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  <p:sldMasterId id="2147483775" r:id="rId3"/>
    <p:sldMasterId id="2147483796" r:id="rId4"/>
  </p:sldMasterIdLst>
  <p:notesMasterIdLst>
    <p:notesMasterId r:id="rId22"/>
  </p:notesMasterIdLst>
  <p:handoutMasterIdLst>
    <p:handoutMasterId r:id="rId23"/>
  </p:handoutMasterIdLst>
  <p:sldIdLst>
    <p:sldId id="280" r:id="rId5"/>
    <p:sldId id="387" r:id="rId6"/>
    <p:sldId id="258" r:id="rId7"/>
    <p:sldId id="388" r:id="rId8"/>
    <p:sldId id="389" r:id="rId9"/>
    <p:sldId id="262" r:id="rId10"/>
    <p:sldId id="263" r:id="rId11"/>
    <p:sldId id="260" r:id="rId12"/>
    <p:sldId id="286" r:id="rId13"/>
    <p:sldId id="2007577110" r:id="rId14"/>
    <p:sldId id="2007577111" r:id="rId15"/>
    <p:sldId id="2007577112" r:id="rId16"/>
    <p:sldId id="2007577113" r:id="rId17"/>
    <p:sldId id="2007577114" r:id="rId18"/>
    <p:sldId id="2007577115" r:id="rId19"/>
    <p:sldId id="279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C44195-EE9F-4C49-B7FE-A5D42C8C9DA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6423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7994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4484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5954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080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9171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416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49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036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086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892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5773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805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5888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6845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1902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795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6330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8180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574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807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7807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3990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09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8913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257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73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906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594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428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74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39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717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9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512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68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2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66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43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22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5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44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64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0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65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70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85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418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44122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0359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48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4241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74727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272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37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891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870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755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190060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10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130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748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396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422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339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098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7647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225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1034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58630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957169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90145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2012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303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5343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24473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436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126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47488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1675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503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image" Target="../media/image29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9893EAE-39F7-B17B-22DC-2EB6EB391BE5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332" y="74012"/>
            <a:ext cx="1854179" cy="18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0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95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31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2.jpe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3.png"/><Relationship Id="rId18" Type="http://schemas.openxmlformats.org/officeDocument/2006/relationships/slide" Target="slide7.xml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17" Type="http://schemas.openxmlformats.org/officeDocument/2006/relationships/slide" Target="slide6.xml"/><Relationship Id="rId2" Type="http://schemas.openxmlformats.org/officeDocument/2006/relationships/image" Target="../media/image44.png"/><Relationship Id="rId16" Type="http://schemas.openxmlformats.org/officeDocument/2006/relationships/slide" Target="slide5.xm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openxmlformats.org/officeDocument/2006/relationships/slide" Target="slide4.xml"/><Relationship Id="rId10" Type="http://schemas.microsoft.com/office/2007/relationships/hdphoto" Target="../media/hdphoto4.wdp"/><Relationship Id="rId19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63"/>
            <a:ext cx="12192000" cy="6180137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6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116" y="8313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289433"/>
            <a:ext cx="12260062" cy="356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2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2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B38190-9DF2-4509-916C-5C5A3DCCC75C}"/>
              </a:ext>
            </a:extLst>
          </p:cNvPr>
          <p:cNvSpPr/>
          <p:nvPr/>
        </p:nvSpPr>
        <p:spPr>
          <a:xfrm>
            <a:off x="440917" y="280315"/>
            <a:ext cx="11034837" cy="294653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1,2,3,4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Sau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59259E-6 L 0.58008 0.01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008 0.01134 L 0.83008 0.0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55195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95 0.0007 L 0.8138 0.000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1173"/>
            <a:ext cx="12192000" cy="68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5" y="218377"/>
            <a:ext cx="6847610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078182" y="3827049"/>
            <a:ext cx="4665517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thẳng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056623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686BD-2A3F-4C41-A94E-5F3C16700CA4}"/>
              </a:ext>
            </a:extLst>
          </p:cNvPr>
          <p:cNvGrpSpPr/>
          <p:nvPr/>
        </p:nvGrpSpPr>
        <p:grpSpPr>
          <a:xfrm>
            <a:off x="4457631" y="466249"/>
            <a:ext cx="2857637" cy="1014966"/>
            <a:chOff x="3278263" y="732264"/>
            <a:chExt cx="2857637" cy="101496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44D5D3B-C860-41E9-8B16-225BD52FA6FC}"/>
                </a:ext>
              </a:extLst>
            </p:cNvPr>
            <p:cNvSpPr/>
            <p:nvPr/>
          </p:nvSpPr>
          <p:spPr>
            <a:xfrm>
              <a:off x="3328555" y="754369"/>
              <a:ext cx="2767445" cy="955964"/>
            </a:xfrm>
            <a:custGeom>
              <a:avLst/>
              <a:gdLst>
                <a:gd name="connsiteX0" fmla="*/ 0 w 3408218"/>
                <a:gd name="connsiteY0" fmla="*/ 914400 h 955964"/>
                <a:gd name="connsiteX1" fmla="*/ 904009 w 3408218"/>
                <a:gd name="connsiteY1" fmla="*/ 20782 h 955964"/>
                <a:gd name="connsiteX2" fmla="*/ 1672936 w 3408218"/>
                <a:gd name="connsiteY2" fmla="*/ 955964 h 955964"/>
                <a:gd name="connsiteX3" fmla="*/ 3408218 w 3408218"/>
                <a:gd name="connsiteY3" fmla="*/ 893618 h 955964"/>
                <a:gd name="connsiteX4" fmla="*/ 2535381 w 3408218"/>
                <a:gd name="connsiteY4" fmla="*/ 0 h 955964"/>
                <a:gd name="connsiteX5" fmla="*/ 2535381 w 3408218"/>
                <a:gd name="connsiteY5" fmla="*/ 0 h 9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8218" h="955964">
                  <a:moveTo>
                    <a:pt x="0" y="914400"/>
                  </a:moveTo>
                  <a:lnTo>
                    <a:pt x="904009" y="20782"/>
                  </a:lnTo>
                  <a:lnTo>
                    <a:pt x="1672936" y="955964"/>
                  </a:lnTo>
                  <a:lnTo>
                    <a:pt x="3408218" y="893618"/>
                  </a:lnTo>
                  <a:lnTo>
                    <a:pt x="2535381" y="0"/>
                  </a:lnTo>
                  <a:lnTo>
                    <a:pt x="2535381" y="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4FDE998-1B26-4E68-8712-BE9990020D52}"/>
                </a:ext>
              </a:extLst>
            </p:cNvPr>
            <p:cNvSpPr/>
            <p:nvPr/>
          </p:nvSpPr>
          <p:spPr>
            <a:xfrm>
              <a:off x="3278263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D579D7-7808-47FA-96D6-7D7A833A0421}"/>
                </a:ext>
              </a:extLst>
            </p:cNvPr>
            <p:cNvSpPr/>
            <p:nvPr/>
          </p:nvSpPr>
          <p:spPr>
            <a:xfrm>
              <a:off x="4012554" y="742655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DCCE88A-D08B-4D26-B8D3-9C530E310848}"/>
                </a:ext>
              </a:extLst>
            </p:cNvPr>
            <p:cNvSpPr/>
            <p:nvPr/>
          </p:nvSpPr>
          <p:spPr>
            <a:xfrm>
              <a:off x="4644736" y="1646646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ED617CD-B354-4DE6-9494-0BBD3D81DACE}"/>
                </a:ext>
              </a:extLst>
            </p:cNvPr>
            <p:cNvSpPr/>
            <p:nvPr/>
          </p:nvSpPr>
          <p:spPr>
            <a:xfrm>
              <a:off x="6035316" y="1609749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970CC45-820C-4252-A1E0-970D6C3FF4DC}"/>
                </a:ext>
              </a:extLst>
            </p:cNvPr>
            <p:cNvSpPr/>
            <p:nvPr/>
          </p:nvSpPr>
          <p:spPr>
            <a:xfrm>
              <a:off x="5366696" y="732264"/>
              <a:ext cx="100584" cy="1005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9C1C4E-B525-4199-B3F4-56F3D53BB1AA}"/>
              </a:ext>
            </a:extLst>
          </p:cNvPr>
          <p:cNvSpPr txBox="1"/>
          <p:nvPr/>
        </p:nvSpPr>
        <p:spPr>
          <a:xfrm>
            <a:off x="2833044" y="1670663"/>
            <a:ext cx="618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2" y="223949"/>
            <a:ext cx="8822020" cy="26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206489" y="3734920"/>
            <a:ext cx="5612130" cy="2182501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17 cm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07967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DF755-5FA4-42DB-A545-D37F59502128}"/>
              </a:ext>
            </a:extLst>
          </p:cNvPr>
          <p:cNvGrpSpPr/>
          <p:nvPr/>
        </p:nvGrpSpPr>
        <p:grpSpPr>
          <a:xfrm>
            <a:off x="3706091" y="274592"/>
            <a:ext cx="3768437" cy="1806058"/>
            <a:chOff x="3706091" y="274592"/>
            <a:chExt cx="3768437" cy="19364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5E4AC1-ABC3-4ACF-BF1E-69F2F592CE67}"/>
                </a:ext>
              </a:extLst>
            </p:cNvPr>
            <p:cNvGrpSpPr/>
            <p:nvPr/>
          </p:nvGrpSpPr>
          <p:grpSpPr>
            <a:xfrm>
              <a:off x="4012554" y="609952"/>
              <a:ext cx="3155511" cy="1242741"/>
              <a:chOff x="3316363" y="880116"/>
              <a:chExt cx="3155511" cy="124274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AEA21BF-EABD-4D6D-800B-BC8F6F9E8792}"/>
                  </a:ext>
                </a:extLst>
              </p:cNvPr>
              <p:cNvSpPr/>
              <p:nvPr/>
            </p:nvSpPr>
            <p:spPr>
              <a:xfrm>
                <a:off x="3366655" y="914400"/>
                <a:ext cx="3054927" cy="1174173"/>
              </a:xfrm>
              <a:custGeom>
                <a:avLst/>
                <a:gdLst>
                  <a:gd name="connsiteX0" fmla="*/ 0 w 3054927"/>
                  <a:gd name="connsiteY0" fmla="*/ 176645 h 1174173"/>
                  <a:gd name="connsiteX1" fmla="*/ 1475509 w 3054927"/>
                  <a:gd name="connsiteY1" fmla="*/ 280555 h 1174173"/>
                  <a:gd name="connsiteX2" fmla="*/ 1506681 w 3054927"/>
                  <a:gd name="connsiteY2" fmla="*/ 1174173 h 1174173"/>
                  <a:gd name="connsiteX3" fmla="*/ 2691245 w 3054927"/>
                  <a:gd name="connsiteY3" fmla="*/ 0 h 1174173"/>
                  <a:gd name="connsiteX4" fmla="*/ 3054927 w 3054927"/>
                  <a:gd name="connsiteY4" fmla="*/ 831273 h 117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927" h="1174173">
                    <a:moveTo>
                      <a:pt x="0" y="176645"/>
                    </a:moveTo>
                    <a:lnTo>
                      <a:pt x="1475509" y="280555"/>
                    </a:lnTo>
                    <a:lnTo>
                      <a:pt x="1506681" y="1174173"/>
                    </a:lnTo>
                    <a:lnTo>
                      <a:pt x="2691245" y="0"/>
                    </a:lnTo>
                    <a:lnTo>
                      <a:pt x="3054927" y="831273"/>
                    </a:lnTo>
                  </a:path>
                </a:pathLst>
              </a:cu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DC2103-D504-4535-8650-988149FF23E7}"/>
                  </a:ext>
                </a:extLst>
              </p:cNvPr>
              <p:cNvSpPr/>
              <p:nvPr/>
            </p:nvSpPr>
            <p:spPr>
              <a:xfrm>
                <a:off x="3316363" y="1023278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AD4E449-DAC2-4C5E-8D56-052407CEA75F}"/>
                  </a:ext>
                </a:extLst>
              </p:cNvPr>
              <p:cNvSpPr/>
              <p:nvPr/>
            </p:nvSpPr>
            <p:spPr>
              <a:xfrm>
                <a:off x="4843826" y="2022273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2A013D4-2385-4956-B1A1-F7EB353FDF72}"/>
                  </a:ext>
                </a:extLst>
              </p:cNvPr>
              <p:cNvSpPr/>
              <p:nvPr/>
            </p:nvSpPr>
            <p:spPr>
              <a:xfrm>
                <a:off x="4793534" y="116186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251DC5E-D48D-481A-8094-2AA41674E234}"/>
                  </a:ext>
                </a:extLst>
              </p:cNvPr>
              <p:cNvSpPr/>
              <p:nvPr/>
            </p:nvSpPr>
            <p:spPr>
              <a:xfrm>
                <a:off x="6371290" y="1700999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C2E383D-B79A-4D4D-AA38-35591EDF4B8B}"/>
                  </a:ext>
                </a:extLst>
              </p:cNvPr>
              <p:cNvSpPr/>
              <p:nvPr/>
            </p:nvSpPr>
            <p:spPr>
              <a:xfrm>
                <a:off x="5995416" y="880116"/>
                <a:ext cx="100584" cy="1005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5CA209-1C0A-45CF-9503-BDDCBCD4E2DA}"/>
                </a:ext>
              </a:extLst>
            </p:cNvPr>
            <p:cNvSpPr txBox="1"/>
            <p:nvPr/>
          </p:nvSpPr>
          <p:spPr>
            <a:xfrm>
              <a:off x="3706091" y="42956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64CFFF-14F6-4483-849E-0247B5DDD43F}"/>
                </a:ext>
              </a:extLst>
            </p:cNvPr>
            <p:cNvSpPr txBox="1"/>
            <p:nvPr/>
          </p:nvSpPr>
          <p:spPr>
            <a:xfrm>
              <a:off x="5469220" y="553059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C069C0-58AA-442B-ACDB-2C140205E2C8}"/>
                </a:ext>
              </a:extLst>
            </p:cNvPr>
            <p:cNvSpPr txBox="1"/>
            <p:nvPr/>
          </p:nvSpPr>
          <p:spPr>
            <a:xfrm>
              <a:off x="5385886" y="1782074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B63BA8-ADA8-4533-BA1C-33EEAB87AFC6}"/>
                </a:ext>
              </a:extLst>
            </p:cNvPr>
            <p:cNvSpPr txBox="1"/>
            <p:nvPr/>
          </p:nvSpPr>
          <p:spPr>
            <a:xfrm>
              <a:off x="6708925" y="274592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B797EA-CBE6-49F8-B9A7-0F80537EE159}"/>
                </a:ext>
              </a:extLst>
            </p:cNvPr>
            <p:cNvSpPr txBox="1"/>
            <p:nvPr/>
          </p:nvSpPr>
          <p:spPr>
            <a:xfrm>
              <a:off x="7017328" y="1469991"/>
              <a:ext cx="457200" cy="42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FE8DF63-0DB1-4139-8888-8C453CA047A9}"/>
              </a:ext>
            </a:extLst>
          </p:cNvPr>
          <p:cNvSpPr txBox="1"/>
          <p:nvPr/>
        </p:nvSpPr>
        <p:spPr>
          <a:xfrm>
            <a:off x="3605276" y="2043974"/>
            <a:ext cx="76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ABCDE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362548-8994-462F-8C7C-9BAABB3C0DDC}"/>
              </a:ext>
            </a:extLst>
          </p:cNvPr>
          <p:cNvSpPr txBox="1"/>
          <p:nvPr/>
        </p:nvSpPr>
        <p:spPr>
          <a:xfrm>
            <a:off x="4443845" y="387309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35CD75-7DBE-4A41-BD29-3BF2A56EF846}"/>
              </a:ext>
            </a:extLst>
          </p:cNvPr>
          <p:cNvSpPr txBox="1"/>
          <p:nvPr/>
        </p:nvSpPr>
        <p:spPr>
          <a:xfrm>
            <a:off x="4898414" y="1079973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44DC27-96C9-4372-87FA-A155DC3D2C38}"/>
              </a:ext>
            </a:extLst>
          </p:cNvPr>
          <p:cNvSpPr txBox="1"/>
          <p:nvPr/>
        </p:nvSpPr>
        <p:spPr>
          <a:xfrm rot="19036070">
            <a:off x="5955464" y="1079972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87633F-C759-41DB-83EB-B5749B31BCAF}"/>
              </a:ext>
            </a:extLst>
          </p:cNvPr>
          <p:cNvSpPr txBox="1"/>
          <p:nvPr/>
        </p:nvSpPr>
        <p:spPr>
          <a:xfrm>
            <a:off x="6903790" y="634268"/>
            <a:ext cx="81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243872"/>
            <a:ext cx="9705109" cy="25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605702" y="3113584"/>
            <a:ext cx="3250415" cy="1228756"/>
          </a:xfrm>
          <a:prstGeom prst="cloudCallout">
            <a:avLst>
              <a:gd name="adj1" fmla="val 104445"/>
              <a:gd name="adj2" fmla="val 10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9" action="ppaction://hlinksldjump"/>
          </p:cNvPr>
          <p:cNvSpPr/>
          <p:nvPr/>
        </p:nvSpPr>
        <p:spPr>
          <a:xfrm>
            <a:off x="11252984" y="5692003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9CA68-8282-48F8-8CAC-489FF367C6DC}"/>
              </a:ext>
            </a:extLst>
          </p:cNvPr>
          <p:cNvSpPr txBox="1"/>
          <p:nvPr/>
        </p:nvSpPr>
        <p:spPr>
          <a:xfrm>
            <a:off x="1967887" y="2083748"/>
            <a:ext cx="885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ABCDE ……….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khúc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HKL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D9A2E-34EE-4905-B57A-8DCCC670DB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887" y="562091"/>
            <a:ext cx="2888230" cy="1325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6699A-95DE-4B70-8E77-5EE200C03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8473" y="549643"/>
            <a:ext cx="2903472" cy="1338444"/>
          </a:xfrm>
          <a:prstGeom prst="rect">
            <a:avLst/>
          </a:prstGeom>
        </p:spPr>
      </p:pic>
      <p:sp>
        <p:nvSpPr>
          <p:cNvPr id="25" name="Cloud Callout 17">
            <a:extLst>
              <a:ext uri="{FF2B5EF4-FFF2-40B4-BE49-F238E27FC236}">
                <a16:creationId xmlns:a16="http://schemas.microsoft.com/office/drawing/2014/main" id="{DDCDC98E-DC8F-4AD6-A6BB-C63D9A9FDF3B}"/>
              </a:ext>
            </a:extLst>
          </p:cNvPr>
          <p:cNvSpPr/>
          <p:nvPr/>
        </p:nvSpPr>
        <p:spPr>
          <a:xfrm>
            <a:off x="3861192" y="4408425"/>
            <a:ext cx="3250415" cy="1228756"/>
          </a:xfrm>
          <a:prstGeom prst="cloudCallout">
            <a:avLst>
              <a:gd name="adj1" fmla="val 65124"/>
              <a:gd name="adj2" fmla="val -784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17" y="164587"/>
            <a:ext cx="9559637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147158" y="5497156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6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1B7FD-92EB-4656-AA88-204FA2A6A9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209" y="426748"/>
            <a:ext cx="3269191" cy="1774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BDBB7C-9384-444F-BFB6-FAD150CF4EAE}"/>
              </a:ext>
            </a:extLst>
          </p:cNvPr>
          <p:cNvSpPr txBox="1"/>
          <p:nvPr/>
        </p:nvSpPr>
        <p:spPr>
          <a:xfrm>
            <a:off x="5660947" y="602394"/>
            <a:ext cx="4844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sang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Chi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05363ADD-8FB3-46F9-AE9E-1C4D21CECBB9}"/>
              </a:ext>
            </a:extLst>
          </p:cNvPr>
          <p:cNvSpPr/>
          <p:nvPr/>
        </p:nvSpPr>
        <p:spPr>
          <a:xfrm>
            <a:off x="2640847" y="4729099"/>
            <a:ext cx="4389852" cy="1228756"/>
          </a:xfrm>
          <a:prstGeom prst="cloudCallout">
            <a:avLst>
              <a:gd name="adj1" fmla="val 72964"/>
              <a:gd name="adj2" fmla="val -607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thẳng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Cloud Callout 17">
            <a:extLst>
              <a:ext uri="{FF2B5EF4-FFF2-40B4-BE49-F238E27FC236}">
                <a16:creationId xmlns:a16="http://schemas.microsoft.com/office/drawing/2014/main" id="{69F10A98-BB38-415C-92D9-267EA0BC3627}"/>
              </a:ext>
            </a:extLst>
          </p:cNvPr>
          <p:cNvSpPr/>
          <p:nvPr/>
        </p:nvSpPr>
        <p:spPr>
          <a:xfrm>
            <a:off x="1465117" y="3245158"/>
            <a:ext cx="5565582" cy="1228756"/>
          </a:xfrm>
          <a:prstGeom prst="cloudCallout">
            <a:avLst>
              <a:gd name="adj1" fmla="val 66244"/>
              <a:gd name="adj2" fmla="val 1370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7396D-9F0A-90E3-DECB-1781C9F4F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858" y="1247322"/>
            <a:ext cx="8809484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305</Words>
  <Application>Microsoft Office PowerPoint</Application>
  <PresentationFormat>Widescreen</PresentationFormat>
  <Paragraphs>58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Cambria</vt:lpstr>
      <vt:lpstr>Nunito</vt:lpstr>
      <vt:lpstr>Nunito Black</vt:lpstr>
      <vt:lpstr>Patrick Hand SC</vt:lpstr>
      <vt:lpstr>PT Sans</vt:lpstr>
      <vt:lpstr>Roboto Condensed Light</vt:lpstr>
      <vt:lpstr>Ubuntu</vt:lpstr>
      <vt:lpstr>Ubuntu Light</vt:lpstr>
      <vt:lpstr>UTM Avo</vt:lpstr>
      <vt:lpstr>Wingdings</vt:lpstr>
      <vt:lpstr>Office Theme</vt:lpstr>
      <vt:lpstr>Online Learning Planner by Sildesgo</vt:lpstr>
      <vt:lpstr>1_Office Theme</vt:lpstr>
      <vt:lpstr>Social Skills Subject for Middle School - 6th Grade: How to Treat Your Teachers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2021-07-24T01:07:49Z</dcterms:created>
  <dcterms:modified xsi:type="dcterms:W3CDTF">2025-12-22T13:55:15Z</dcterms:modified>
</cp:coreProperties>
</file>