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59" r:id="rId3"/>
    <p:sldId id="261" r:id="rId4"/>
    <p:sldId id="2007577162" r:id="rId5"/>
    <p:sldId id="262" r:id="rId6"/>
    <p:sldId id="320" r:id="rId7"/>
    <p:sldId id="321" r:id="rId8"/>
    <p:sldId id="322" r:id="rId9"/>
    <p:sldId id="299" r:id="rId10"/>
    <p:sldId id="324" r:id="rId11"/>
    <p:sldId id="303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F06C6-4E70-471A-8850-3DFDC41D7C0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F8DA5-D729-40A5-A31E-7CDCE43BD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1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11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05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62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955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016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02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2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0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68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91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920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3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37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525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02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11" Type="http://schemas.openxmlformats.org/officeDocument/2006/relationships/image" Target="../media/image7.png"/><Relationship Id="rId5" Type="http://schemas.openxmlformats.org/officeDocument/2006/relationships/theme" Target="../theme/them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09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2061EB-1335-45DF-1257-38F9FF1AE9D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084927" y="-158620"/>
            <a:ext cx="2188654" cy="2859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43AA3-C5AC-F3AB-C83B-D95D9312A50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616131" y="7636923"/>
            <a:ext cx="2188654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6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708" y="93892"/>
            <a:ext cx="1410230" cy="1410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5067092" cy="584775"/>
            <a:chOff x="1453063" y="2567303"/>
            <a:chExt cx="5067092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4823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27" y="72620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85683" y="208515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7984" y="20925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DF885-7256-1787-6A2B-E2F982407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038" y="1793236"/>
            <a:ext cx="4523624" cy="302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1 thực hành và trải nghiệm xem đồng hồ, xem lịch">
            <a:hlinkClick r:id="" action="ppaction://media"/>
            <a:extLst>
              <a:ext uri="{FF2B5EF4-FFF2-40B4-BE49-F238E27FC236}">
                <a16:creationId xmlns:a16="http://schemas.microsoft.com/office/drawing/2014/main" id="{C96B66B4-0558-B6FD-C208-2E913E746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B19CB9-FE59-74BA-6833-E07040F6F926}"/>
              </a:ext>
            </a:extLst>
          </p:cNvPr>
          <p:cNvGrpSpPr/>
          <p:nvPr/>
        </p:nvGrpSpPr>
        <p:grpSpPr>
          <a:xfrm>
            <a:off x="1130179" y="1348660"/>
            <a:ext cx="10414938" cy="1910619"/>
            <a:chOff x="1183342" y="1369567"/>
            <a:chExt cx="10414938" cy="19106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8B2550-AD6D-2454-B592-C09FBC4DB559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Quay </a:t>
              </a:r>
              <a:r>
                <a:rPr lang="en-US" sz="2800" dirty="0" err="1"/>
                <a:t>kim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chỉ</a:t>
              </a:r>
              <a:endParaRPr lang="en-US" sz="2800" dirty="0"/>
            </a:p>
            <a:p>
              <a:pPr marL="514350" indent="-514350">
                <a:buAutoNum type="alphaLcParenR"/>
              </a:pPr>
              <a:r>
                <a:rPr lang="en-US" sz="2800" dirty="0"/>
                <a:t>2 </a:t>
              </a:r>
              <a:r>
                <a:rPr lang="en-US" sz="2800" dirty="0" err="1"/>
                <a:t>giờ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9 </a:t>
              </a:r>
              <a:r>
                <a:rPr lang="en-US" sz="2800" dirty="0" err="1"/>
                <a:t>giờ</a:t>
              </a:r>
              <a:r>
                <a:rPr lang="en-US" sz="2800" dirty="0"/>
                <a:t> 30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7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13FFE6F-CEDF-2ED4-D8FE-ED5978DC187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53198A9-8C70-C658-9620-D28266137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38045" y="924643"/>
            <a:ext cx="2595715" cy="21747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54DBF9-951C-F84B-998A-F37E05F0067B}"/>
              </a:ext>
            </a:extLst>
          </p:cNvPr>
          <p:cNvGrpSpPr/>
          <p:nvPr/>
        </p:nvGrpSpPr>
        <p:grpSpPr>
          <a:xfrm>
            <a:off x="1016102" y="3229739"/>
            <a:ext cx="2686908" cy="2616200"/>
            <a:chOff x="1800786" y="3410493"/>
            <a:chExt cx="2686908" cy="2616200"/>
          </a:xfrm>
        </p:grpSpPr>
        <p:pic>
          <p:nvPicPr>
            <p:cNvPr id="9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4FE68796-AB07-5F92-2740-34CACCB023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CC7DF7-12DF-9A20-6B08-B169FDB4E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504E76-513B-CE62-6362-D02461585BCA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95B30-7969-E02F-5165-C4E5B40ACFDB}"/>
              </a:ext>
            </a:extLst>
          </p:cNvPr>
          <p:cNvGrpSpPr/>
          <p:nvPr/>
        </p:nvGrpSpPr>
        <p:grpSpPr>
          <a:xfrm>
            <a:off x="2319710" y="3840738"/>
            <a:ext cx="73940" cy="1376350"/>
            <a:chOff x="4658451" y="3999435"/>
            <a:chExt cx="73940" cy="13763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069B8F-2E30-A44B-941B-96680A034B1C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C683BAB0-39EB-DCB7-AEA0-6C4BD65ED18D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FC5EABDD-F6DB-680B-2DCC-D0B4B0CD42E5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19EF94-1829-067A-0D07-ED9B0B4DF5CB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8BA6CFE3-EBB4-36EB-1A49-C3E8611CA772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19D960DC-D521-7D5B-6B29-9EC784FD567E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8DC819-C317-4E58-37BF-258DECA8C259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0CA5C5-BBF3-858B-9BE3-767286437D76}"/>
              </a:ext>
            </a:extLst>
          </p:cNvPr>
          <p:cNvGrpSpPr/>
          <p:nvPr/>
        </p:nvGrpSpPr>
        <p:grpSpPr>
          <a:xfrm>
            <a:off x="2291952" y="3996020"/>
            <a:ext cx="129453" cy="1085509"/>
            <a:chOff x="4783093" y="4150007"/>
            <a:chExt cx="129453" cy="10855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620AB23-4E37-3B65-DC9F-6122B41F0A1C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10D096DF-44A6-5AD9-0039-2EB3BB9DC19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B49DEBCC-F644-ABBE-A326-773670C9567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0A83AB-08A0-C6DB-AE3A-45DB06EA855D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C75A4892-82F6-85B3-60D3-C2C6E1DA24E4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8A0B489E-E1EA-064E-B0A8-ACD7F8441D42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3FF176-FA8E-7FBB-B1B2-FBA4A22DC0E5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C545B86-2FAE-2499-E322-D1B8E679538C}"/>
              </a:ext>
            </a:extLst>
          </p:cNvPr>
          <p:cNvSpPr txBox="1"/>
          <p:nvPr/>
        </p:nvSpPr>
        <p:spPr>
          <a:xfrm>
            <a:off x="1506775" y="5778090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/>
              <a:t>2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DA2B8F-539A-142F-284D-DEE7BE38B30E}"/>
              </a:ext>
            </a:extLst>
          </p:cNvPr>
          <p:cNvGrpSpPr/>
          <p:nvPr/>
        </p:nvGrpSpPr>
        <p:grpSpPr>
          <a:xfrm>
            <a:off x="4511850" y="3229739"/>
            <a:ext cx="2686908" cy="2616200"/>
            <a:chOff x="1800786" y="3410493"/>
            <a:chExt cx="2686908" cy="2616200"/>
          </a:xfrm>
        </p:grpSpPr>
        <p:pic>
          <p:nvPicPr>
            <p:cNvPr id="30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C8BBD37E-F2BB-D676-80B5-A075BCDF26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80E65D-9E97-5A04-B22C-EEB92F05C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BDD66E-68DB-C536-0B94-947363FD6AC3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3FF6A1-C56B-6300-E888-DD08634D2294}"/>
              </a:ext>
            </a:extLst>
          </p:cNvPr>
          <p:cNvGrpSpPr/>
          <p:nvPr/>
        </p:nvGrpSpPr>
        <p:grpSpPr>
          <a:xfrm>
            <a:off x="5815458" y="3847088"/>
            <a:ext cx="73940" cy="1376350"/>
            <a:chOff x="4658451" y="3999435"/>
            <a:chExt cx="73940" cy="137635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6C391F3-CA7C-A266-8F73-4D4F84EBFEDF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39958E2F-0508-3907-988A-85EE42D573DC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D54D1FCB-4407-2A0F-0983-60912A8A6A1A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EFB8A46-7D72-C758-CB85-A25ED7B2B67C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F755AAD-81F7-8378-374F-DE3E5B9A4FA7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EFEE3891-4B49-0EA2-FAF9-1C6C5041989B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663E98C-1FF9-0927-AD75-23F6A49E7920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F87C8B-C211-82C9-70F9-7441A00971E8}"/>
              </a:ext>
            </a:extLst>
          </p:cNvPr>
          <p:cNvGrpSpPr/>
          <p:nvPr/>
        </p:nvGrpSpPr>
        <p:grpSpPr>
          <a:xfrm>
            <a:off x="5787700" y="3996020"/>
            <a:ext cx="129453" cy="1085509"/>
            <a:chOff x="4783093" y="4150007"/>
            <a:chExt cx="129453" cy="10855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7123D35-E4CE-C128-69EF-7D20BD07E21F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2A6D5E9F-861B-2579-1637-A0AB47270CC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BD2ABD74-6B1E-879B-FEFA-2C73EEB353E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692E09-46E2-AC1C-FC24-AE040A8DBA71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DDEC884F-E6ED-0242-81D2-7160B6F2DF7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3B809FB6-0E9E-C0EE-4A7F-DDC75B22470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727B210-8E08-0E87-562D-614BF1786914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CC7873D-1EFA-0189-C0C8-F91D88965F90}"/>
              </a:ext>
            </a:extLst>
          </p:cNvPr>
          <p:cNvSpPr txBox="1"/>
          <p:nvPr/>
        </p:nvSpPr>
        <p:spPr>
          <a:xfrm>
            <a:off x="4511850" y="5774829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9 </a:t>
            </a:r>
            <a:r>
              <a:rPr lang="en-US" sz="2800" dirty="0" err="1"/>
              <a:t>giờ</a:t>
            </a:r>
            <a:r>
              <a:rPr lang="en-US" sz="2800" dirty="0"/>
              <a:t> 30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0E3404-6299-B3F9-A6F0-47B6543742BC}"/>
              </a:ext>
            </a:extLst>
          </p:cNvPr>
          <p:cNvGrpSpPr/>
          <p:nvPr/>
        </p:nvGrpSpPr>
        <p:grpSpPr>
          <a:xfrm>
            <a:off x="8007598" y="3229739"/>
            <a:ext cx="2686908" cy="2616200"/>
            <a:chOff x="1800786" y="3410493"/>
            <a:chExt cx="2686908" cy="2616200"/>
          </a:xfrm>
        </p:grpSpPr>
        <p:pic>
          <p:nvPicPr>
            <p:cNvPr id="51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1EE3B323-AA72-F2D7-801F-6CE6D183C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2618DCA-6EED-617E-01AD-79E4FD03D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4596311-FE34-5268-C68E-DDB67BF7E7AA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D88841-3BA1-F87F-1418-175CCE3FD530}"/>
              </a:ext>
            </a:extLst>
          </p:cNvPr>
          <p:cNvGrpSpPr/>
          <p:nvPr/>
        </p:nvGrpSpPr>
        <p:grpSpPr>
          <a:xfrm>
            <a:off x="9311206" y="3840738"/>
            <a:ext cx="73940" cy="1376350"/>
            <a:chOff x="4658451" y="3999435"/>
            <a:chExt cx="73940" cy="137635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9972900-479A-C193-B448-0B5ACD201564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09D71048-BF2E-EFA6-7E68-7F21B579F449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D220842D-2248-C852-482F-068B85515FDD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BE172C7-B3E7-E7E2-3562-7C7542ADDFB4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96405401-FF25-C4F2-CF3A-2144319ED204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9CC6BDC3-6E18-C308-3E04-3CDE146C2458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4C51EF3-B93B-3331-1878-496B665439D5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1711E6-4808-0414-F47A-4020933A27B3}"/>
              </a:ext>
            </a:extLst>
          </p:cNvPr>
          <p:cNvGrpSpPr/>
          <p:nvPr/>
        </p:nvGrpSpPr>
        <p:grpSpPr>
          <a:xfrm>
            <a:off x="9283448" y="3996020"/>
            <a:ext cx="129453" cy="1085509"/>
            <a:chOff x="4783093" y="4150007"/>
            <a:chExt cx="129453" cy="108550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A8AEF55-54BE-1352-85CF-C946DE95CE38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E7B00FE0-27CF-6954-8442-1A3DFAB2DF7F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B951C085-E4BA-E5A6-2DE2-E8C51B327263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5E333CD-BC66-E79B-4EBF-932C2724AA98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62F07B49-4E43-290F-56C6-660CA90D4898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7808F172-7491-5FDE-716A-09368F613929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FFF7982-D123-998E-48DA-0B7F905A9371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5D16F41-2357-8F29-4672-D9621BD25863}"/>
              </a:ext>
            </a:extLst>
          </p:cNvPr>
          <p:cNvSpPr txBox="1"/>
          <p:nvPr/>
        </p:nvSpPr>
        <p:spPr>
          <a:xfrm>
            <a:off x="8007598" y="5784354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7 </a:t>
            </a:r>
            <a:r>
              <a:rPr lang="en-US" sz="2800" dirty="0" err="1"/>
              <a:t>giờ</a:t>
            </a:r>
            <a:r>
              <a:rPr lang="en-US" sz="2800" dirty="0"/>
              <a:t> 15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02F0712-901B-51E8-367B-B01CF09092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" y="356532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A39960-502D-44FE-445C-E626637955D8}"/>
              </a:ext>
            </a:extLst>
          </p:cNvPr>
          <p:cNvGrpSpPr/>
          <p:nvPr/>
        </p:nvGrpSpPr>
        <p:grpSpPr>
          <a:xfrm>
            <a:off x="1397544" y="1019716"/>
            <a:ext cx="10354687" cy="1489770"/>
            <a:chOff x="1440517" y="1264792"/>
            <a:chExt cx="10354687" cy="14897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B9DBF3-0409-8578-22AD-9E019F0D73A5}"/>
                </a:ext>
              </a:extLst>
            </p:cNvPr>
            <p:cNvSpPr txBox="1"/>
            <p:nvPr/>
          </p:nvSpPr>
          <p:spPr>
            <a:xfrm>
              <a:off x="2197087" y="1369567"/>
              <a:ext cx="95981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Xem</a:t>
              </a:r>
              <a:r>
                <a:rPr lang="en-US" sz="2800" b="1" dirty="0"/>
                <a:t> </a:t>
              </a:r>
              <a:r>
                <a:rPr lang="en-US" sz="2800" b="1" dirty="0" err="1"/>
                <a:t>thời</a:t>
              </a:r>
              <a:r>
                <a:rPr lang="en-US" sz="2800" b="1" dirty="0"/>
                <a:t> </a:t>
              </a:r>
              <a:r>
                <a:rPr lang="en-US" sz="2800" b="1" dirty="0" err="1"/>
                <a:t>khóa</a:t>
              </a:r>
              <a:r>
                <a:rPr lang="en-US" sz="2800" b="1" dirty="0"/>
                <a:t> </a:t>
              </a:r>
              <a:r>
                <a:rPr lang="en-US" sz="2800" b="1" dirty="0" err="1"/>
                <a:t>biểu</a:t>
              </a:r>
              <a:r>
                <a:rPr lang="en-US" sz="2800" b="1" dirty="0"/>
                <a:t> </a:t>
              </a:r>
              <a:r>
                <a:rPr lang="en-US" sz="2800" b="1" dirty="0" err="1"/>
                <a:t>hôm</a:t>
              </a:r>
              <a:r>
                <a:rPr lang="en-US" sz="2800" b="1" dirty="0"/>
                <a:t> nay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trả</a:t>
              </a:r>
              <a:r>
                <a:rPr lang="en-US" sz="2800" b="1" dirty="0"/>
                <a:t> </a:t>
              </a:r>
              <a:r>
                <a:rPr lang="en-US" sz="2800" b="1" dirty="0" err="1"/>
                <a:t>lời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r>
                <a:rPr lang="en-US" sz="2800" b="1" dirty="0"/>
                <a:t>:</a:t>
              </a:r>
            </a:p>
            <a:p>
              <a:pPr marL="514350" indent="-514350">
                <a:buAutoNum type="alphaLcParenR"/>
              </a:pPr>
              <a:r>
                <a:rPr lang="en-US" sz="2800" dirty="0" err="1"/>
                <a:t>Lúc</a:t>
              </a:r>
              <a:r>
                <a:rPr lang="en-US" sz="2800" dirty="0"/>
                <a:t> 9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môn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514350" indent="-514350">
                <a:buAutoNum type="alphaLcParenR"/>
              </a:pP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môn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15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endParaRPr lang="en-US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26B3EB-4303-35D5-B9C1-8A62203E6346}"/>
                </a:ext>
              </a:extLst>
            </p:cNvPr>
            <p:cNvSpPr/>
            <p:nvPr/>
          </p:nvSpPr>
          <p:spPr>
            <a:xfrm>
              <a:off x="1440517" y="1264792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pic>
        <p:nvPicPr>
          <p:cNvPr id="1026" name="Picture 2" descr="K12online | Hướng dẫn tạo thời khóa biểu môn học cho nhiều lớp">
            <a:extLst>
              <a:ext uri="{FF2B5EF4-FFF2-40B4-BE49-F238E27FC236}">
                <a16:creationId xmlns:a16="http://schemas.microsoft.com/office/drawing/2014/main" id="{0C7D34EC-A79B-FA8A-9EA5-6638DCD5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2778919"/>
            <a:ext cx="4029075" cy="30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24ABEC0-9300-2E38-1409-7E06E50B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91" y="2173769"/>
            <a:ext cx="7972018" cy="4187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645F1-E4A4-9D31-1CEB-EFB1EF8C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68" y="646480"/>
            <a:ext cx="866926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89A25E-0B35-72D4-7FBB-B9791ABEEED4}"/>
              </a:ext>
            </a:extLst>
          </p:cNvPr>
          <p:cNvGrpSpPr/>
          <p:nvPr/>
        </p:nvGrpSpPr>
        <p:grpSpPr>
          <a:xfrm>
            <a:off x="997024" y="583779"/>
            <a:ext cx="10272063" cy="712694"/>
            <a:chOff x="1183342" y="1369567"/>
            <a:chExt cx="10272063" cy="7126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E88405-6216-3DB7-B199-605D8CFD7BFD}"/>
                </a:ext>
              </a:extLst>
            </p:cNvPr>
            <p:cNvSpPr txBox="1"/>
            <p:nvPr/>
          </p:nvSpPr>
          <p:spPr>
            <a:xfrm>
              <a:off x="1857288" y="1435729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mấy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C40EE5-1503-499D-036C-CEC7847813C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E689F6-6625-006A-550C-FC1A2F55864A}"/>
              </a:ext>
            </a:extLst>
          </p:cNvPr>
          <p:cNvGrpSpPr/>
          <p:nvPr/>
        </p:nvGrpSpPr>
        <p:grpSpPr>
          <a:xfrm>
            <a:off x="1922369" y="1486453"/>
            <a:ext cx="8347261" cy="4787768"/>
            <a:chOff x="1896036" y="1525948"/>
            <a:chExt cx="8347261" cy="47877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574356-0A1D-6295-1629-ABB6E540C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983" t="23698" r="24085" b="13120"/>
            <a:stretch/>
          </p:blipFill>
          <p:spPr>
            <a:xfrm>
              <a:off x="1896036" y="1525948"/>
              <a:ext cx="8347261" cy="4787768"/>
            </a:xfrm>
            <a:prstGeom prst="rect">
              <a:avLst/>
            </a:prstGeom>
          </p:spPr>
        </p:pic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BA51E021-73B0-EF8F-0D33-2707BA68FBC4}"/>
                </a:ext>
              </a:extLst>
            </p:cNvPr>
            <p:cNvSpPr/>
            <p:nvPr/>
          </p:nvSpPr>
          <p:spPr>
            <a:xfrm>
              <a:off x="3952876" y="1571626"/>
              <a:ext cx="2457450" cy="495300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0" h="495300">
                  <a:moveTo>
                    <a:pt x="0" y="0"/>
                  </a:moveTo>
                  <a:lnTo>
                    <a:pt x="2457450" y="57150"/>
                  </a:lnTo>
                  <a:cubicBezTo>
                    <a:pt x="2114550" y="142875"/>
                    <a:pt x="1933575" y="295275"/>
                    <a:pt x="1790700" y="495300"/>
                  </a:cubicBezTo>
                  <a:lnTo>
                    <a:pt x="542925" y="476250"/>
                  </a:lnTo>
                  <a:cubicBezTo>
                    <a:pt x="428625" y="288925"/>
                    <a:pt x="180975" y="158750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FD363B1-1473-73FB-D2EB-818F80B68036}"/>
                </a:ext>
              </a:extLst>
            </p:cNvPr>
            <p:cNvSpPr/>
            <p:nvPr/>
          </p:nvSpPr>
          <p:spPr>
            <a:xfrm>
              <a:off x="6619875" y="1539080"/>
              <a:ext cx="1153958" cy="604045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1832541"/>
                <a:gd name="connsiteY0" fmla="*/ 0 h 495300"/>
                <a:gd name="connsiteX1" fmla="*/ 1797731 w 1832541"/>
                <a:gd name="connsiteY1" fmla="*/ 57150 h 495300"/>
                <a:gd name="connsiteX2" fmla="*/ 1790700 w 1832541"/>
                <a:gd name="connsiteY2" fmla="*/ 495300 h 495300"/>
                <a:gd name="connsiteX3" fmla="*/ 542925 w 1832541"/>
                <a:gd name="connsiteY3" fmla="*/ 476250 h 495300"/>
                <a:gd name="connsiteX4" fmla="*/ 0 w 1832541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542925 w 1849694"/>
                <a:gd name="connsiteY3" fmla="*/ 476250 h 495300"/>
                <a:gd name="connsiteX4" fmla="*/ 0 w 1849694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839798 w 1849694"/>
                <a:gd name="connsiteY3" fmla="*/ 447675 h 495300"/>
                <a:gd name="connsiteX4" fmla="*/ 0 w 1849694"/>
                <a:gd name="connsiteY4" fmla="*/ 0 h 495300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1021221 w 1998131"/>
                <a:gd name="connsiteY3" fmla="*/ 390525 h 438150"/>
                <a:gd name="connsiteX4" fmla="*/ 0 w 1998131"/>
                <a:gd name="connsiteY4" fmla="*/ 7338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31" h="438150">
                  <a:moveTo>
                    <a:pt x="0" y="73384"/>
                  </a:moveTo>
                  <a:lnTo>
                    <a:pt x="1946168" y="0"/>
                  </a:lnTo>
                  <a:cubicBezTo>
                    <a:pt x="1916636" y="285750"/>
                    <a:pt x="2082012" y="238125"/>
                    <a:pt x="1939137" y="438150"/>
                  </a:cubicBezTo>
                  <a:lnTo>
                    <a:pt x="1021221" y="390525"/>
                  </a:lnTo>
                  <a:cubicBezTo>
                    <a:pt x="906921" y="203200"/>
                    <a:pt x="510834" y="155196"/>
                    <a:pt x="0" y="7338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75A704-3880-604E-545A-713D414CDFCE}"/>
              </a:ext>
            </a:extLst>
          </p:cNvPr>
          <p:cNvSpPr txBox="1"/>
          <p:nvPr/>
        </p:nvSpPr>
        <p:spPr>
          <a:xfrm>
            <a:off x="2839158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AACFB-1577-C20E-A2CC-31E0B347F66D}"/>
              </a:ext>
            </a:extLst>
          </p:cNvPr>
          <p:cNvSpPr txBox="1"/>
          <p:nvPr/>
        </p:nvSpPr>
        <p:spPr>
          <a:xfrm>
            <a:off x="5519117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7FA221-524D-2F02-24DE-CCE20E0DCAB1}"/>
              </a:ext>
            </a:extLst>
          </p:cNvPr>
          <p:cNvSpPr txBox="1"/>
          <p:nvPr/>
        </p:nvSpPr>
        <p:spPr>
          <a:xfrm>
            <a:off x="4392025" y="3880337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48040-C1B2-100F-E84F-EC142C8EE558}"/>
              </a:ext>
            </a:extLst>
          </p:cNvPr>
          <p:cNvSpPr txBox="1"/>
          <p:nvPr/>
        </p:nvSpPr>
        <p:spPr>
          <a:xfrm>
            <a:off x="6951461" y="3880337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16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id="{29F7BF72-C634-C857-E626-7EB49F706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2996347" y="1551456"/>
            <a:ext cx="6199305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FA538D-2E98-DBF4-46BE-5ED5DD8E987F}"/>
              </a:ext>
            </a:extLst>
          </p:cNvPr>
          <p:cNvGrpSpPr/>
          <p:nvPr/>
        </p:nvGrpSpPr>
        <p:grpSpPr>
          <a:xfrm>
            <a:off x="1251323" y="737164"/>
            <a:ext cx="10414938" cy="712694"/>
            <a:chOff x="1183342" y="1369567"/>
            <a:chExt cx="10414938" cy="712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F53B9C-EDD1-5E4B-5387-2855E411852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a) </a:t>
              </a:r>
              <a:r>
                <a:rPr lang="en-US" sz="2800" b="1" dirty="0" err="1"/>
                <a:t>Vào</a:t>
              </a:r>
              <a:r>
                <a:rPr lang="en-US" sz="2800" b="1" dirty="0"/>
                <a:t> </a:t>
              </a:r>
              <a:r>
                <a:rPr lang="en-US" sz="2800" b="1" dirty="0" err="1"/>
                <a:t>ngày</a:t>
              </a:r>
              <a:r>
                <a:rPr lang="en-US" sz="2800" b="1" dirty="0"/>
                <a:t> </a:t>
              </a:r>
              <a:r>
                <a:rPr lang="en-US" sz="2800" b="1" dirty="0" err="1"/>
                <a:t>nghỉ</a:t>
              </a:r>
              <a:r>
                <a:rPr lang="en-US" sz="2800" b="1" dirty="0"/>
                <a:t> </a:t>
              </a:r>
              <a:r>
                <a:rPr lang="en-US" sz="2800" b="1" dirty="0" err="1"/>
                <a:t>cuối</a:t>
              </a:r>
              <a:r>
                <a:rPr lang="en-US" sz="2800" b="1" dirty="0"/>
                <a:t> </a:t>
              </a:r>
              <a:r>
                <a:rPr lang="en-US" sz="2800" b="1" dirty="0" err="1"/>
                <a:t>tuần</a:t>
              </a:r>
              <a:r>
                <a:rPr lang="en-US" sz="2800" b="1" dirty="0"/>
                <a:t> Nam </a:t>
              </a:r>
              <a:r>
                <a:rPr lang="en-US" sz="2800" b="1" dirty="0" err="1"/>
                <a:t>làm</a:t>
              </a:r>
              <a:r>
                <a:rPr lang="en-US" sz="2800" b="1" dirty="0"/>
                <a:t> </a:t>
              </a:r>
              <a:r>
                <a:rPr lang="en-US" sz="2800" b="1" dirty="0" err="1"/>
                <a:t>gì</a:t>
              </a:r>
              <a:r>
                <a:rPr lang="en-US" sz="2800" b="1" dirty="0"/>
                <a:t> </a:t>
              </a:r>
              <a:r>
                <a:rPr lang="en-US" sz="2800" b="1" dirty="0" err="1"/>
                <a:t>lúc</a:t>
              </a:r>
              <a:r>
                <a:rPr lang="en-US" sz="2800" b="1" dirty="0"/>
                <a:t> </a:t>
              </a:r>
              <a:r>
                <a:rPr lang="en-US" sz="2800" b="1" dirty="0" err="1"/>
                <a:t>mấy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E68013B-6D60-19AD-08FC-CD5F7A3E8882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3123FBB-A133-49A0-80C1-D1C8A456C13C}"/>
              </a:ext>
            </a:extLst>
          </p:cNvPr>
          <p:cNvSpPr/>
          <p:nvPr/>
        </p:nvSpPr>
        <p:spPr>
          <a:xfrm>
            <a:off x="859117" y="2027971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033645C-9C28-077F-04A9-D3A81EDAAAD6}"/>
              </a:ext>
            </a:extLst>
          </p:cNvPr>
          <p:cNvSpPr/>
          <p:nvPr/>
        </p:nvSpPr>
        <p:spPr>
          <a:xfrm>
            <a:off x="859117" y="3406184"/>
            <a:ext cx="2209800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DC0025C-E8AA-4958-BE7C-9E9CCAD65EE5}"/>
              </a:ext>
            </a:extLst>
          </p:cNvPr>
          <p:cNvSpPr/>
          <p:nvPr/>
        </p:nvSpPr>
        <p:spPr>
          <a:xfrm>
            <a:off x="859117" y="4784397"/>
            <a:ext cx="2209800" cy="990600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1D729E2E-9A9B-139C-945D-B9CB271507BC}"/>
              </a:ext>
            </a:extLst>
          </p:cNvPr>
          <p:cNvSpPr/>
          <p:nvPr/>
        </p:nvSpPr>
        <p:spPr>
          <a:xfrm>
            <a:off x="9084981" y="2027971"/>
            <a:ext cx="2209800" cy="990600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11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000C71C6-7396-3221-DF79-424988B37704}"/>
              </a:ext>
            </a:extLst>
          </p:cNvPr>
          <p:cNvSpPr/>
          <p:nvPr/>
        </p:nvSpPr>
        <p:spPr>
          <a:xfrm>
            <a:off x="9084981" y="3406184"/>
            <a:ext cx="2209800" cy="990600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0E170FFF-36EA-0D17-CDC1-31B3DAD3B37D}"/>
              </a:ext>
            </a:extLst>
          </p:cNvPr>
          <p:cNvSpPr/>
          <p:nvPr/>
        </p:nvSpPr>
        <p:spPr>
          <a:xfrm>
            <a:off x="9084981" y="4784397"/>
            <a:ext cx="2209800" cy="990600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ngủ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2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B1443E-3876-1A09-7673-8BDEE0AD58EB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53CE9-EA89-93E9-390C-BE5D86593567}"/>
              </a:ext>
            </a:extLst>
          </p:cNvPr>
          <p:cNvGrpSpPr/>
          <p:nvPr/>
        </p:nvGrpSpPr>
        <p:grpSpPr>
          <a:xfrm>
            <a:off x="1328450" y="952609"/>
            <a:ext cx="10414938" cy="1048844"/>
            <a:chOff x="1183342" y="1369567"/>
            <a:chExt cx="10414938" cy="10488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21C40C-2D76-C8B8-A1FA-F2EC1F9E087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gian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4687D2-21F2-0534-7B7D-EFC005C55F08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8" name="Picture 2" descr="20210409041757_wm_shs-toan-2-tap-1">
            <a:extLst>
              <a:ext uri="{FF2B5EF4-FFF2-40B4-BE49-F238E27FC236}">
                <a16:creationId xmlns:a16="http://schemas.microsoft.com/office/drawing/2014/main" id="{D6EC44F3-66D2-2569-00DB-42822407F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887997" y="2143630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81F68-324B-ED27-3765-03D25EBC3612}"/>
              </a:ext>
            </a:extLst>
          </p:cNvPr>
          <p:cNvSpPr txBox="1"/>
          <p:nvPr/>
        </p:nvSpPr>
        <p:spPr>
          <a:xfrm>
            <a:off x="1264337" y="5586899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2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muộn</a:t>
            </a:r>
            <a:r>
              <a:rPr lang="en-US" sz="2800" dirty="0"/>
              <a:t>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02791A-DE03-E10A-EC43-A1C825E99E94}"/>
              </a:ext>
            </a:extLst>
          </p:cNvPr>
          <p:cNvSpPr/>
          <p:nvPr/>
        </p:nvSpPr>
        <p:spPr>
          <a:xfrm>
            <a:off x="4710757" y="2183091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194</Words>
  <Application>Microsoft Office PowerPoint</Application>
  <PresentationFormat>Widescreen</PresentationFormat>
  <Paragraphs>37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#9Slide07 HoneyCream</vt:lpstr>
      <vt:lpstr>Arial</vt:lpstr>
      <vt:lpstr>Calibri</vt:lpstr>
      <vt:lpstr>Cambria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</cp:revision>
  <dcterms:created xsi:type="dcterms:W3CDTF">2024-05-17T08:51:58Z</dcterms:created>
  <dcterms:modified xsi:type="dcterms:W3CDTF">2025-12-22T14:26:47Z</dcterms:modified>
</cp:coreProperties>
</file>