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64" r:id="rId2"/>
    <p:sldMasterId id="2147483776" r:id="rId3"/>
    <p:sldMasterId id="2147483788" r:id="rId4"/>
    <p:sldMasterId id="2147483794" r:id="rId5"/>
  </p:sldMasterIdLst>
  <p:notesMasterIdLst>
    <p:notesMasterId r:id="rId26"/>
  </p:notesMasterIdLst>
  <p:handoutMasterIdLst>
    <p:handoutMasterId r:id="rId27"/>
  </p:handoutMasterIdLst>
  <p:sldIdLst>
    <p:sldId id="2007577117" r:id="rId6"/>
    <p:sldId id="256" r:id="rId7"/>
    <p:sldId id="301" r:id="rId8"/>
    <p:sldId id="321" r:id="rId9"/>
    <p:sldId id="258" r:id="rId10"/>
    <p:sldId id="257" r:id="rId11"/>
    <p:sldId id="322" r:id="rId12"/>
    <p:sldId id="324" r:id="rId13"/>
    <p:sldId id="2007577112" r:id="rId14"/>
    <p:sldId id="329" r:id="rId15"/>
    <p:sldId id="335" r:id="rId16"/>
    <p:sldId id="2007577113" r:id="rId17"/>
    <p:sldId id="325" r:id="rId18"/>
    <p:sldId id="2007577116" r:id="rId19"/>
    <p:sldId id="327" r:id="rId20"/>
    <p:sldId id="336" r:id="rId21"/>
    <p:sldId id="2007577114" r:id="rId22"/>
    <p:sldId id="320" r:id="rId23"/>
    <p:sldId id="338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6662-42B2-414F-B388-F3E15B735D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1846-EE3A-4F53-B7F4-FC9471F5D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7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436-D9B0-41EE-8BC6-72F3E2AD04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7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4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1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49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1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09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5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81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33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87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5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03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9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84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8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69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44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5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6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9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2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3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6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8109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EC283-E7EF-32CB-DB4C-40D2870F37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8109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48B723-C382-5970-4D1C-9206C92667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411E45-768D-DD18-D413-C9E3B300A4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4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8.gif"/><Relationship Id="rId4" Type="http://schemas.openxmlformats.org/officeDocument/2006/relationships/image" Target="../media/image15.jp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31.emf"/><Relationship Id="rId10" Type="http://schemas.openxmlformats.org/officeDocument/2006/relationships/image" Target="../media/image9.png"/><Relationship Id="rId4" Type="http://schemas.openxmlformats.org/officeDocument/2006/relationships/image" Target="../media/image30.emf"/><Relationship Id="rId9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emf"/><Relationship Id="rId11" Type="http://schemas.openxmlformats.org/officeDocument/2006/relationships/image" Target="../media/image9.png"/><Relationship Id="rId5" Type="http://schemas.openxmlformats.org/officeDocument/2006/relationships/image" Target="../media/image30.emf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5.jp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5.jpg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100" y="4350438"/>
            <a:ext cx="2562231" cy="2337871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63E4A02-179C-68E3-C20A-9BCACF7CE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90" y="5044517"/>
            <a:ext cx="228599" cy="8755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90A3A8BC-4EF5-0DE7-04E2-EFF5B872C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85190" y="12484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550715" cy="1717159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ABC6F1EF-C368-C4A8-F5CF-F9FD70C61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5160" y="34544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C7750AD-4D48-9E8C-6697-B8E02D185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2363">
            <a:off x="8516990" y="4203498"/>
            <a:ext cx="1002915" cy="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F960E-BCAB-8715-D931-3931E46D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11" y="2264804"/>
            <a:ext cx="10144125" cy="16668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6879D73-21E5-6034-090C-C23D16A5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989" y="381975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56A6B16-A7BC-D0F5-5E66-03A925F8B35C}"/>
              </a:ext>
            </a:extLst>
          </p:cNvPr>
          <p:cNvSpPr/>
          <p:nvPr/>
        </p:nvSpPr>
        <p:spPr>
          <a:xfrm>
            <a:off x="2914773" y="7164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1696D-C964-1440-C001-D1799E48C6CD}"/>
              </a:ext>
            </a:extLst>
          </p:cNvPr>
          <p:cNvSpPr txBox="1"/>
          <p:nvPr/>
        </p:nvSpPr>
        <p:spPr>
          <a:xfrm>
            <a:off x="3352095" y="716437"/>
            <a:ext cx="702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Những hình nào dưới đây là hình tứ giác?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8DB06B-1E11-DEC5-8AC7-ACC2D372F9C5}"/>
              </a:ext>
            </a:extLst>
          </p:cNvPr>
          <p:cNvSpPr/>
          <p:nvPr/>
        </p:nvSpPr>
        <p:spPr>
          <a:xfrm>
            <a:off x="788666" y="2403128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CF36EB-B0D4-359E-16AB-4A94ADA1655E}"/>
              </a:ext>
            </a:extLst>
          </p:cNvPr>
          <p:cNvSpPr/>
          <p:nvPr/>
        </p:nvSpPr>
        <p:spPr>
          <a:xfrm>
            <a:off x="8461692" y="2116770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8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E27D96-DC56-D862-ADC4-77A60E0EA65B}"/>
              </a:ext>
            </a:extLst>
          </p:cNvPr>
          <p:cNvSpPr/>
          <p:nvPr/>
        </p:nvSpPr>
        <p:spPr>
          <a:xfrm>
            <a:off x="1063970" y="8129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4D28F-58DB-7235-A0CC-77674F14F0A8}"/>
              </a:ext>
            </a:extLst>
          </p:cNvPr>
          <p:cNvSpPr txBox="1"/>
          <p:nvPr/>
        </p:nvSpPr>
        <p:spPr>
          <a:xfrm>
            <a:off x="1501292" y="812930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 ba điểm thẳng hàng có trong hình dưới đây.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7FAFC-366C-6137-E4C7-3DE19250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0956" y="1654988"/>
            <a:ext cx="3886245" cy="2802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9DA2C8-7D45-5D7B-3E63-E2D65834A283}"/>
              </a:ext>
            </a:extLst>
          </p:cNvPr>
          <p:cNvSpPr txBox="1"/>
          <p:nvPr/>
        </p:nvSpPr>
        <p:spPr>
          <a:xfrm>
            <a:off x="5840315" y="1663946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M, R, N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N, S, P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M, O, P là ba điểm thẳng hàng.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7410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6BB01C8-D616-912D-422F-A117BEC6E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8222BFF-1BB8-863A-EF01-848BD1B7C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5200" y="1236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47CA26F-0705-9E3B-0C56-7158476E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108" y="338406"/>
            <a:ext cx="2237784" cy="863493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1769501-9835-8DF7-B279-833B58DDBE54}"/>
              </a:ext>
            </a:extLst>
          </p:cNvPr>
          <p:cNvSpPr/>
          <p:nvPr/>
        </p:nvSpPr>
        <p:spPr>
          <a:xfrm>
            <a:off x="3226892" y="672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9D0A2-FD45-F0E3-2D83-F5BE3445E980}"/>
              </a:ext>
            </a:extLst>
          </p:cNvPr>
          <p:cNvSpPr txBox="1"/>
          <p:nvPr/>
        </p:nvSpPr>
        <p:spPr>
          <a:xfrm>
            <a:off x="3664214" y="672868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F0BF71-2FD8-E96E-8AB7-D2ACD8F1B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0514" y="1201899"/>
            <a:ext cx="7928883" cy="5085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06D7F2-94A4-3ADD-4DE2-DF61B922232D}"/>
              </a:ext>
            </a:extLst>
          </p:cNvPr>
          <p:cNvSpPr txBox="1"/>
          <p:nvPr/>
        </p:nvSpPr>
        <p:spPr>
          <a:xfrm>
            <a:off x="4250385" y="14928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3B6D9-91A3-E946-0D19-4FAED94C81F3}"/>
              </a:ext>
            </a:extLst>
          </p:cNvPr>
          <p:cNvSpPr txBox="1"/>
          <p:nvPr/>
        </p:nvSpPr>
        <p:spPr>
          <a:xfrm>
            <a:off x="3131204" y="241356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DC73E2-117E-50E7-61E3-056B5FD378A3}"/>
              </a:ext>
            </a:extLst>
          </p:cNvPr>
          <p:cNvSpPr txBox="1"/>
          <p:nvPr/>
        </p:nvSpPr>
        <p:spPr>
          <a:xfrm>
            <a:off x="6719115" y="14928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98B-322E-4AF6-2B9F-9C1153D7898C}"/>
              </a:ext>
            </a:extLst>
          </p:cNvPr>
          <p:cNvSpPr txBox="1"/>
          <p:nvPr/>
        </p:nvSpPr>
        <p:spPr>
          <a:xfrm>
            <a:off x="8193534" y="241356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2DEF9-9F24-0828-05EB-5C2E28BB744C}"/>
              </a:ext>
            </a:extLst>
          </p:cNvPr>
          <p:cNvSpPr txBox="1"/>
          <p:nvPr/>
        </p:nvSpPr>
        <p:spPr>
          <a:xfrm>
            <a:off x="2816855" y="438705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2FDEFC-9E0C-8818-568E-E98DEA07ED6D}"/>
              </a:ext>
            </a:extLst>
          </p:cNvPr>
          <p:cNvSpPr txBox="1"/>
          <p:nvPr/>
        </p:nvSpPr>
        <p:spPr>
          <a:xfrm>
            <a:off x="3131204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43B36-E47E-E30E-A82C-C963C8EC41BA}"/>
              </a:ext>
            </a:extLst>
          </p:cNvPr>
          <p:cNvSpPr txBox="1"/>
          <p:nvPr/>
        </p:nvSpPr>
        <p:spPr>
          <a:xfrm>
            <a:off x="4500592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117E0-2FD7-F086-6E64-4480307AF364}"/>
              </a:ext>
            </a:extLst>
          </p:cNvPr>
          <p:cNvSpPr txBox="1"/>
          <p:nvPr/>
        </p:nvSpPr>
        <p:spPr>
          <a:xfrm>
            <a:off x="4128353" y="556503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B086AF-242F-29E9-37BF-026F85167776}"/>
              </a:ext>
            </a:extLst>
          </p:cNvPr>
          <p:cNvCxnSpPr>
            <a:cxnSpLocks/>
          </p:cNvCxnSpPr>
          <p:nvPr/>
        </p:nvCxnSpPr>
        <p:spPr>
          <a:xfrm>
            <a:off x="3157708" y="4092758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5404A3-1857-0ECB-3037-A3CEF378CF1B}"/>
              </a:ext>
            </a:extLst>
          </p:cNvPr>
          <p:cNvCxnSpPr>
            <a:cxnSpLocks/>
          </p:cNvCxnSpPr>
          <p:nvPr/>
        </p:nvCxnSpPr>
        <p:spPr>
          <a:xfrm>
            <a:off x="3894773" y="4092758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119D71-5248-38D7-A8A9-DC5396FEADD6}"/>
              </a:ext>
            </a:extLst>
          </p:cNvPr>
          <p:cNvSpPr txBox="1"/>
          <p:nvPr/>
        </p:nvSpPr>
        <p:spPr>
          <a:xfrm>
            <a:off x="6320485" y="438705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30BDA-8958-CE28-69E1-C5FADD59BF93}"/>
              </a:ext>
            </a:extLst>
          </p:cNvPr>
          <p:cNvSpPr txBox="1"/>
          <p:nvPr/>
        </p:nvSpPr>
        <p:spPr>
          <a:xfrm>
            <a:off x="6634834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1654FE-3D45-AA04-D2EF-1AECA6491827}"/>
              </a:ext>
            </a:extLst>
          </p:cNvPr>
          <p:cNvSpPr txBox="1"/>
          <p:nvPr/>
        </p:nvSpPr>
        <p:spPr>
          <a:xfrm>
            <a:off x="8004222" y="364434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48235-487E-7B2A-8E2A-410FAAA40691}"/>
              </a:ext>
            </a:extLst>
          </p:cNvPr>
          <p:cNvSpPr txBox="1"/>
          <p:nvPr/>
        </p:nvSpPr>
        <p:spPr>
          <a:xfrm>
            <a:off x="7631983" y="556503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8A2901-4077-02BD-4737-89F72F0CCEE4}"/>
              </a:ext>
            </a:extLst>
          </p:cNvPr>
          <p:cNvCxnSpPr>
            <a:cxnSpLocks/>
          </p:cNvCxnSpPr>
          <p:nvPr/>
        </p:nvCxnSpPr>
        <p:spPr>
          <a:xfrm>
            <a:off x="6661338" y="4092758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356D4E-2A0A-D873-7BAF-FF614A6D70F6}"/>
              </a:ext>
            </a:extLst>
          </p:cNvPr>
          <p:cNvCxnSpPr>
            <a:cxnSpLocks/>
          </p:cNvCxnSpPr>
          <p:nvPr/>
        </p:nvCxnSpPr>
        <p:spPr>
          <a:xfrm>
            <a:off x="7398403" y="4092758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80F8F0-A215-595A-6896-8236AF7A7219}"/>
              </a:ext>
            </a:extLst>
          </p:cNvPr>
          <p:cNvCxnSpPr>
            <a:cxnSpLocks/>
          </p:cNvCxnSpPr>
          <p:nvPr/>
        </p:nvCxnSpPr>
        <p:spPr>
          <a:xfrm>
            <a:off x="9517704" y="4092758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441C8F-AD4B-AD13-74C6-248565E9FA8F}"/>
              </a:ext>
            </a:extLst>
          </p:cNvPr>
          <p:cNvSpPr txBox="1"/>
          <p:nvPr/>
        </p:nvSpPr>
        <p:spPr>
          <a:xfrm>
            <a:off x="9515686" y="421150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36B468-E969-49EC-11FB-CA685B6E8A75}"/>
              </a:ext>
            </a:extLst>
          </p:cNvPr>
          <p:cNvCxnSpPr>
            <a:cxnSpLocks/>
          </p:cNvCxnSpPr>
          <p:nvPr/>
        </p:nvCxnSpPr>
        <p:spPr>
          <a:xfrm>
            <a:off x="9644704" y="4784908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70CD852-EF7B-FD7B-2D2A-DF1FD485E799}"/>
              </a:ext>
            </a:extLst>
          </p:cNvPr>
          <p:cNvSpPr txBox="1"/>
          <p:nvPr/>
        </p:nvSpPr>
        <p:spPr>
          <a:xfrm>
            <a:off x="9642686" y="4903658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20864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hẹn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FC0CE8E-CA70-8F68-B651-183B51FE5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151">
            <a:off x="8113229" y="4167872"/>
            <a:ext cx="1002915" cy="384116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E15354A8-943F-8483-85AF-170D8EF7B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2360" y="311150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36B2BE-B0B7-BD5A-0D76-7998290805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02116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3265673" y="997178"/>
            <a:ext cx="56606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88224" y="1613356"/>
            <a:ext cx="89030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76" y="2362200"/>
            <a:ext cx="7010402" cy="240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9F466-D583-444A-8A10-B95F43EA3C97}"/>
              </a:ext>
            </a:extLst>
          </p:cNvPr>
          <p:cNvSpPr txBox="1"/>
          <p:nvPr/>
        </p:nvSpPr>
        <p:spPr>
          <a:xfrm>
            <a:off x="4259472" y="2886405"/>
            <a:ext cx="3747822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34: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phẳng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10" name="Picture 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3B073D0-D55F-6FE9-C924-436E9EE57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916">
            <a:off x="7143750" y="4142423"/>
            <a:ext cx="651510" cy="249528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2394D6F-0723-8884-12DB-3CBEC1019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30910" y="2654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0AFBB2A-C1BB-F75E-F7B9-CC32C0858A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062">
            <a:off x="8113228" y="4179747"/>
            <a:ext cx="1002915" cy="38411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D205053-45BB-DB0F-EAA6-549D4D78B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0880" y="459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6F7F00A-CE14-9B27-3C3F-4F35AA94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01" y="722217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7D5990-6A14-0BB0-6494-B4D6EA508E1D}"/>
              </a:ext>
            </a:extLst>
          </p:cNvPr>
          <p:cNvSpPr/>
          <p:nvPr/>
        </p:nvSpPr>
        <p:spPr>
          <a:xfrm>
            <a:off x="1004887" y="1798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7D1F1A-2AD8-83DA-BF52-49DB1AC756AE}"/>
              </a:ext>
            </a:extLst>
          </p:cNvPr>
          <p:cNvGrpSpPr/>
          <p:nvPr/>
        </p:nvGrpSpPr>
        <p:grpSpPr>
          <a:xfrm>
            <a:off x="1569409" y="1869421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1A44E0-B1AF-7F59-2B3E-E7ABA0D39F9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A2C1B8-21B3-17FA-614A-435DAD01FFA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6F5CB4-673D-E26A-E2F3-06986EF7098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0D7A61-03B7-E85F-94CC-24598290605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3A653-0323-97E3-478B-57FAA05F73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" y="2650830"/>
            <a:ext cx="10182225" cy="23431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9BE63D-DF56-4C8C-E370-8F350CC9E95F}"/>
              </a:ext>
            </a:extLst>
          </p:cNvPr>
          <p:cNvSpPr/>
          <p:nvPr/>
        </p:nvSpPr>
        <p:spPr>
          <a:xfrm>
            <a:off x="17392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C5FFE0-0359-715D-020A-519D2BDAD10C}"/>
              </a:ext>
            </a:extLst>
          </p:cNvPr>
          <p:cNvSpPr/>
          <p:nvPr/>
        </p:nvSpPr>
        <p:spPr>
          <a:xfrm>
            <a:off x="4575245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4B8EE-49B8-88B1-014D-3B77D6108B2D}"/>
              </a:ext>
            </a:extLst>
          </p:cNvPr>
          <p:cNvSpPr/>
          <p:nvPr/>
        </p:nvSpPr>
        <p:spPr>
          <a:xfrm>
            <a:off x="7364668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443C5A-8C91-3403-529D-EFBFE1D55019}"/>
              </a:ext>
            </a:extLst>
          </p:cNvPr>
          <p:cNvSpPr/>
          <p:nvPr/>
        </p:nvSpPr>
        <p:spPr>
          <a:xfrm>
            <a:off x="98560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BT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715295C-0704-DE73-1E72-4449BB9AC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062">
            <a:off x="8506633" y="4222277"/>
            <a:ext cx="1002915" cy="384116"/>
          </a:xfrm>
          <a:prstGeom prst="rect">
            <a:avLst/>
          </a:prstGeom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A4DD2399-D205-0C76-05AF-3C43756A3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2037" y="3018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7D03D6-A3A9-B645-E581-2D510821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292" y="413872"/>
            <a:ext cx="2237784" cy="86349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429099-DF9C-A6B8-69C5-CA88583594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083" y="1331436"/>
            <a:ext cx="8860114" cy="33549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101D44B-1149-70F9-933E-49FBA0A2FC16}"/>
              </a:ext>
            </a:extLst>
          </p:cNvPr>
          <p:cNvSpPr/>
          <p:nvPr/>
        </p:nvSpPr>
        <p:spPr>
          <a:xfrm>
            <a:off x="3340076" y="7483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0B77C-5094-1F50-7A13-98B5452DCB47}"/>
              </a:ext>
            </a:extLst>
          </p:cNvPr>
          <p:cNvSpPr txBox="1"/>
          <p:nvPr/>
        </p:nvSpPr>
        <p:spPr>
          <a:xfrm>
            <a:off x="3777398" y="74833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68E31-A129-E729-C13B-63500D423446}"/>
              </a:ext>
            </a:extLst>
          </p:cNvPr>
          <p:cNvSpPr txBox="1"/>
          <p:nvPr/>
        </p:nvSpPr>
        <p:spPr>
          <a:xfrm>
            <a:off x="1358872" y="468639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464DA7-BB3D-4871-ADF5-AA4CD313A7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1678101"/>
            <a:ext cx="6709003" cy="18023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16A2EF-D517-22BF-B554-ED209FFCC37B}"/>
              </a:ext>
            </a:extLst>
          </p:cNvPr>
          <p:cNvSpPr txBox="1"/>
          <p:nvPr/>
        </p:nvSpPr>
        <p:spPr>
          <a:xfrm>
            <a:off x="4961781" y="121291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74CFB6-947F-EAAA-E81B-A72B62603C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9179" y="2600421"/>
            <a:ext cx="6588061" cy="1802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D2641F-607D-1FC1-C428-ECBEBE199149}"/>
              </a:ext>
            </a:extLst>
          </p:cNvPr>
          <p:cNvSpPr txBox="1"/>
          <p:nvPr/>
        </p:nvSpPr>
        <p:spPr>
          <a:xfrm>
            <a:off x="3755213" y="21100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613564-E9B9-3F43-F5BB-E906195106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8127" y="4326888"/>
            <a:ext cx="6709003" cy="18023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443C86-0F3C-7A04-DD6B-B206D7A1A645}"/>
              </a:ext>
            </a:extLst>
          </p:cNvPr>
          <p:cNvSpPr txBox="1"/>
          <p:nvPr/>
        </p:nvSpPr>
        <p:spPr>
          <a:xfrm>
            <a:off x="4407783" y="38148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DFD85C-C1EA-759F-7BFA-72009775CB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3414748"/>
            <a:ext cx="6588061" cy="18023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DA429D-9800-5BDE-2BE0-F88D414AE3A5}"/>
              </a:ext>
            </a:extLst>
          </p:cNvPr>
          <p:cNvSpPr txBox="1"/>
          <p:nvPr/>
        </p:nvSpPr>
        <p:spPr>
          <a:xfrm>
            <a:off x="5364232" y="292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BEEFF8-B62E-FCC1-9280-781B033A76E0}"/>
              </a:ext>
            </a:extLst>
          </p:cNvPr>
          <p:cNvSpPr txBox="1"/>
          <p:nvPr/>
        </p:nvSpPr>
        <p:spPr>
          <a:xfrm>
            <a:off x="1358871" y="507649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FDBEFB-247F-645F-9F96-BAD1BD504A44}"/>
              </a:ext>
            </a:extLst>
          </p:cNvPr>
          <p:cNvSpPr txBox="1"/>
          <p:nvPr/>
        </p:nvSpPr>
        <p:spPr>
          <a:xfrm>
            <a:off x="6832298" y="507649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E2992C-9158-11FC-2346-0A0A6B3CDEA4}"/>
              </a:ext>
            </a:extLst>
          </p:cNvPr>
          <p:cNvSpPr txBox="1"/>
          <p:nvPr/>
        </p:nvSpPr>
        <p:spPr>
          <a:xfrm>
            <a:off x="1358871" y="551458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B97AA5-FB2F-4225-4334-B476BC1AE814}"/>
              </a:ext>
            </a:extLst>
          </p:cNvPr>
          <p:cNvSpPr txBox="1"/>
          <p:nvPr/>
        </p:nvSpPr>
        <p:spPr>
          <a:xfrm>
            <a:off x="1708375" y="590468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1" grpId="0"/>
      <p:bldP spid="23" grpId="0"/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326</Words>
  <Application>Microsoft Office PowerPoint</Application>
  <PresentationFormat>Widescreen</PresentationFormat>
  <Paragraphs>60</Paragraphs>
  <Slides>20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#9Slide02 Noi dung dai</vt:lpstr>
      <vt:lpstr>#9Slide02 Tieu de dai</vt:lpstr>
      <vt:lpstr>Arial</vt:lpstr>
      <vt:lpstr>Bungee Inline</vt:lpstr>
      <vt:lpstr>Calibri</vt:lpstr>
      <vt:lpstr>Calibri Light</vt:lpstr>
      <vt:lpstr>Cambria</vt:lpstr>
      <vt:lpstr>Wingdings</vt:lpstr>
      <vt:lpstr>1_Office Theme</vt:lpstr>
      <vt:lpstr>2_Office Theme</vt:lpstr>
      <vt:lpstr>Custom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2021-07-24T01:07:49Z</dcterms:created>
  <dcterms:modified xsi:type="dcterms:W3CDTF">2025-12-22T14:38:43Z</dcterms:modified>
</cp:coreProperties>
</file>