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4" r:id="rId3"/>
    <p:sldMasterId id="2147483718" r:id="rId4"/>
  </p:sldMasterIdLst>
  <p:notesMasterIdLst>
    <p:notesMasterId r:id="rId20"/>
  </p:notesMasterIdLst>
  <p:handoutMasterIdLst>
    <p:handoutMasterId r:id="rId21"/>
  </p:handoutMasterIdLst>
  <p:sldIdLst>
    <p:sldId id="2007577180" r:id="rId5"/>
    <p:sldId id="259" r:id="rId6"/>
    <p:sldId id="273" r:id="rId7"/>
    <p:sldId id="275" r:id="rId8"/>
    <p:sldId id="747" r:id="rId9"/>
    <p:sldId id="276" r:id="rId10"/>
    <p:sldId id="2007577095" r:id="rId11"/>
    <p:sldId id="286" r:id="rId12"/>
    <p:sldId id="2007577104" r:id="rId13"/>
    <p:sldId id="2007577106" r:id="rId14"/>
    <p:sldId id="2007577110" r:id="rId15"/>
    <p:sldId id="2007577111" r:id="rId16"/>
    <p:sldId id="2007577107" r:id="rId17"/>
    <p:sldId id="322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6982D-5E7B-4F08-924F-7C595FAB0C5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154C-3AFB-4E4D-ACC2-75BBD2DDA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3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1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1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9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982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55908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71363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8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301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23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764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150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251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81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78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197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361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22/12/2025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31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164152D-96D4-D01B-B065-94BBD989D0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171450"/>
            <a:ext cx="1266825" cy="126682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6C891DD-7E86-ADEA-B6E1-E73BF706A3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5443C3-2801-801C-36F3-C78866ACF9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80" y="161630"/>
            <a:ext cx="1158123" cy="1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9.gif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slide" Target="slide5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slide" Target="slide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slide" Target="slide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5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slide" Target="slide2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55D32-A551-206C-A152-BE8E6D9C9B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481" y="2068347"/>
            <a:ext cx="9327688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604681-84E8-47CC-97BB-34E266D55D1B}"/>
              </a:ext>
            </a:extLst>
          </p:cNvPr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045D238-C2B3-40DD-8214-B4BDB259CF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2C16C6-BF39-47F8-A302-1F915F604CF9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264C6E-A7C1-4C30-A05B-5D1C05E05AED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907FDC-EDD8-4CCC-ACBB-4BC9A9FD8CF6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317E5F-05C7-4BFD-A2FA-9A681A263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EB4F95-9E41-4AC5-9141-5C8D7EE67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20E26F-4C00-4311-9776-E67CBC8A75C1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C20260-1F23-4EFB-B426-E880B9AE4FCE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27585F-E754-496D-ADEA-DEA74FBE5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BD809E-08F5-4814-B787-2D8FE5816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A9F985-B8F5-4730-9869-A4F69E96ACE1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302377-EE61-48F5-A3DC-9B5AC1D3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9BFE72-F47B-4DBF-B1BB-8F3806BF15DD}"/>
              </a:ext>
            </a:extLst>
          </p:cNvPr>
          <p:cNvCxnSpPr>
            <a:stCxn id="7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09ADE0-744F-4F16-A9B3-492CF32D9A5D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CC3709-73C6-4A12-9C88-4793B425E6EF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101A12-0369-47CF-9249-ECD7DAA67C67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88A1F7-A2EE-457B-9E0F-5263B9D3D2C0}"/>
              </a:ext>
            </a:extLst>
          </p:cNvPr>
          <p:cNvGrpSpPr/>
          <p:nvPr/>
        </p:nvGrpSpPr>
        <p:grpSpPr>
          <a:xfrm>
            <a:off x="980926" y="529486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BDC096A-7845-4081-8DC6-2C774BB7C206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44FB7F-34F2-4B54-8628-C3C730570B78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0C01253-6CE9-4B00-A71B-E68751EF5E9E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2BDD1-4B12-4810-B3F0-6F192C55C4D6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D35F16-88A2-45DC-BA1F-428BC2710F97}"/>
              </a:ext>
            </a:extLst>
          </p:cNvPr>
          <p:cNvGrpSpPr/>
          <p:nvPr/>
        </p:nvGrpSpPr>
        <p:grpSpPr>
          <a:xfrm>
            <a:off x="5240790" y="1080677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BC7CB1-6669-43E6-B9B5-629F09A9AFEF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95338A-A36A-4047-B070-8524F009B390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E9E7EC-786F-4F63-AC21-F2E42C52C273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DD8D25-2282-4B40-A516-E2E69DFA2A36}"/>
              </a:ext>
            </a:extLst>
          </p:cNvPr>
          <p:cNvGrpSpPr/>
          <p:nvPr/>
        </p:nvGrpSpPr>
        <p:grpSpPr>
          <a:xfrm>
            <a:off x="5340337" y="1583319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611229-CBBF-429D-942D-0254A054BD6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D4738D-AD68-4FD3-9D25-1DB99CBB412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D7996C-A92A-4883-9DB0-0C74C60450E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80B237-83DB-49F3-9D68-468A8A86DB39}"/>
              </a:ext>
            </a:extLst>
          </p:cNvPr>
          <p:cNvGrpSpPr/>
          <p:nvPr/>
        </p:nvGrpSpPr>
        <p:grpSpPr>
          <a:xfrm>
            <a:off x="7423178" y="1576269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FEEBB2-F542-49C7-AE28-E27D2601F8D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86742-68D3-4A58-BE37-9DFE61990D1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5A3B580-F6A5-4A8B-AE02-3C88649EB8A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5DA0F3-8E66-4F9C-A784-A23CFE93E868}"/>
              </a:ext>
            </a:extLst>
          </p:cNvPr>
          <p:cNvGrpSpPr/>
          <p:nvPr/>
        </p:nvGrpSpPr>
        <p:grpSpPr>
          <a:xfrm>
            <a:off x="9506019" y="1583319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F80FC3-D9A3-451A-A6A7-8AA6DBB40ED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BC2F1D-EF84-4A9C-A6F8-B29EA257AA2E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CABC957-DAE0-4A66-9E5A-75F4802C98E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2F7249E-8E71-463C-BC8C-FC6FB5E3F0C2}"/>
              </a:ext>
            </a:extLst>
          </p:cNvPr>
          <p:cNvSpPr txBox="1"/>
          <p:nvPr/>
        </p:nvSpPr>
        <p:spPr>
          <a:xfrm>
            <a:off x="5537667" y="29244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F96361-8FDC-4374-8AC6-5A6717DE4C34}"/>
              </a:ext>
            </a:extLst>
          </p:cNvPr>
          <p:cNvSpPr txBox="1"/>
          <p:nvPr/>
        </p:nvSpPr>
        <p:spPr>
          <a:xfrm>
            <a:off x="7620508" y="289353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F5D732-8262-4D15-88D9-FFE61879FCAB}"/>
              </a:ext>
            </a:extLst>
          </p:cNvPr>
          <p:cNvSpPr txBox="1"/>
          <p:nvPr/>
        </p:nvSpPr>
        <p:spPr>
          <a:xfrm>
            <a:off x="9729853" y="29244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7CFAA8-85D7-4971-AD45-450004459E23}"/>
              </a:ext>
            </a:extLst>
          </p:cNvPr>
          <p:cNvSpPr txBox="1"/>
          <p:nvPr/>
        </p:nvSpPr>
        <p:spPr>
          <a:xfrm>
            <a:off x="4331399" y="117926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037C22-63F3-4E72-AA6A-222C170C7088}"/>
              </a:ext>
            </a:extLst>
          </p:cNvPr>
          <p:cNvSpPr txBox="1"/>
          <p:nvPr/>
        </p:nvSpPr>
        <p:spPr>
          <a:xfrm>
            <a:off x="4331399" y="387223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325E2A-C173-4DF2-B019-0A93AEC347DB}"/>
              </a:ext>
            </a:extLst>
          </p:cNvPr>
          <p:cNvGrpSpPr/>
          <p:nvPr/>
        </p:nvGrpSpPr>
        <p:grpSpPr>
          <a:xfrm>
            <a:off x="5240790" y="3872231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DE7CE8-8564-4953-AD82-A76670462D77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160E68-FE7A-4C5A-BF27-78183B1DDEC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975697-88BF-4F05-8C67-3E1A5503AE32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2CBBB0-451F-48FE-9E14-3479994BDB8D}"/>
              </a:ext>
            </a:extLst>
          </p:cNvPr>
          <p:cNvGrpSpPr/>
          <p:nvPr/>
        </p:nvGrpSpPr>
        <p:grpSpPr>
          <a:xfrm>
            <a:off x="5340337" y="4374873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665A37-785B-46FF-9DEE-8069F67577DA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15F895-93BD-4B09-9BBF-F1870BDF9F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541927-4238-437A-8570-9AD5A38814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1B76C0-B6DE-4672-92B3-69D935EB027E}"/>
              </a:ext>
            </a:extLst>
          </p:cNvPr>
          <p:cNvGrpSpPr/>
          <p:nvPr/>
        </p:nvGrpSpPr>
        <p:grpSpPr>
          <a:xfrm>
            <a:off x="7423178" y="4367823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DC467D-ECE3-4C71-875F-83C98D46084C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77A776-BE51-482F-BDF6-1D8582AD9CB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88C4F5-BDD4-493E-A0E9-3F5E23E4C18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1199AF-11EF-42EF-BB5F-954A19B39B4D}"/>
              </a:ext>
            </a:extLst>
          </p:cNvPr>
          <p:cNvGrpSpPr/>
          <p:nvPr/>
        </p:nvGrpSpPr>
        <p:grpSpPr>
          <a:xfrm>
            <a:off x="9506019" y="4374873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048EFE-0028-48F9-B15A-22FED81E60A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607EBD-608F-46CB-90F0-3D413B5AB46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FA49634-B29B-4652-A47F-DA8293AAA90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972757B-10E6-47CC-BAD9-6FF52806F1A8}"/>
              </a:ext>
            </a:extLst>
          </p:cNvPr>
          <p:cNvSpPr txBox="1"/>
          <p:nvPr/>
        </p:nvSpPr>
        <p:spPr>
          <a:xfrm>
            <a:off x="5537667" y="57159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32F14F-7CF7-4712-AF1B-191E9ECE53B5}"/>
              </a:ext>
            </a:extLst>
          </p:cNvPr>
          <p:cNvSpPr txBox="1"/>
          <p:nvPr/>
        </p:nvSpPr>
        <p:spPr>
          <a:xfrm>
            <a:off x="7620508" y="56850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1A6AB3-55C4-4F50-B9C8-252381E26218}"/>
              </a:ext>
            </a:extLst>
          </p:cNvPr>
          <p:cNvSpPr txBox="1"/>
          <p:nvPr/>
        </p:nvSpPr>
        <p:spPr>
          <a:xfrm>
            <a:off x="9729853" y="571596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23A499B-0CE3-4CF5-9132-9F1B77B896E6}"/>
              </a:ext>
            </a:extLst>
          </p:cNvPr>
          <p:cNvSpPr/>
          <p:nvPr/>
        </p:nvSpPr>
        <p:spPr>
          <a:xfrm>
            <a:off x="902422" y="1740279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29375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6B9C0-2261-4B7C-91B3-5D196827B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2" y="1759516"/>
            <a:ext cx="7663535" cy="44655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EB3FBD-BBC2-4879-B665-317E67AC1D52}"/>
              </a:ext>
            </a:extLst>
          </p:cNvPr>
          <p:cNvGrpSpPr/>
          <p:nvPr/>
        </p:nvGrpSpPr>
        <p:grpSpPr>
          <a:xfrm>
            <a:off x="989961" y="688741"/>
            <a:ext cx="9660887" cy="954107"/>
            <a:chOff x="974415" y="1327013"/>
            <a:chExt cx="9660887" cy="95410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7F2F15A-E11A-449D-A621-07F509399A9E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9207A1-0A4C-448C-B4A9-E178534089C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295215-BFE9-4890-BFFD-4222FD25F2C6}"/>
              </a:ext>
            </a:extLst>
          </p:cNvPr>
          <p:cNvSpPr txBox="1"/>
          <p:nvPr/>
        </p:nvSpPr>
        <p:spPr>
          <a:xfrm>
            <a:off x="1228422" y="245251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1A1FC-964B-4D70-B26E-1FED8EAACE55}"/>
              </a:ext>
            </a:extLst>
          </p:cNvPr>
          <p:cNvSpPr txBox="1"/>
          <p:nvPr/>
        </p:nvSpPr>
        <p:spPr>
          <a:xfrm>
            <a:off x="5246998" y="245251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8D0AD-59C7-4C4D-ACF0-BCFF9DE483DA}"/>
              </a:ext>
            </a:extLst>
          </p:cNvPr>
          <p:cNvCxnSpPr/>
          <p:nvPr/>
        </p:nvCxnSpPr>
        <p:spPr>
          <a:xfrm>
            <a:off x="5524810" y="214990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811D3B-B7E8-4DBE-B231-B247FE33F535}"/>
              </a:ext>
            </a:extLst>
          </p:cNvPr>
          <p:cNvGrpSpPr/>
          <p:nvPr/>
        </p:nvGrpSpPr>
        <p:grpSpPr>
          <a:xfrm>
            <a:off x="956165" y="485431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5BEC03-EB04-42AE-B67C-0233C4EC9BEE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4E3AD8-477B-4167-AD4E-315CA050AAEF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1FDFD5-6D6F-44AE-BEDC-01579C106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30" y="1370825"/>
            <a:ext cx="6767513" cy="3879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0FF60F-1B13-4D6D-8050-F4D7BB392C58}"/>
              </a:ext>
            </a:extLst>
          </p:cNvPr>
          <p:cNvGrpSpPr/>
          <p:nvPr/>
        </p:nvGrpSpPr>
        <p:grpSpPr>
          <a:xfrm>
            <a:off x="816793" y="1472850"/>
            <a:ext cx="1323009" cy="523220"/>
            <a:chOff x="848691" y="1891144"/>
            <a:chExt cx="1323009" cy="523220"/>
          </a:xfrm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AFC9C764-E581-47D7-8459-3600AC417365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F3DF7-7649-416F-8E5A-6C54A73FFF16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2D9652-3F84-4CCA-95AA-30C1D3176119}"/>
              </a:ext>
            </a:extLst>
          </p:cNvPr>
          <p:cNvGrpSpPr/>
          <p:nvPr/>
        </p:nvGrpSpPr>
        <p:grpSpPr>
          <a:xfrm>
            <a:off x="816793" y="1834256"/>
            <a:ext cx="3283900" cy="1305101"/>
            <a:chOff x="873761" y="2214337"/>
            <a:chExt cx="3283900" cy="13051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AB864B-3751-47F2-83E7-0EF688C1096F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981008BB-2994-444E-800E-B5F827996CBD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3D53E-C57A-46B0-A67B-CE9BE4DB770F}"/>
              </a:ext>
            </a:extLst>
          </p:cNvPr>
          <p:cNvGrpSpPr/>
          <p:nvPr/>
        </p:nvGrpSpPr>
        <p:grpSpPr>
          <a:xfrm>
            <a:off x="816793" y="3310750"/>
            <a:ext cx="3283900" cy="1305101"/>
            <a:chOff x="873761" y="2214337"/>
            <a:chExt cx="3283900" cy="13051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E2F07B-58FB-449F-99DA-5BE966990D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A07F4D3A-2D07-45E7-9650-AC371BBD2B6D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0745EF6-60D1-496A-A338-BA736C2E27A7}"/>
              </a:ext>
            </a:extLst>
          </p:cNvPr>
          <p:cNvSpPr txBox="1"/>
          <p:nvPr/>
        </p:nvSpPr>
        <p:spPr>
          <a:xfrm>
            <a:off x="845851" y="4856899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FC466F22-415C-43F5-B3DB-FB207AFE656F}"/>
              </a:ext>
            </a:extLst>
          </p:cNvPr>
          <p:cNvSpPr/>
          <p:nvPr/>
        </p:nvSpPr>
        <p:spPr>
          <a:xfrm>
            <a:off x="4581666" y="5333952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F8108-9EB1-47C2-BF9F-D44DD26599D6}"/>
              </a:ext>
            </a:extLst>
          </p:cNvPr>
          <p:cNvSpPr txBox="1"/>
          <p:nvPr/>
        </p:nvSpPr>
        <p:spPr>
          <a:xfrm>
            <a:off x="4632990" y="5632839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96DDDF66-F118-4ABD-8EA7-F9802F9C30F2}"/>
              </a:ext>
            </a:extLst>
          </p:cNvPr>
          <p:cNvSpPr/>
          <p:nvPr/>
        </p:nvSpPr>
        <p:spPr>
          <a:xfrm>
            <a:off x="1580084" y="250309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6B816-D7AF-4311-8BFD-4C4E170E8651}"/>
              </a:ext>
            </a:extLst>
          </p:cNvPr>
          <p:cNvSpPr txBox="1"/>
          <p:nvPr/>
        </p:nvSpPr>
        <p:spPr>
          <a:xfrm>
            <a:off x="4897331" y="5465408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A2515247-15B5-40B1-A5F6-B56BC1A72E3B}"/>
              </a:ext>
            </a:extLst>
          </p:cNvPr>
          <p:cNvSpPr/>
          <p:nvPr/>
        </p:nvSpPr>
        <p:spPr>
          <a:xfrm>
            <a:off x="1580084" y="397958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0E459-F733-4F30-B320-89E4054A3630}"/>
              </a:ext>
            </a:extLst>
          </p:cNvPr>
          <p:cNvSpPr txBox="1"/>
          <p:nvPr/>
        </p:nvSpPr>
        <p:spPr>
          <a:xfrm>
            <a:off x="4632989" y="5650073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3A1C7-22DC-546D-67A6-644CA72388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827" y="2309907"/>
            <a:ext cx="8614395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313593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DF060-9BC3-E5B9-457E-A38F4ACDA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0033" y="2050411"/>
            <a:ext cx="57368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 + 7 l = ?</a:t>
            </a:r>
            <a:endParaRPr kumimoji="0" lang="vi-VN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 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</a:t>
              </a:r>
              <a:endPara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86992" y="2610855"/>
            <a:ext cx="461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l + 6 + + 20 l  = ?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 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</a:t>
              </a:r>
              <a:endPara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86992" y="2610855"/>
            <a:ext cx="4617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 l – 18 l = 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</a:t>
              </a:r>
              <a:endPara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 l – 6 l + 14 l =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246954"/>
              <a:ext cx="2964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40 l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36: ÔN TẬP CHUNG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ÔN TẬP HỌC KÌ 1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9AE3002E-D6B3-4913-B0EB-6EDCE476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82" y="396030"/>
            <a:ext cx="2237784" cy="86349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F89FD1-ABDB-4938-94A0-17025535FDC0}"/>
              </a:ext>
            </a:extLst>
          </p:cNvPr>
          <p:cNvGrpSpPr/>
          <p:nvPr/>
        </p:nvGrpSpPr>
        <p:grpSpPr>
          <a:xfrm>
            <a:off x="1277879" y="1125335"/>
            <a:ext cx="3781958" cy="551191"/>
            <a:chOff x="974415" y="1351128"/>
            <a:chExt cx="3781958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FE3BE3-F6FE-4136-B8E0-56DFF70936D4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D045AE-CEDF-4890-9231-3D0886CAE0A1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BF5336-7AAB-4E46-8C2A-888B480A41EE}"/>
              </a:ext>
            </a:extLst>
          </p:cNvPr>
          <p:cNvGrpSpPr/>
          <p:nvPr/>
        </p:nvGrpSpPr>
        <p:grpSpPr>
          <a:xfrm>
            <a:off x="1277879" y="1718397"/>
            <a:ext cx="10072888" cy="1581451"/>
            <a:chOff x="884474" y="1707764"/>
            <a:chExt cx="10072888" cy="15814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1728A7-C0F4-4B92-9FB5-7995235B9C7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957426-5007-473A-801D-E625639915A6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23BC53D-2B12-4F6F-9AAE-BE37ADE75616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2EE952BD-D5C2-44E8-A824-DB92AD9FD456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4AB5E37-7D0A-4730-83A8-E8CC5E9E515B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34719DC2-8424-4F38-B082-61CBA49F729B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1" name="Straight Arrow Connector 20">
                      <a:extLst>
                        <a:ext uri="{FF2B5EF4-FFF2-40B4-BE49-F238E27FC236}">
                          <a16:creationId xmlns:a16="http://schemas.microsoft.com/office/drawing/2014/main" id="{2D537EDC-9CD7-4D31-BB25-B587F2AFB9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564DD357-34C7-418E-AEB1-EFA9FDA652C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707F5529-059E-4F52-BB15-076D5D626D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3081FE91-7E96-4BF1-A80E-4D9791EC1F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3963D548-B853-4424-9CA4-0C6295F469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D924BD86-E13B-492C-9947-2B9F92318E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07249EE2-D525-4DFF-BCA7-C5C5599E52E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7CEEE4E4-DE11-46C0-89CC-0EA6A28F6D3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1133EE14-1A36-4E51-9487-C82D0F8F7DF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82DAAFAC-AADE-40CF-ACED-993304506D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FF2685B1-89DE-4E61-9027-2E1728C86B8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FDF8C8A-0D82-412C-AD7B-0892229258B3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817C0DF-3E5B-4466-A496-EB102369834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35CCC75-16B4-4643-B3BB-5991140F9222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E6BFC41-A20C-413A-82FB-FE787E7E5A3C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5" name="Rounded Rectangle 11">
                  <a:extLst>
                    <a:ext uri="{FF2B5EF4-FFF2-40B4-BE49-F238E27FC236}">
                      <a16:creationId xmlns:a16="http://schemas.microsoft.com/office/drawing/2014/main" id="{183BC653-1CB9-4F6D-843C-CB3826CCEC07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2579F8A-92AF-4F4D-8647-1C4909AC392B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3E94619-90EC-46CB-BFE7-48473415BD5E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999D137-7249-4842-AE38-F72351018C8C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ounded Rectangle 43">
            <a:extLst>
              <a:ext uri="{FF2B5EF4-FFF2-40B4-BE49-F238E27FC236}">
                <a16:creationId xmlns:a16="http://schemas.microsoft.com/office/drawing/2014/main" id="{C478EF7A-15D9-45C3-8767-F69842BEA1F5}"/>
              </a:ext>
            </a:extLst>
          </p:cNvPr>
          <p:cNvSpPr/>
          <p:nvPr/>
        </p:nvSpPr>
        <p:spPr>
          <a:xfrm>
            <a:off x="6735462" y="255872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304173-D573-4BE8-A489-88E21C4D1761}"/>
              </a:ext>
            </a:extLst>
          </p:cNvPr>
          <p:cNvSpPr txBox="1"/>
          <p:nvPr/>
        </p:nvSpPr>
        <p:spPr>
          <a:xfrm>
            <a:off x="4144939" y="2590547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7A3E6D-EB83-4F1D-996A-B278C714518C}"/>
              </a:ext>
            </a:extLst>
          </p:cNvPr>
          <p:cNvSpPr txBox="1"/>
          <p:nvPr/>
        </p:nvSpPr>
        <p:spPr>
          <a:xfrm>
            <a:off x="4816583" y="258795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74C033-C4E6-4404-B3E7-B28E9C6119CD}"/>
              </a:ext>
            </a:extLst>
          </p:cNvPr>
          <p:cNvSpPr txBox="1"/>
          <p:nvPr/>
        </p:nvSpPr>
        <p:spPr>
          <a:xfrm>
            <a:off x="5467425" y="259733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3D8293-21D3-41DF-8484-F5F6011C83BA}"/>
              </a:ext>
            </a:extLst>
          </p:cNvPr>
          <p:cNvSpPr txBox="1"/>
          <p:nvPr/>
        </p:nvSpPr>
        <p:spPr>
          <a:xfrm>
            <a:off x="6117981" y="260015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963961-81A5-4BDC-A302-1821ECD2C6BC}"/>
              </a:ext>
            </a:extLst>
          </p:cNvPr>
          <p:cNvSpPr txBox="1"/>
          <p:nvPr/>
        </p:nvSpPr>
        <p:spPr>
          <a:xfrm>
            <a:off x="8130536" y="264332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ED01A6-0D34-45DE-97AE-CE175D619B1C}"/>
              </a:ext>
            </a:extLst>
          </p:cNvPr>
          <p:cNvSpPr txBox="1"/>
          <p:nvPr/>
        </p:nvSpPr>
        <p:spPr>
          <a:xfrm>
            <a:off x="7471188" y="2643573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1ACBF8-6EF5-4AA1-ADB8-DE94AE406119}"/>
              </a:ext>
            </a:extLst>
          </p:cNvPr>
          <p:cNvGrpSpPr/>
          <p:nvPr/>
        </p:nvGrpSpPr>
        <p:grpSpPr>
          <a:xfrm>
            <a:off x="2042323" y="3383422"/>
            <a:ext cx="9114020" cy="1305101"/>
            <a:chOff x="1648918" y="3372789"/>
            <a:chExt cx="9114020" cy="130510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779EC-19F1-4D41-B4AC-AF485B45578C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41" name="Rounded Rectangle 52">
              <a:extLst>
                <a:ext uri="{FF2B5EF4-FFF2-40B4-BE49-F238E27FC236}">
                  <a16:creationId xmlns:a16="http://schemas.microsoft.com/office/drawing/2014/main" id="{F4E09F81-9A3A-4E00-8EC8-668E14CE2FE3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BF5E66F4-1772-4B1D-AB04-748EEBCA1957}"/>
              </a:ext>
            </a:extLst>
          </p:cNvPr>
          <p:cNvSpPr/>
          <p:nvPr/>
        </p:nvSpPr>
        <p:spPr>
          <a:xfrm>
            <a:off x="7437861" y="4075001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1291F1-DA71-4101-B952-7F9D9EA14ED9}"/>
              </a:ext>
            </a:extLst>
          </p:cNvPr>
          <p:cNvSpPr txBox="1"/>
          <p:nvPr/>
        </p:nvSpPr>
        <p:spPr>
          <a:xfrm>
            <a:off x="1366420" y="5014280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6D55FD-A42D-462C-9A90-6DF5C339361C}"/>
              </a:ext>
            </a:extLst>
          </p:cNvPr>
          <p:cNvSpPr/>
          <p:nvPr/>
        </p:nvSpPr>
        <p:spPr>
          <a:xfrm>
            <a:off x="4816583" y="5739863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42" grpId="0" animBg="1"/>
      <p:bldP spid="43" grpId="0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409</Words>
  <Application>Microsoft Office PowerPoint</Application>
  <PresentationFormat>Widescreen</PresentationFormat>
  <Paragraphs>100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Cambria</vt:lpstr>
      <vt:lpstr>Office Theme</vt:lpstr>
      <vt:lpstr>4_Office 主题​​</vt:lpstr>
      <vt:lpstr>第一PPT，www.1ppt.com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2021-07-24T01:07:49Z</dcterms:created>
  <dcterms:modified xsi:type="dcterms:W3CDTF">2025-12-22T14:56:21Z</dcterms:modified>
</cp:coreProperties>
</file>