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 id="2147483709" r:id="rId3"/>
    <p:sldMasterId id="2147483718" r:id="rId4"/>
    <p:sldMasterId id="2147483723" r:id="rId5"/>
    <p:sldMasterId id="2147483758" r:id="rId6"/>
    <p:sldMasterId id="2147483770" r:id="rId7"/>
    <p:sldMasterId id="2147483782" r:id="rId8"/>
  </p:sldMasterIdLst>
  <p:notesMasterIdLst>
    <p:notesMasterId r:id="rId41"/>
  </p:notesMasterIdLst>
  <p:sldIdLst>
    <p:sldId id="2007577112" r:id="rId9"/>
    <p:sldId id="2640" r:id="rId10"/>
    <p:sldId id="345" r:id="rId11"/>
    <p:sldId id="2639" r:id="rId12"/>
    <p:sldId id="2007577114" r:id="rId13"/>
    <p:sldId id="292" r:id="rId14"/>
    <p:sldId id="260" r:id="rId15"/>
    <p:sldId id="2007577109" r:id="rId16"/>
    <p:sldId id="371" r:id="rId17"/>
    <p:sldId id="373" r:id="rId18"/>
    <p:sldId id="319" r:id="rId19"/>
    <p:sldId id="320" r:id="rId20"/>
    <p:sldId id="274" r:id="rId21"/>
    <p:sldId id="272" r:id="rId22"/>
    <p:sldId id="327" r:id="rId23"/>
    <p:sldId id="328" r:id="rId24"/>
    <p:sldId id="266" r:id="rId25"/>
    <p:sldId id="275" r:id="rId26"/>
    <p:sldId id="276" r:id="rId27"/>
    <p:sldId id="267" r:id="rId28"/>
    <p:sldId id="257" r:id="rId29"/>
    <p:sldId id="258" r:id="rId30"/>
    <p:sldId id="268" r:id="rId31"/>
    <p:sldId id="269" r:id="rId32"/>
    <p:sldId id="270" r:id="rId33"/>
    <p:sldId id="271" r:id="rId34"/>
    <p:sldId id="273" r:id="rId35"/>
    <p:sldId id="2007577107" r:id="rId36"/>
    <p:sldId id="343" r:id="rId37"/>
    <p:sldId id="2007577111" r:id="rId38"/>
    <p:sldId id="2007577113" r:id="rId39"/>
    <p:sldId id="263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2" autoAdjust="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BF844-16AF-4A2D-A3B3-E430AF3670C8}"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E6872-A038-4EFD-B1C4-3D19190003ED}" type="slidenum">
              <a:rPr lang="en-US" smtClean="0"/>
              <a:t>‹#›</a:t>
            </a:fld>
            <a:endParaRPr lang="en-US"/>
          </a:p>
        </p:txBody>
      </p:sp>
    </p:spTree>
    <p:extLst>
      <p:ext uri="{BB962C8B-B14F-4D97-AF65-F5344CB8AC3E}">
        <p14:creationId xmlns:p14="http://schemas.microsoft.com/office/powerpoint/2010/main" val="385083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06900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0B42-5DCB-44DA-A4DD-B17920AEF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258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1886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C80B42-5DCB-44DA-A4DD-B17920AEF4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1068198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809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283807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93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71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4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020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54549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718432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07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96937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7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04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06254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4838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25986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76953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2106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9/15/2025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282452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706072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955765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0306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3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5842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804879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987707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96195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94086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669553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9038987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07713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12823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001705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2025/9/15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28960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45494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042332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125733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328671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8789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70141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702465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827057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p:txBody>
          <a:bodyPr/>
          <a:lstStyle/>
          <a:p>
            <a:fld id="{E913D135-C17B-4BD3-9F6A-9AFD76937E47}" type="datetimeFigureOut">
              <a:rPr lang="en-US" smtClean="0"/>
              <a:t>9/15/2025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8880958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745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745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119934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0392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9936089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16983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409880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479615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306091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42980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144588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9/15/2025</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8023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64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42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549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334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5136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0"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39115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98512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7" r:id="rId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3703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90706"/>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9/15/2025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222539245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0E024A97-B2B9-DE10-85DF-40338A180D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D0F80A1-24D6-43EE-8F1D-999B851104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557A11-8563-47C3-94FE-8C1B09AA16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7EAE7-D72E-4133-8C6F-207F36FE4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3D135-C17B-4BD3-9F6A-9AFD76937E47}" type="datetimeFigureOut">
              <a:rPr lang="en-US" smtClean="0"/>
              <a:t>9/15/2025</a:t>
            </a:fld>
            <a:endParaRPr lang="en-US"/>
          </a:p>
        </p:txBody>
      </p:sp>
      <p:sp>
        <p:nvSpPr>
          <p:cNvPr id="5" name="Footer Placeholder 4">
            <a:extLst>
              <a:ext uri="{FF2B5EF4-FFF2-40B4-BE49-F238E27FC236}">
                <a16:creationId xmlns:a16="http://schemas.microsoft.com/office/drawing/2014/main" id="{33510370-D68A-4362-837F-8C3D614AA2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A6D984-AA50-47E9-942C-CC1D23FDD6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CA528-3F45-42C4-96D5-1F17ED0D1F29}" type="slidenum">
              <a:rPr lang="en-US" smtClean="0"/>
              <a:t>‹#›</a:t>
            </a:fld>
            <a:endParaRPr lang="en-US"/>
          </a:p>
        </p:txBody>
      </p:sp>
      <p:pic>
        <p:nvPicPr>
          <p:cNvPr id="8" name="Picture 7">
            <a:extLst>
              <a:ext uri="{FF2B5EF4-FFF2-40B4-BE49-F238E27FC236}">
                <a16:creationId xmlns:a16="http://schemas.microsoft.com/office/drawing/2014/main" id="{E3858FB1-987F-2156-67A9-1BF365711C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46600" y="-11068609"/>
            <a:ext cx="1961823" cy="1964594"/>
          </a:xfrm>
          <a:prstGeom prst="rect">
            <a:avLst/>
          </a:prstGeom>
        </p:spPr>
      </p:pic>
      <p:pic>
        <p:nvPicPr>
          <p:cNvPr id="14" name="Picture 13">
            <a:extLst>
              <a:ext uri="{FF2B5EF4-FFF2-40B4-BE49-F238E27FC236}">
                <a16:creationId xmlns:a16="http://schemas.microsoft.com/office/drawing/2014/main" id="{A513933D-23D2-ACA9-9621-ED714F549F9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444200" y="2036700"/>
            <a:ext cx="1961823" cy="1964594"/>
          </a:xfrm>
          <a:prstGeom prst="rect">
            <a:avLst/>
          </a:prstGeom>
        </p:spPr>
      </p:pic>
      <p:pic>
        <p:nvPicPr>
          <p:cNvPr id="15" name="Picture 14">
            <a:extLst>
              <a:ext uri="{FF2B5EF4-FFF2-40B4-BE49-F238E27FC236}">
                <a16:creationId xmlns:a16="http://schemas.microsoft.com/office/drawing/2014/main" id="{5FB1B63A-27C3-571C-B128-5BA89906AC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172488" y="17073500"/>
            <a:ext cx="1961823" cy="1964594"/>
          </a:xfrm>
          <a:prstGeom prst="rect">
            <a:avLst/>
          </a:prstGeom>
        </p:spPr>
      </p:pic>
      <p:pic>
        <p:nvPicPr>
          <p:cNvPr id="16" name="Picture 15">
            <a:extLst>
              <a:ext uri="{FF2B5EF4-FFF2-40B4-BE49-F238E27FC236}">
                <a16:creationId xmlns:a16="http://schemas.microsoft.com/office/drawing/2014/main" id="{79304298-AB6C-917F-0F85-AA5BEE6D8D6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27512" y="2036700"/>
            <a:ext cx="1961823" cy="1964594"/>
          </a:xfrm>
          <a:prstGeom prst="rect">
            <a:avLst/>
          </a:prstGeom>
        </p:spPr>
      </p:pic>
    </p:spTree>
    <p:extLst>
      <p:ext uri="{BB962C8B-B14F-4D97-AF65-F5344CB8AC3E}">
        <p14:creationId xmlns:p14="http://schemas.microsoft.com/office/powerpoint/2010/main" val="34190350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4125432" y="-1080777"/>
            <a:ext cx="12192000" cy="461665"/>
          </a:xfrm>
          <a:prstGeom prst="rect">
            <a:avLst/>
          </a:prstGeom>
          <a:noFill/>
        </p:spPr>
        <p:txBody>
          <a:bodyPr vert="horz" rtlCol="0">
            <a:spAutoFit/>
          </a:bodyPr>
          <a:lstStyle/>
          <a:p>
            <a:r>
              <a:rPr lang="en-US" sz="2400" dirty="0">
                <a:solidFill>
                  <a:schemeClr val="bg2">
                    <a:lumMod val="90000"/>
                  </a:schemeClr>
                </a:solidFill>
                <a:latin typeface="Cambria" panose="02040503050406030204" pitchFamily="18" charset="0"/>
                <a:ea typeface="Cambria" panose="02040503050406030204" pitchFamily="18" charset="0"/>
              </a:rPr>
              <a:t>Hương Thảo – </a:t>
            </a:r>
            <a:r>
              <a:rPr lang="en-US" sz="2400" dirty="0" err="1">
                <a:solidFill>
                  <a:schemeClr val="bg2">
                    <a:lumMod val="90000"/>
                  </a:schemeClr>
                </a:solidFill>
                <a:latin typeface="Cambria" panose="02040503050406030204" pitchFamily="18" charset="0"/>
                <a:ea typeface="Cambria" panose="02040503050406030204" pitchFamily="18" charset="0"/>
              </a:rPr>
              <a:t>Zalo</a:t>
            </a:r>
            <a:r>
              <a:rPr lang="en-US" sz="2400" dirty="0">
                <a:solidFill>
                  <a:schemeClr val="bg2">
                    <a:lumMod val="90000"/>
                  </a:schemeClr>
                </a:solidFill>
                <a:latin typeface="Cambria" panose="02040503050406030204" pitchFamily="18" charset="0"/>
                <a:ea typeface="Cambria" panose="02040503050406030204" pitchFamily="18" charset="0"/>
              </a:rPr>
              <a:t> 0972115126</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9/15/2025</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97ED2D9-A516-463F-9D1F-76E83B03C7D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5" y="186199"/>
            <a:ext cx="1382469" cy="1382469"/>
          </a:xfrm>
          <a:prstGeom prst="rect">
            <a:avLst/>
          </a:prstGeom>
        </p:spPr>
      </p:pic>
      <p:sp>
        <p:nvSpPr>
          <p:cNvPr id="9" name="TextBox 8">
            <a:extLst>
              <a:ext uri="{FF2B5EF4-FFF2-40B4-BE49-F238E27FC236}">
                <a16:creationId xmlns:a16="http://schemas.microsoft.com/office/drawing/2014/main" id="{6A5AAD69-8F0F-2B88-09F8-5C753CC0379A}"/>
              </a:ext>
            </a:extLst>
          </p:cNvPr>
          <p:cNvSpPr txBox="1"/>
          <p:nvPr userDrawn="1"/>
        </p:nvSpPr>
        <p:spPr>
          <a:xfrm>
            <a:off x="4111256" y="7591647"/>
            <a:ext cx="8080744" cy="523220"/>
          </a:xfrm>
          <a:prstGeom prst="rect">
            <a:avLst/>
          </a:prstGeom>
          <a:noFill/>
        </p:spPr>
        <p:txBody>
          <a:bodyPr wrap="square" rtlCol="0">
            <a:spAutoFit/>
          </a:bodyPr>
          <a:lstStyle/>
          <a:p>
            <a:r>
              <a:rPr lang="en-US" sz="2800" dirty="0">
                <a:solidFill>
                  <a:schemeClr val="bg2">
                    <a:lumMod val="90000"/>
                  </a:schemeClr>
                </a:solidFill>
                <a:latin typeface="Cambria" panose="02040503050406030204" pitchFamily="18" charset="0"/>
                <a:ea typeface="Cambria" panose="02040503050406030204" pitchFamily="18" charset="0"/>
              </a:rPr>
              <a:t>Hương Thảo – </a:t>
            </a:r>
            <a:r>
              <a:rPr lang="en-US" sz="2800" dirty="0" err="1">
                <a:solidFill>
                  <a:schemeClr val="bg2">
                    <a:lumMod val="90000"/>
                  </a:schemeClr>
                </a:solidFill>
                <a:latin typeface="Cambria" panose="02040503050406030204" pitchFamily="18" charset="0"/>
                <a:ea typeface="Cambria" panose="02040503050406030204" pitchFamily="18" charset="0"/>
              </a:rPr>
              <a:t>Zalo</a:t>
            </a:r>
            <a:r>
              <a:rPr lang="en-US" sz="2800" dirty="0">
                <a:solidFill>
                  <a:schemeClr val="bg2">
                    <a:lumMod val="90000"/>
                  </a:schemeClr>
                </a:solidFill>
                <a:latin typeface="Cambria" panose="02040503050406030204" pitchFamily="18" charset="0"/>
                <a:ea typeface="Cambria" panose="02040503050406030204" pitchFamily="18" charset="0"/>
              </a:rPr>
              <a:t> 0972115126</a:t>
            </a:r>
          </a:p>
        </p:txBody>
      </p:sp>
    </p:spTree>
    <p:extLst>
      <p:ext uri="{BB962C8B-B14F-4D97-AF65-F5344CB8AC3E}">
        <p14:creationId xmlns:p14="http://schemas.microsoft.com/office/powerpoint/2010/main" val="90655772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fif"/><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fif"/><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37.jfif"/><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39.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5.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55.xml"/><Relationship Id="rId5" Type="http://schemas.openxmlformats.org/officeDocument/2006/relationships/image" Target="../media/image52.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9.wdp"/><Relationship Id="rId3" Type="http://schemas.openxmlformats.org/officeDocument/2006/relationships/image" Target="../media/image53.png"/><Relationship Id="rId7" Type="http://schemas.microsoft.com/office/2007/relationships/hdphoto" Target="../media/hdphoto6.wdp"/><Relationship Id="rId12" Type="http://schemas.openxmlformats.org/officeDocument/2006/relationships/image" Target="../media/image58.png"/><Relationship Id="rId2"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55.png"/><Relationship Id="rId11" Type="http://schemas.microsoft.com/office/2007/relationships/hdphoto" Target="../media/hdphoto8.wdp"/><Relationship Id="rId5" Type="http://schemas.openxmlformats.org/officeDocument/2006/relationships/image" Target="../media/image54.png"/><Relationship Id="rId15" Type="http://schemas.microsoft.com/office/2007/relationships/hdphoto" Target="../media/hdphoto10.wdp"/><Relationship Id="rId10" Type="http://schemas.openxmlformats.org/officeDocument/2006/relationships/image" Target="../media/image57.png"/><Relationship Id="rId4" Type="http://schemas.openxmlformats.org/officeDocument/2006/relationships/image" Target="../media/image26.png"/><Relationship Id="rId9" Type="http://schemas.microsoft.com/office/2007/relationships/hdphoto" Target="../media/hdphoto7.wdp"/><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7.jfif"/><Relationship Id="rId7" Type="http://schemas.openxmlformats.org/officeDocument/2006/relationships/image" Target="../media/image63.svg"/><Relationship Id="rId12" Type="http://schemas.openxmlformats.org/officeDocument/2006/relationships/image" Target="../media/image65.png"/><Relationship Id="rId2" Type="http://schemas.openxmlformats.org/officeDocument/2006/relationships/audio" Target="../media/audio2.wav"/><Relationship Id="rId1" Type="http://schemas.openxmlformats.org/officeDocument/2006/relationships/slideLayout" Target="../slideLayouts/slideLayout39.xml"/><Relationship Id="rId6" Type="http://schemas.openxmlformats.org/officeDocument/2006/relationships/image" Target="../media/image62.png"/><Relationship Id="rId11" Type="http://schemas.microsoft.com/office/2007/relationships/hdphoto" Target="../media/hdphoto4.wdp"/><Relationship Id="rId5" Type="http://schemas.openxmlformats.org/officeDocument/2006/relationships/image" Target="../media/image61.svg"/><Relationship Id="rId10" Type="http://schemas.openxmlformats.org/officeDocument/2006/relationships/image" Target="../media/image41.png"/><Relationship Id="rId4" Type="http://schemas.openxmlformats.org/officeDocument/2006/relationships/image" Target="../media/image60.png"/><Relationship Id="rId9" Type="http://schemas.microsoft.com/office/2007/relationships/hdphoto" Target="../media/hdphoto11.wdp"/></Relationships>
</file>

<file path=ppt/slides/_rels/slide1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image" Target="../media/image37.jfif"/><Relationship Id="rId1" Type="http://schemas.openxmlformats.org/officeDocument/2006/relationships/slideLayout" Target="../slideLayouts/slideLayout39.xml"/><Relationship Id="rId6" Type="http://schemas.microsoft.com/office/2007/relationships/hdphoto" Target="../media/hdphoto11.wdp"/><Relationship Id="rId11" Type="http://schemas.openxmlformats.org/officeDocument/2006/relationships/image" Target="../media/image68.png"/><Relationship Id="rId5" Type="http://schemas.openxmlformats.org/officeDocument/2006/relationships/image" Target="../media/image64.png"/><Relationship Id="rId10" Type="http://schemas.microsoft.com/office/2007/relationships/hdphoto" Target="../media/hdphoto13.wdp"/><Relationship Id="rId4" Type="http://schemas.openxmlformats.org/officeDocument/2006/relationships/image" Target="../media/image61.svg"/><Relationship Id="rId9"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3.png"/><Relationship Id="rId7"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4.jpg"/><Relationship Id="rId1" Type="http://schemas.openxmlformats.org/officeDocument/2006/relationships/slideLayout" Target="../slideLayouts/slideLayout33.xml"/><Relationship Id="rId6" Type="http://schemas.openxmlformats.org/officeDocument/2006/relationships/image" Target="../media/image76.png"/><Relationship Id="rId5" Type="http://schemas.microsoft.com/office/2007/relationships/hdphoto" Target="../media/hdphoto14.wdp"/><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25.xml"/><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slide" Target="slide24.xml"/><Relationship Id="rId2" Type="http://schemas.openxmlformats.org/officeDocument/2006/relationships/audio" Target="../media/audio3.wav"/><Relationship Id="rId1" Type="http://schemas.openxmlformats.org/officeDocument/2006/relationships/slideLayout" Target="../slideLayouts/slideLayout33.xml"/><Relationship Id="rId6" Type="http://schemas.openxmlformats.org/officeDocument/2006/relationships/image" Target="../media/image80.png"/><Relationship Id="rId11" Type="http://schemas.openxmlformats.org/officeDocument/2006/relationships/slide" Target="slide23.xml"/><Relationship Id="rId5" Type="http://schemas.openxmlformats.org/officeDocument/2006/relationships/image" Target="../media/image79.png"/><Relationship Id="rId15" Type="http://schemas.openxmlformats.org/officeDocument/2006/relationships/slide" Target="slide27.xml"/><Relationship Id="rId10" Type="http://schemas.microsoft.com/office/2007/relationships/hdphoto" Target="../media/hdphoto14.wdp"/><Relationship Id="rId4" Type="http://schemas.openxmlformats.org/officeDocument/2006/relationships/image" Target="../media/image78.png"/><Relationship Id="rId9" Type="http://schemas.openxmlformats.org/officeDocument/2006/relationships/image" Target="../media/image75.png"/><Relationship Id="rId14" Type="http://schemas.openxmlformats.org/officeDocument/2006/relationships/slide" Target="slide26.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slide" Target="slide22.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slide" Target="slide22.xml"/><Relationship Id="rId2" Type="http://schemas.openxmlformats.org/officeDocument/2006/relationships/image" Target="../media/image43.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slide" Target="slide22.xml"/><Relationship Id="rId2" Type="http://schemas.openxmlformats.org/officeDocument/2006/relationships/image" Target="../media/image43.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slide" Target="slide22.xml"/><Relationship Id="rId2" Type="http://schemas.openxmlformats.org/officeDocument/2006/relationships/image" Target="../media/image43.png"/><Relationship Id="rId1" Type="http://schemas.openxmlformats.org/officeDocument/2006/relationships/slideLayout" Target="../slideLayouts/slideLayout17.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6.pn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1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image" Target="../media/image37.jfif"/><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95.sv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4.wav"/><Relationship Id="rId1" Type="http://schemas.openxmlformats.org/officeDocument/2006/relationships/slideLayout" Target="../slideLayouts/slideLayout17.xml"/><Relationship Id="rId4" Type="http://schemas.openxmlformats.org/officeDocument/2006/relationships/audio" Target="../media/audio5.wav"/></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91651" y="-115794"/>
            <a:ext cx="5935883" cy="7089588"/>
          </a:xfrm>
          <a:custGeom>
            <a:avLst/>
            <a:gdLst/>
            <a:ahLst/>
            <a:cxnLst/>
            <a:rect l="l" t="t" r="r" b="b"/>
            <a:pathLst>
              <a:path w="8903825" h="10634382">
                <a:moveTo>
                  <a:pt x="0" y="0"/>
                </a:moveTo>
                <a:lnTo>
                  <a:pt x="8903825" y="0"/>
                </a:lnTo>
                <a:lnTo>
                  <a:pt x="8903825" y="10634382"/>
                </a:lnTo>
                <a:lnTo>
                  <a:pt x="0" y="10634382"/>
                </a:lnTo>
                <a:lnTo>
                  <a:pt x="0" y="0"/>
                </a:lnTo>
                <a:close/>
              </a:path>
            </a:pathLst>
          </a:custGeom>
          <a:blipFill>
            <a:blip r:embed="rId2">
              <a:extLst>
                <a:ext uri="{96DAC541-7B7A-43D3-8B79-37D633B846F1}">
                  <asvg:svgBlip xmlns:asvg="http://schemas.microsoft.com/office/drawing/2016/SVG/main" r:embed="rId3"/>
                </a:ext>
              </a:extLst>
            </a:blip>
            <a:stretch>
              <a:fillRect l="-113330" b="-29252"/>
            </a:stretch>
          </a:blipFill>
        </p:spPr>
        <p:txBody>
          <a:bodyPr/>
          <a:lstStyle/>
          <a:p>
            <a:endParaRPr lang="en-US" sz="1200"/>
          </a:p>
        </p:txBody>
      </p:sp>
      <p:pic>
        <p:nvPicPr>
          <p:cNvPr id="24" name="Picture 23">
            <a:extLst>
              <a:ext uri="{FF2B5EF4-FFF2-40B4-BE49-F238E27FC236}">
                <a16:creationId xmlns:a16="http://schemas.microsoft.com/office/drawing/2014/main" id="{7F4E0E9D-AFC4-3FE2-F39A-4830E1B29F30}"/>
              </a:ext>
            </a:extLst>
          </p:cNvPr>
          <p:cNvPicPr>
            <a:picLocks noChangeAspect="1"/>
          </p:cNvPicPr>
          <p:nvPr/>
        </p:nvPicPr>
        <p:blipFill>
          <a:blip r:embed="rId4"/>
          <a:stretch>
            <a:fillRect/>
          </a:stretch>
        </p:blipFill>
        <p:spPr>
          <a:xfrm>
            <a:off x="203200" y="990600"/>
            <a:ext cx="6054454" cy="5104351"/>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D75D7028-7566-F74B-AF1E-A70498E50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7200" y="25400"/>
            <a:ext cx="1536501" cy="1536501"/>
          </a:xfrm>
          <a:prstGeom prst="rect">
            <a:avLst/>
          </a:prstGeom>
        </p:spPr>
      </p:pic>
      <p:pic>
        <p:nvPicPr>
          <p:cNvPr id="3" name="Hình ảnh 23" descr="Ảnh có chứa văn bản, mẫu họa&#10;&#10;Mô tả được tạo tự động">
            <a:extLst>
              <a:ext uri="{FF2B5EF4-FFF2-40B4-BE49-F238E27FC236}">
                <a16:creationId xmlns:a16="http://schemas.microsoft.com/office/drawing/2014/main" id="{5AE5A7AE-F87F-0DFD-B1CE-E4203B8C8AF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5045" y1="75061" x2="55045" y2="75061"/>
                        <a14:foregroundMark x1="54884" y1="79992" x2="54884" y2="79992"/>
                        <a14:foregroundMark x1="53234" y1="88197" x2="53234" y2="88197"/>
                        <a14:foregroundMark x1="62419" y1="86580" x2="41915" y2="86136"/>
                        <a14:foregroundMark x1="41915" y1="86136" x2="41915" y2="86136"/>
                      </a14:backgroundRemoval>
                    </a14:imgEffect>
                  </a14:imgLayer>
                </a14:imgProps>
              </a:ext>
              <a:ext uri="{28A0092B-C50C-407E-A947-70E740481C1C}">
                <a14:useLocalDpi xmlns:a14="http://schemas.microsoft.com/office/drawing/2010/main" val="0"/>
              </a:ext>
            </a:extLst>
          </a:blip>
          <a:srcRect l="18558" r="16312"/>
          <a:stretch/>
        </p:blipFill>
        <p:spPr>
          <a:xfrm>
            <a:off x="6699465" y="1175657"/>
            <a:ext cx="4876771" cy="59901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396343" y="115411"/>
            <a:ext cx="6410130"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Chữ</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Theo Trần Hoài Dương)</a:t>
            </a:r>
          </a:p>
        </p:txBody>
      </p:sp>
      <p:grpSp>
        <p:nvGrpSpPr>
          <p:cNvPr id="9" name="Group 8">
            <a:extLst>
              <a:ext uri="{FF2B5EF4-FFF2-40B4-BE49-F238E27FC236}">
                <a16:creationId xmlns:a16="http://schemas.microsoft.com/office/drawing/2014/main" id="{B665C216-8385-4AE1-A602-F00AA5D1EE7A}"/>
              </a:ext>
            </a:extLst>
          </p:cNvPr>
          <p:cNvGrpSpPr/>
          <p:nvPr/>
        </p:nvGrpSpPr>
        <p:grpSpPr>
          <a:xfrm>
            <a:off x="294950" y="6127370"/>
            <a:ext cx="11518110" cy="2123658"/>
            <a:chOff x="708943" y="6033135"/>
            <a:chExt cx="5825836" cy="2123658"/>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Câu</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chuyện</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được</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chia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thành</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mấy</a:t>
              </a:r>
              <a:r>
                <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4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
        <p:nvSpPr>
          <p:cNvPr id="12" name="Rectangle: Rounded Corners 11">
            <a:extLst>
              <a:ext uri="{FF2B5EF4-FFF2-40B4-BE49-F238E27FC236}">
                <a16:creationId xmlns:a16="http://schemas.microsoft.com/office/drawing/2014/main" id="{3269D58D-4CDA-4913-A440-54F9E0658B54}"/>
              </a:ext>
            </a:extLst>
          </p:cNvPr>
          <p:cNvSpPr/>
          <p:nvPr/>
        </p:nvSpPr>
        <p:spPr>
          <a:xfrm>
            <a:off x="281240" y="811202"/>
            <a:ext cx="11718951" cy="1521452"/>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Rectangle: Rounded Corners 12">
            <a:extLst>
              <a:ext uri="{FF2B5EF4-FFF2-40B4-BE49-F238E27FC236}">
                <a16:creationId xmlns:a16="http://schemas.microsoft.com/office/drawing/2014/main" id="{C1FD1865-7312-48C6-A93E-8E007CFFDFC9}"/>
              </a:ext>
            </a:extLst>
          </p:cNvPr>
          <p:cNvSpPr/>
          <p:nvPr/>
        </p:nvSpPr>
        <p:spPr>
          <a:xfrm>
            <a:off x="281241" y="2384407"/>
            <a:ext cx="11718950" cy="126354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4" name="Picture 13">
            <a:extLst>
              <a:ext uri="{FF2B5EF4-FFF2-40B4-BE49-F238E27FC236}">
                <a16:creationId xmlns:a16="http://schemas.microsoft.com/office/drawing/2014/main" id="{8A0667EC-D85B-47E0-84A2-681D6783B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88" y="811201"/>
            <a:ext cx="406360" cy="384000"/>
          </a:xfrm>
          <a:prstGeom prst="rect">
            <a:avLst/>
          </a:prstGeom>
        </p:spPr>
      </p:pic>
      <p:pic>
        <p:nvPicPr>
          <p:cNvPr id="16" name="Picture 15">
            <a:extLst>
              <a:ext uri="{FF2B5EF4-FFF2-40B4-BE49-F238E27FC236}">
                <a16:creationId xmlns:a16="http://schemas.microsoft.com/office/drawing/2014/main" id="{DE2CFC33-824E-43FC-ABE2-4604827FBFA8}"/>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30804" y="2332654"/>
            <a:ext cx="384000" cy="384000"/>
          </a:xfrm>
          <a:prstGeom prst="rect">
            <a:avLst/>
          </a:prstGeom>
        </p:spPr>
      </p:pic>
      <p:sp>
        <p:nvSpPr>
          <p:cNvPr id="15" name="Rectangle: Rounded Corners 14">
            <a:extLst>
              <a:ext uri="{FF2B5EF4-FFF2-40B4-BE49-F238E27FC236}">
                <a16:creationId xmlns:a16="http://schemas.microsoft.com/office/drawing/2014/main" id="{881EB5F2-6EA2-47F6-A058-5A5FCDBDC454}"/>
              </a:ext>
            </a:extLst>
          </p:cNvPr>
          <p:cNvSpPr/>
          <p:nvPr/>
        </p:nvSpPr>
        <p:spPr>
          <a:xfrm>
            <a:off x="384000" y="3725681"/>
            <a:ext cx="11718950" cy="241297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pic>
        <p:nvPicPr>
          <p:cNvPr id="17" name="Picture 16">
            <a:extLst>
              <a:ext uri="{FF2B5EF4-FFF2-40B4-BE49-F238E27FC236}">
                <a16:creationId xmlns:a16="http://schemas.microsoft.com/office/drawing/2014/main" id="{9082E5C2-C56E-455D-9DED-1576B75530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93" y="3699704"/>
            <a:ext cx="413065" cy="413065"/>
          </a:xfrm>
          <a:prstGeom prst="rect">
            <a:avLst/>
          </a:prstGeom>
        </p:spPr>
      </p:pic>
      <p:grpSp>
        <p:nvGrpSpPr>
          <p:cNvPr id="18" name="Group 17">
            <a:extLst>
              <a:ext uri="{FF2B5EF4-FFF2-40B4-BE49-F238E27FC236}">
                <a16:creationId xmlns:a16="http://schemas.microsoft.com/office/drawing/2014/main" id="{DD5B7AC4-1FB2-41EB-804D-5372A88BEE98}"/>
              </a:ext>
            </a:extLst>
          </p:cNvPr>
          <p:cNvGrpSpPr/>
          <p:nvPr/>
        </p:nvGrpSpPr>
        <p:grpSpPr>
          <a:xfrm>
            <a:off x="205900" y="6166290"/>
            <a:ext cx="5139883" cy="769441"/>
            <a:chOff x="708943" y="6033135"/>
            <a:chExt cx="5825836" cy="769441"/>
          </a:xfrm>
        </p:grpSpPr>
        <p:sp>
          <p:nvSpPr>
            <p:cNvPr id="19" name="TextBox 18">
              <a:extLst>
                <a:ext uri="{FF2B5EF4-FFF2-40B4-BE49-F238E27FC236}">
                  <a16:creationId xmlns:a16="http://schemas.microsoft.com/office/drawing/2014/main" id="{B35B9B11-9F0F-4C5A-906B-AD57D5523F42}"/>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20" name="TextBox 19">
              <a:extLst>
                <a:ext uri="{FF2B5EF4-FFF2-40B4-BE49-F238E27FC236}">
                  <a16:creationId xmlns:a16="http://schemas.microsoft.com/office/drawing/2014/main" id="{6BF710EB-DF94-486A-8A51-8CA4297B12E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nối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tiếp</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đoạn</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4065389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1+#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3DB52E-9C77-CE8A-D4E8-2F17D758D2D1}"/>
              </a:ext>
            </a:extLst>
          </p:cNvPr>
          <p:cNvSpPr/>
          <p:nvPr/>
        </p:nvSpPr>
        <p:spPr>
          <a:xfrm>
            <a:off x="761502" y="1423241"/>
            <a:ext cx="10829863" cy="5179324"/>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897B7F5C-6535-8EF6-C8C1-A0E3B16F331A}"/>
              </a:ext>
            </a:extLst>
          </p:cNvPr>
          <p:cNvGrpSpPr/>
          <p:nvPr/>
        </p:nvGrpSpPr>
        <p:grpSpPr>
          <a:xfrm>
            <a:off x="1462086" y="2341132"/>
            <a:ext cx="4176713" cy="905678"/>
            <a:chOff x="133348" y="1332602"/>
            <a:chExt cx="4176713" cy="905678"/>
          </a:xfrm>
        </p:grpSpPr>
        <p:sp>
          <p:nvSpPr>
            <p:cNvPr id="2" name="Rectangle: Rounded Corners 1">
              <a:extLst>
                <a:ext uri="{FF2B5EF4-FFF2-40B4-BE49-F238E27FC236}">
                  <a16:creationId xmlns:a16="http://schemas.microsoft.com/office/drawing/2014/main" id="{BED7836F-2A85-D776-9E5E-7FD2E50AA6F1}"/>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8A47FBE-4A71-A459-1D0A-55AF3E2BB1D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sửng</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sốt</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Picture 12">
            <a:extLst>
              <a:ext uri="{FF2B5EF4-FFF2-40B4-BE49-F238E27FC236}">
                <a16:creationId xmlns:a16="http://schemas.microsoft.com/office/drawing/2014/main" id="{9F3D7875-58D8-4ED6-B7D9-E702D47EB314}"/>
              </a:ext>
            </a:extLst>
          </p:cNvPr>
          <p:cNvPicPr>
            <a:picLocks noChangeAspect="1"/>
          </p:cNvPicPr>
          <p:nvPr/>
        </p:nvPicPr>
        <p:blipFill>
          <a:blip r:embed="rId3"/>
          <a:stretch>
            <a:fillRect/>
          </a:stretch>
        </p:blipFill>
        <p:spPr>
          <a:xfrm>
            <a:off x="2131386" y="105183"/>
            <a:ext cx="8090093" cy="1201016"/>
          </a:xfrm>
          <a:prstGeom prst="rect">
            <a:avLst/>
          </a:prstGeom>
        </p:spPr>
      </p:pic>
      <p:grpSp>
        <p:nvGrpSpPr>
          <p:cNvPr id="4" name="Group 3">
            <a:extLst>
              <a:ext uri="{FF2B5EF4-FFF2-40B4-BE49-F238E27FC236}">
                <a16:creationId xmlns:a16="http://schemas.microsoft.com/office/drawing/2014/main" id="{10D0813D-984A-AD06-ED53-E63DEC8EADCF}"/>
              </a:ext>
            </a:extLst>
          </p:cNvPr>
          <p:cNvGrpSpPr/>
          <p:nvPr/>
        </p:nvGrpSpPr>
        <p:grpSpPr>
          <a:xfrm>
            <a:off x="6176433" y="2341132"/>
            <a:ext cx="3500968" cy="905678"/>
            <a:chOff x="133348" y="1332602"/>
            <a:chExt cx="4176713" cy="905678"/>
          </a:xfrm>
        </p:grpSpPr>
        <p:sp>
          <p:nvSpPr>
            <p:cNvPr id="5" name="Rectangle: Rounded Corners 4">
              <a:extLst>
                <a:ext uri="{FF2B5EF4-FFF2-40B4-BE49-F238E27FC236}">
                  <a16:creationId xmlns:a16="http://schemas.microsoft.com/office/drawing/2014/main" id="{1C6D9E78-D1A1-2989-1327-BE56AF0D0903}"/>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0B51CD4-5DD7-F325-C7A9-E3444E5F93B1}"/>
                </a:ext>
              </a:extLst>
            </p:cNvPr>
            <p:cNvSpPr txBox="1"/>
            <p:nvPr/>
          </p:nvSpPr>
          <p:spPr>
            <a:xfrm>
              <a:off x="428624" y="1407283"/>
              <a:ext cx="3348038" cy="830997"/>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rân</a:t>
              </a:r>
              <a:r>
                <a:rPr kumimoji="0" lang="en-US" altLang="zh-CN" sz="48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trọng</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860D9C94-3727-4CD9-04DD-000930E19802}"/>
              </a:ext>
            </a:extLst>
          </p:cNvPr>
          <p:cNvGrpSpPr/>
          <p:nvPr/>
        </p:nvGrpSpPr>
        <p:grpSpPr>
          <a:xfrm>
            <a:off x="3550442" y="4116273"/>
            <a:ext cx="4400378" cy="1599737"/>
            <a:chOff x="133348" y="1332602"/>
            <a:chExt cx="4176713" cy="1599737"/>
          </a:xfrm>
        </p:grpSpPr>
        <p:sp>
          <p:nvSpPr>
            <p:cNvPr id="10" name="Rectangle: Rounded Corners 9">
              <a:extLst>
                <a:ext uri="{FF2B5EF4-FFF2-40B4-BE49-F238E27FC236}">
                  <a16:creationId xmlns:a16="http://schemas.microsoft.com/office/drawing/2014/main" id="{A7948CF8-C2D0-5A21-810F-C7DB7B72AF07}"/>
                </a:ext>
              </a:extLst>
            </p:cNvPr>
            <p:cNvSpPr/>
            <p:nvPr/>
          </p:nvSpPr>
          <p:spPr>
            <a:xfrm>
              <a:off x="133348" y="1332602"/>
              <a:ext cx="4176713"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E2133A6-7677-AA4E-DAD2-D79776790D63}"/>
                </a:ext>
              </a:extLst>
            </p:cNvPr>
            <p:cNvSpPr txBox="1"/>
            <p:nvPr/>
          </p:nvSpPr>
          <p:spPr>
            <a:xfrm>
              <a:off x="606151" y="1362679"/>
              <a:ext cx="3348038" cy="1569660"/>
            </a:xfrm>
            <a:prstGeom prst="rect">
              <a:avLst/>
            </a:prstGeom>
            <a:noFill/>
          </p:spPr>
          <p:txBody>
            <a:bodyPr wrap="square" rtlCol="0">
              <a:spAutoFit/>
              <a:scene3d>
                <a:camera prst="obliqueTopLeft"/>
                <a:lightRig rig="threePt" dir="t"/>
              </a:scene3d>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rang </a:t>
              </a:r>
              <a:r>
                <a:rPr kumimoji="0" lang="en-US" altLang="zh-CN" sz="4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zh-CN" altLang="en-US"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7227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38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3800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38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93DB52E-9C77-CE8A-D4E8-2F17D758D2D1}"/>
              </a:ext>
            </a:extLst>
          </p:cNvPr>
          <p:cNvSpPr/>
          <p:nvPr/>
        </p:nvSpPr>
        <p:spPr>
          <a:xfrm>
            <a:off x="761502" y="1728439"/>
            <a:ext cx="10829863" cy="3088888"/>
          </a:xfrm>
          <a:prstGeom prst="roundRect">
            <a:avLst>
              <a:gd name="adj" fmla="val 9993"/>
            </a:avLst>
          </a:prstGeom>
          <a:solidFill>
            <a:schemeClr val="bg1"/>
          </a:solidFill>
          <a:ln w="571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cuốn sách chỉ toàn chữ A</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thể là cuốn sách mà mọi người muốn đọc.</a:t>
            </a:r>
            <a:r>
              <a:rPr kumimoji="0" lang="en-US"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72B8BD9-216C-4922-B95D-B6E6456F982D}"/>
              </a:ext>
            </a:extLst>
          </p:cNvPr>
          <p:cNvPicPr>
            <a:picLocks noChangeAspect="1"/>
          </p:cNvPicPr>
          <p:nvPr/>
        </p:nvPicPr>
        <p:blipFill>
          <a:blip r:embed="rId3"/>
          <a:stretch>
            <a:fillRect/>
          </a:stretch>
        </p:blipFill>
        <p:spPr>
          <a:xfrm>
            <a:off x="2934274" y="147137"/>
            <a:ext cx="8090093" cy="1231499"/>
          </a:xfrm>
          <a:prstGeom prst="rect">
            <a:avLst/>
          </a:prstGeom>
        </p:spPr>
      </p:pic>
    </p:spTree>
    <p:extLst>
      <p:ext uri="{BB962C8B-B14F-4D97-AF65-F5344CB8AC3E}">
        <p14:creationId xmlns:p14="http://schemas.microsoft.com/office/powerpoint/2010/main" val="333027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4277818" y="1941577"/>
            <a:ext cx="4208261" cy="110799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sửng</a:t>
            </a:r>
            <a:r>
              <a:rPr lang="en-US" sz="66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sốt</a:t>
            </a:r>
            <a:endParaRPr kumimoji="0" lang="en-US" sz="66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29320" y="3333793"/>
            <a:ext cx="8856612" cy="1754326"/>
          </a:xfrm>
          <a:prstGeom prst="rect">
            <a:avLst/>
          </a:prstGeom>
          <a:noFill/>
        </p:spPr>
        <p:txBody>
          <a:bodyPr wrap="square" rtlCol="0">
            <a:spAutoFit/>
          </a:bodyPr>
          <a:lstStyle/>
          <a:p>
            <a:pPr lvl="0" algn="just"/>
            <a:r>
              <a:rPr lang="vi-VN"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ngạc nhiên, kinh ngạc tới mức ngẩn người ra.</a:t>
            </a: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7BC8F3-0E75-44AB-B0FE-7D848B072E09}"/>
              </a:ext>
            </a:extLst>
          </p:cNvPr>
          <p:cNvPicPr>
            <a:picLocks noChangeAspect="1"/>
          </p:cNvPicPr>
          <p:nvPr/>
        </p:nvPicPr>
        <p:blipFill>
          <a:blip r:embed="rId7"/>
          <a:stretch>
            <a:fillRect/>
          </a:stretch>
        </p:blipFill>
        <p:spPr>
          <a:xfrm>
            <a:off x="1913356" y="294346"/>
            <a:ext cx="9925148" cy="1268078"/>
          </a:xfrm>
          <a:prstGeom prst="rect">
            <a:avLst/>
          </a:prstGeom>
        </p:spPr>
      </p:pic>
    </p:spTree>
    <p:extLst>
      <p:ext uri="{BB962C8B-B14F-4D97-AF65-F5344CB8AC3E}">
        <p14:creationId xmlns:p14="http://schemas.microsoft.com/office/powerpoint/2010/main" val="52927303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750" fill="hold"/>
                                        <p:tgtEl>
                                          <p:spTgt spid="13"/>
                                        </p:tgtEl>
                                        <p:attrNameLst>
                                          <p:attrName>ppt_w</p:attrName>
                                        </p:attrNameLst>
                                      </p:cBhvr>
                                      <p:tavLst>
                                        <p:tav tm="0">
                                          <p:val>
                                            <p:fltVal val="0"/>
                                          </p:val>
                                        </p:tav>
                                        <p:tav tm="100000">
                                          <p:val>
                                            <p:strVal val="#ppt_w"/>
                                          </p:val>
                                        </p:tav>
                                      </p:tavLst>
                                    </p:anim>
                                    <p:anim calcmode="lin" valueType="num">
                                      <p:cBhvr>
                                        <p:cTn id="14" dur="750" fill="hold"/>
                                        <p:tgtEl>
                                          <p:spTgt spid="13"/>
                                        </p:tgtEl>
                                        <p:attrNameLst>
                                          <p:attrName>ppt_h</p:attrName>
                                        </p:attrNameLst>
                                      </p:cBhvr>
                                      <p:tavLst>
                                        <p:tav tm="0">
                                          <p:val>
                                            <p:fltVal val="0"/>
                                          </p:val>
                                        </p:tav>
                                        <p:tav tm="100000">
                                          <p:val>
                                            <p:strVal val="#ppt_h"/>
                                          </p:val>
                                        </p:tav>
                                      </p:tavLst>
                                    </p:anim>
                                    <p:animEffect transition="in" filter="fade">
                                      <p:cBhvr>
                                        <p:cTn id="15"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1139467" y="1742229"/>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587401" y="2323803"/>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Em hãy đặt 1 câu có từ ngạc nhiên/sửng sốt.</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nhau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Yêu</a:t>
              </a:r>
              <a:r>
                <a:rPr kumimoji="0" lang="en-US" sz="66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66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cầu</a:t>
              </a:r>
              <a:endParaRPr kumimoji="0" lang="en-US" sz="66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Tiêu</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chí</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đánh</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giá</a:t>
              </a:r>
              <a:endPar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Luyện</a:t>
            </a:r>
            <a:r>
              <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rPr>
              <a:t> </a:t>
            </a: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đọc</a:t>
            </a:r>
            <a:r>
              <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rPr>
              <a:t> </a:t>
            </a: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trong</a:t>
            </a:r>
            <a:r>
              <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rPr>
              <a:t> </a:t>
            </a: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nhóm</a:t>
            </a:r>
            <a:endPar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Tiêu</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chí</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đánh</a:t>
              </a:r>
              <a:r>
                <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9Slide05 SVNClementine" panose="020F0502020204030203" pitchFamily="34" charset="0"/>
                  <a:ea typeface="+mn-ea"/>
                  <a:cs typeface="+mn-cs"/>
                </a:rPr>
                <a:t>giá</a:t>
              </a:r>
              <a:endParaRPr kumimoji="0" lang="en-US" sz="5400" b="0" i="0" u="none" strike="noStrike" kern="1200" cap="none" spc="0" normalizeH="0" baseline="0" noProof="0" dirty="0">
                <a:ln>
                  <a:noFill/>
                </a:ln>
                <a:solidFill>
                  <a:prstClr val="black"/>
                </a:solidFill>
                <a:effectLst/>
                <a:uLnTx/>
                <a:uFillTx/>
                <a:latin typeface="#9Slide05 SVNClementine" panose="020F0502020204030203" pitchFamily="34" charset="0"/>
                <a:ea typeface="+mn-ea"/>
                <a:cs typeface="+mn-cs"/>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Luyện</a:t>
            </a:r>
            <a:r>
              <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rPr>
              <a:t> </a:t>
            </a: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đọc</a:t>
            </a:r>
            <a:r>
              <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rPr>
              <a:t> </a:t>
            </a: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trước</a:t>
            </a:r>
            <a:r>
              <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rPr>
              <a:t> </a:t>
            </a:r>
            <a:r>
              <a:rPr kumimoji="0" lang="en-US" sz="4800" b="0" i="0" u="none" strike="noStrike" kern="1200" cap="none" spc="0" normalizeH="0" baseline="0" noProof="0" dirty="0" err="1">
                <a:ln>
                  <a:noFill/>
                </a:ln>
                <a:solidFill>
                  <a:srgbClr val="7030A0"/>
                </a:solidFill>
                <a:effectLst/>
                <a:uLnTx/>
                <a:uFillTx/>
                <a:latin typeface="UVN Banh Mi" pitchFamily="2" charset="0"/>
                <a:ea typeface="+mn-ea"/>
                <a:cs typeface="+mn-cs"/>
              </a:rPr>
              <a:t>lớp</a:t>
            </a:r>
            <a:endParaRPr kumimoji="0" lang="en-US" sz="4800" b="0" i="0" u="none" strike="noStrike" kern="1200" cap="none" spc="0" normalizeH="0" baseline="0" noProof="0" dirty="0">
              <a:ln>
                <a:noFill/>
              </a:ln>
              <a:solidFill>
                <a:srgbClr val="7030A0"/>
              </a:solidFill>
              <a:effectLst/>
              <a:uLnTx/>
              <a:uFillTx/>
              <a:latin typeface="UVN Banh Mi" pitchFamily="2" charset="0"/>
              <a:ea typeface="+mn-ea"/>
              <a:cs typeface="+mn-cs"/>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AA6CBE45-43F2-2B80-4041-EEAC78DECE68}"/>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FEF00E7-5105-6D6C-96F9-51111DDD655D}"/>
              </a:ext>
            </a:extLst>
          </p:cNvPr>
          <p:cNvSpPr txBox="1"/>
          <p:nvPr/>
        </p:nvSpPr>
        <p:spPr>
          <a:xfrm>
            <a:off x="864825" y="3711582"/>
            <a:ext cx="4681483"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9" name="Group 58">
            <a:extLst>
              <a:ext uri="{FF2B5EF4-FFF2-40B4-BE49-F238E27FC236}">
                <a16:creationId xmlns:a16="http://schemas.microsoft.com/office/drawing/2014/main" id="{D870A5D0-5CA5-B62F-C7B1-E575870C0C51}"/>
              </a:ext>
            </a:extLst>
          </p:cNvPr>
          <p:cNvGrpSpPr/>
          <p:nvPr/>
        </p:nvGrpSpPr>
        <p:grpSpPr>
          <a:xfrm>
            <a:off x="1340327" y="2808083"/>
            <a:ext cx="3008632" cy="894973"/>
            <a:chOff x="1419116" y="2844599"/>
            <a:chExt cx="3008632" cy="894973"/>
          </a:xfrm>
        </p:grpSpPr>
        <p:pic>
          <p:nvPicPr>
            <p:cNvPr id="28" name="Picture 7">
              <a:extLst>
                <a:ext uri="{FF2B5EF4-FFF2-40B4-BE49-F238E27FC236}">
                  <a16:creationId xmlns:a16="http://schemas.microsoft.com/office/drawing/2014/main" id="{451F71BB-4B02-337D-A439-9C914B53EA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116" y="2860618"/>
              <a:ext cx="3008632" cy="878954"/>
            </a:xfrm>
            <a:prstGeom prst="rect">
              <a:avLst/>
            </a:prstGeom>
          </p:spPr>
        </p:pic>
        <p:sp>
          <p:nvSpPr>
            <p:cNvPr id="30" name="TextBox 29">
              <a:extLst>
                <a:ext uri="{FF2B5EF4-FFF2-40B4-BE49-F238E27FC236}">
                  <a16:creationId xmlns:a16="http://schemas.microsoft.com/office/drawing/2014/main" id="{A3EDB75A-3D21-F779-5E1E-189A45598522}"/>
                </a:ext>
              </a:extLst>
            </p:cNvPr>
            <p:cNvSpPr txBox="1"/>
            <p:nvPr/>
          </p:nvSpPr>
          <p:spPr>
            <a:xfrm>
              <a:off x="2060470" y="2844599"/>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600" b="1" i="0" u="none" strike="noStrike" kern="1200" cap="none" spc="0" normalizeH="0" baseline="0" noProof="0" dirty="0">
                <a:ln>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Graphic 30" descr="Badge Tick1 with solid fill">
            <a:extLst>
              <a:ext uri="{FF2B5EF4-FFF2-40B4-BE49-F238E27FC236}">
                <a16:creationId xmlns:a16="http://schemas.microsoft.com/office/drawing/2014/main" id="{D99FF749-271D-E37C-FC0B-18906AEBC8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473" y="3717350"/>
            <a:ext cx="560531" cy="575070"/>
          </a:xfrm>
          <a:prstGeom prst="rect">
            <a:avLst/>
          </a:prstGeom>
        </p:spPr>
      </p:pic>
      <p:pic>
        <p:nvPicPr>
          <p:cNvPr id="32" name="Graphic 31" descr="Badge Tick1 with solid fill">
            <a:extLst>
              <a:ext uri="{FF2B5EF4-FFF2-40B4-BE49-F238E27FC236}">
                <a16:creationId xmlns:a16="http://schemas.microsoft.com/office/drawing/2014/main" id="{3EC9F4B7-D09C-5111-A780-BFA20ECECA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473" y="4594724"/>
            <a:ext cx="560531" cy="575070"/>
          </a:xfrm>
          <a:prstGeom prst="rect">
            <a:avLst/>
          </a:prstGeom>
        </p:spPr>
      </p:pic>
      <p:pic>
        <p:nvPicPr>
          <p:cNvPr id="33" name="Graphic 32" descr="Badge Tick1 with solid fill">
            <a:extLst>
              <a:ext uri="{FF2B5EF4-FFF2-40B4-BE49-F238E27FC236}">
                <a16:creationId xmlns:a16="http://schemas.microsoft.com/office/drawing/2014/main" id="{619C821C-4C72-DD57-8E04-9663C40EEC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6473" y="5419135"/>
            <a:ext cx="560531" cy="575070"/>
          </a:xfrm>
          <a:prstGeom prst="rect">
            <a:avLst/>
          </a:prstGeom>
        </p:spPr>
      </p:pic>
      <p:sp>
        <p:nvSpPr>
          <p:cNvPr id="34" name="Rectangle: Rounded Corners 33">
            <a:extLst>
              <a:ext uri="{FF2B5EF4-FFF2-40B4-BE49-F238E27FC236}">
                <a16:creationId xmlns:a16="http://schemas.microsoft.com/office/drawing/2014/main" id="{2A466F6E-FE95-6B5E-F915-0CF6AEF36160}"/>
              </a:ext>
            </a:extLst>
          </p:cNvPr>
          <p:cNvSpPr/>
          <p:nvPr/>
        </p:nvSpPr>
        <p:spPr>
          <a:xfrm>
            <a:off x="5608708" y="345402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7">
            <a:extLst>
              <a:ext uri="{FF2B5EF4-FFF2-40B4-BE49-F238E27FC236}">
                <a16:creationId xmlns:a16="http://schemas.microsoft.com/office/drawing/2014/main" id="{7D3A1E48-9FD8-2123-82AB-B704816705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596593" y="2822612"/>
            <a:ext cx="4176291" cy="949903"/>
          </a:xfrm>
          <a:prstGeom prst="rect">
            <a:avLst/>
          </a:prstGeom>
        </p:spPr>
      </p:pic>
      <p:sp>
        <p:nvSpPr>
          <p:cNvPr id="36" name="TextBox 35">
            <a:extLst>
              <a:ext uri="{FF2B5EF4-FFF2-40B4-BE49-F238E27FC236}">
                <a16:creationId xmlns:a16="http://schemas.microsoft.com/office/drawing/2014/main" id="{9B7C3472-4CB9-C4E4-17A1-893875610961}"/>
              </a:ext>
            </a:extLst>
          </p:cNvPr>
          <p:cNvSpPr txBox="1"/>
          <p:nvPr/>
        </p:nvSpPr>
        <p:spPr>
          <a:xfrm>
            <a:off x="5716090" y="3631072"/>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37" name="Group 36">
            <a:extLst>
              <a:ext uri="{FF2B5EF4-FFF2-40B4-BE49-F238E27FC236}">
                <a16:creationId xmlns:a16="http://schemas.microsoft.com/office/drawing/2014/main" id="{92201DC8-F4A1-046B-47BB-B90D2E809D95}"/>
              </a:ext>
            </a:extLst>
          </p:cNvPr>
          <p:cNvGrpSpPr/>
          <p:nvPr/>
        </p:nvGrpSpPr>
        <p:grpSpPr>
          <a:xfrm>
            <a:off x="7950455" y="369283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3704EB5-A39C-A85D-A396-489041AE2EC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728363D-3834-0904-ABCD-93E7CC1AC7F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F904E56-9FB5-AE34-DAC5-F890736DCF33}"/>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FF8E8642-0BC6-3F57-4B16-C2E57DA7343D}"/>
              </a:ext>
            </a:extLst>
          </p:cNvPr>
          <p:cNvGrpSpPr/>
          <p:nvPr/>
        </p:nvGrpSpPr>
        <p:grpSpPr>
          <a:xfrm>
            <a:off x="7760884" y="4450295"/>
            <a:ext cx="1885916" cy="814430"/>
            <a:chOff x="8692723" y="3557795"/>
            <a:chExt cx="1885916" cy="814430"/>
          </a:xfrm>
        </p:grpSpPr>
        <p:pic>
          <p:nvPicPr>
            <p:cNvPr id="4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3B6430B-9868-C1FB-B1D5-5C998EDDE740}"/>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7B14EEFB-8B35-F80E-D827-E64A76F6210E}"/>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987AFE2-74C8-EDA3-A99C-547AFD5C9D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a:extLst>
              <a:ext uri="{FF2B5EF4-FFF2-40B4-BE49-F238E27FC236}">
                <a16:creationId xmlns:a16="http://schemas.microsoft.com/office/drawing/2014/main" id="{ECD989CD-1C3C-0C5D-E03D-8E6A92FE1B50}"/>
              </a:ext>
            </a:extLst>
          </p:cNvPr>
          <p:cNvGrpSpPr/>
          <p:nvPr/>
        </p:nvGrpSpPr>
        <p:grpSpPr>
          <a:xfrm>
            <a:off x="9698078" y="5148840"/>
            <a:ext cx="1885916" cy="814430"/>
            <a:chOff x="8692723" y="3557795"/>
            <a:chExt cx="1885916" cy="814430"/>
          </a:xfrm>
        </p:grpSpPr>
        <p:pic>
          <p:nvPicPr>
            <p:cNvPr id="4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98A0FC7-94AC-8CFE-683A-E61173E119F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FA007D0-F83B-A2BB-92A5-5633510357E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74D7905-4E14-02F8-45A8-096CC59322B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E4665653-852B-4D6A-AB5B-6A64579B8AAE}"/>
              </a:ext>
            </a:extLst>
          </p:cNvPr>
          <p:cNvSpPr txBox="1"/>
          <p:nvPr/>
        </p:nvSpPr>
        <p:spPr>
          <a:xfrm>
            <a:off x="6934944" y="2839897"/>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60" name="Picture 4">
            <a:extLst>
              <a:ext uri="{FF2B5EF4-FFF2-40B4-BE49-F238E27FC236}">
                <a16:creationId xmlns:a16="http://schemas.microsoft.com/office/drawing/2014/main" id="{BDCC9674-73ED-65C4-7921-8F587830FA8D}"/>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4833002" y="572920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FCC1E6-839A-4582-A982-B52FCCD31267}"/>
              </a:ext>
            </a:extLst>
          </p:cNvPr>
          <p:cNvPicPr>
            <a:picLocks noChangeAspect="1"/>
          </p:cNvPicPr>
          <p:nvPr/>
        </p:nvPicPr>
        <p:blipFill>
          <a:blip r:embed="rId12"/>
          <a:stretch>
            <a:fillRect/>
          </a:stretch>
        </p:blipFill>
        <p:spPr>
          <a:xfrm>
            <a:off x="438421" y="407799"/>
            <a:ext cx="11315157" cy="2194750"/>
          </a:xfrm>
          <a:prstGeom prst="rect">
            <a:avLst/>
          </a:prstGeom>
        </p:spPr>
      </p:pic>
    </p:spTree>
    <p:extLst>
      <p:ext uri="{BB962C8B-B14F-4D97-AF65-F5344CB8AC3E}">
        <p14:creationId xmlns:p14="http://schemas.microsoft.com/office/powerpoint/2010/main" val="2979325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12" presetClass="entr" presetSubtype="4"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p:tgtEl>
                                          <p:spTgt spid="35"/>
                                        </p:tgtEl>
                                        <p:attrNameLst>
                                          <p:attrName>ppt_y</p:attrName>
                                        </p:attrNameLst>
                                      </p:cBhvr>
                                      <p:tavLst>
                                        <p:tav tm="0">
                                          <p:val>
                                            <p:strVal val="#ppt_y+#ppt_h*1.125000"/>
                                          </p:val>
                                        </p:tav>
                                        <p:tav tm="100000">
                                          <p:val>
                                            <p:strVal val="#ppt_y"/>
                                          </p:val>
                                        </p:tav>
                                      </p:tavLst>
                                    </p:anim>
                                    <p:animEffect transition="in" filter="wipe(up)">
                                      <p:cBhvr>
                                        <p:cTn id="13" dur="500"/>
                                        <p:tgtEl>
                                          <p:spTgt spid="3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500"/>
                                        <p:tgtEl>
                                          <p:spTgt spid="49"/>
                                        </p:tgtEl>
                                        <p:attrNameLst>
                                          <p:attrName>ppt_y</p:attrName>
                                        </p:attrNameLst>
                                      </p:cBhvr>
                                      <p:tavLst>
                                        <p:tav tm="0">
                                          <p:val>
                                            <p:strVal val="#ppt_y+#ppt_h*1.125000"/>
                                          </p:val>
                                        </p:tav>
                                        <p:tav tm="100000">
                                          <p:val>
                                            <p:strVal val="#ppt_y"/>
                                          </p:val>
                                        </p:tav>
                                      </p:tavLst>
                                    </p:anim>
                                    <p:animEffect transition="in" filter="wipe(up)">
                                      <p:cBhvr>
                                        <p:cTn id="17" dur="500"/>
                                        <p:tgtEl>
                                          <p:spTgt spid="49"/>
                                        </p:tgtEl>
                                      </p:cBhvr>
                                    </p:animEffect>
                                  </p:childTnLst>
                                </p:cTn>
                              </p:par>
                              <p:par>
                                <p:cTn id="18" presetID="42" presetClass="entr" presetSubtype="0" fill="hold" grpId="0" nodeType="withEffect">
                                  <p:stCondLst>
                                    <p:cond delay="225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1000"/>
                                        <p:tgtEl>
                                          <p:spTgt spid="36"/>
                                        </p:tgtEl>
                                      </p:cBhvr>
                                    </p:animEffect>
                                    <p:anim calcmode="lin" valueType="num">
                                      <p:cBhvr>
                                        <p:cTn id="21" dur="1000" fill="hold"/>
                                        <p:tgtEl>
                                          <p:spTgt spid="36"/>
                                        </p:tgtEl>
                                        <p:attrNameLst>
                                          <p:attrName>ppt_x</p:attrName>
                                        </p:attrNameLst>
                                      </p:cBhvr>
                                      <p:tavLst>
                                        <p:tav tm="0">
                                          <p:val>
                                            <p:strVal val="#ppt_x"/>
                                          </p:val>
                                        </p:tav>
                                        <p:tav tm="100000">
                                          <p:val>
                                            <p:strVal val="#ppt_x"/>
                                          </p:val>
                                        </p:tav>
                                      </p:tavLst>
                                    </p:anim>
                                    <p:anim calcmode="lin" valueType="num">
                                      <p:cBhvr>
                                        <p:cTn id="22" dur="1000" fill="hold"/>
                                        <p:tgtEl>
                                          <p:spTgt spid="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25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25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25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BFA79D1-4542-DDF7-5FA3-30FA2A070947}"/>
              </a:ext>
            </a:extLst>
          </p:cNvPr>
          <p:cNvSpPr/>
          <p:nvPr/>
        </p:nvSpPr>
        <p:spPr>
          <a:xfrm>
            <a:off x="3030886" y="3431280"/>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7">
            <a:extLst>
              <a:ext uri="{FF2B5EF4-FFF2-40B4-BE49-F238E27FC236}">
                <a16:creationId xmlns:a16="http://schemas.microsoft.com/office/drawing/2014/main" id="{D234E616-2459-FF71-77F5-B8CDDC3618B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18771" y="2799865"/>
            <a:ext cx="4176291" cy="949903"/>
          </a:xfrm>
          <a:prstGeom prst="rect">
            <a:avLst/>
          </a:prstGeom>
        </p:spPr>
      </p:pic>
      <p:sp>
        <p:nvSpPr>
          <p:cNvPr id="13" name="TextBox 12">
            <a:extLst>
              <a:ext uri="{FF2B5EF4-FFF2-40B4-BE49-F238E27FC236}">
                <a16:creationId xmlns:a16="http://schemas.microsoft.com/office/drawing/2014/main" id="{671F2351-1113-275D-BFF3-0E6CAB7836DB}"/>
              </a:ext>
            </a:extLst>
          </p:cNvPr>
          <p:cNvSpPr txBox="1"/>
          <p:nvPr/>
        </p:nvSpPr>
        <p:spPr>
          <a:xfrm>
            <a:off x="3138268" y="3608325"/>
            <a:ext cx="5374755" cy="22075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Ngắt nghỉ đúng nhịp</a:t>
            </a:r>
          </a:p>
        </p:txBody>
      </p:sp>
      <p:grpSp>
        <p:nvGrpSpPr>
          <p:cNvPr id="14" name="Group 13">
            <a:extLst>
              <a:ext uri="{FF2B5EF4-FFF2-40B4-BE49-F238E27FC236}">
                <a16:creationId xmlns:a16="http://schemas.microsoft.com/office/drawing/2014/main" id="{65E0B82A-2A42-816A-0F1A-FF517FF79F1C}"/>
              </a:ext>
            </a:extLst>
          </p:cNvPr>
          <p:cNvGrpSpPr/>
          <p:nvPr/>
        </p:nvGrpSpPr>
        <p:grpSpPr>
          <a:xfrm>
            <a:off x="5183062" y="3636629"/>
            <a:ext cx="1885916" cy="814430"/>
            <a:chOff x="8692723" y="3557795"/>
            <a:chExt cx="1885916" cy="814430"/>
          </a:xfrm>
        </p:grpSpPr>
        <p:pic>
          <p:nvPicPr>
            <p:cNvPr id="1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BA05A15-5615-A0F8-50A3-F6BA8A0F943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0CEF9DF-4B33-A597-12A1-45AD4C9FDA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0C409FD-F057-51F1-54A2-02B042C8851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BDE9E612-F78B-EED9-9EA2-392D95124791}"/>
              </a:ext>
            </a:extLst>
          </p:cNvPr>
          <p:cNvGrpSpPr/>
          <p:nvPr/>
        </p:nvGrpSpPr>
        <p:grpSpPr>
          <a:xfrm>
            <a:off x="5138458" y="4360640"/>
            <a:ext cx="1885916" cy="814430"/>
            <a:chOff x="8692723" y="3557795"/>
            <a:chExt cx="1885916" cy="814430"/>
          </a:xfrm>
        </p:grpSpPr>
        <p:pic>
          <p:nvPicPr>
            <p:cNvPr id="1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41252250-9FE2-9B4F-7DA0-E2A0621B52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3815F88-411F-5863-582C-EE5E99ECAC6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39899A-CEB5-388F-3E8D-2D1DB45D95B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5D0D3302-9A31-AE17-3544-EC530AE3F81B}"/>
              </a:ext>
            </a:extLst>
          </p:cNvPr>
          <p:cNvGrpSpPr/>
          <p:nvPr/>
        </p:nvGrpSpPr>
        <p:grpSpPr>
          <a:xfrm>
            <a:off x="7109105" y="5137245"/>
            <a:ext cx="1885916" cy="814430"/>
            <a:chOff x="8692723" y="3557795"/>
            <a:chExt cx="1885916" cy="814430"/>
          </a:xfrm>
        </p:grpSpPr>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04D6CD8-2BB6-5342-281A-53E1A24C770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7E525C1-0422-DCBE-A122-0C2F9113A99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4CCF7F7-9B7D-BE4E-7090-8D967616A99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0A429108-339E-07D3-4AEF-69A4C17B57F8}"/>
              </a:ext>
            </a:extLst>
          </p:cNvPr>
          <p:cNvSpPr txBox="1"/>
          <p:nvPr/>
        </p:nvSpPr>
        <p:spPr>
          <a:xfrm>
            <a:off x="4357122" y="2817150"/>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Tiêu chí đánh giá</a:t>
            </a:r>
          </a:p>
        </p:txBody>
      </p:sp>
      <p:pic>
        <p:nvPicPr>
          <p:cNvPr id="1026" name="Picture 2">
            <a:extLst>
              <a:ext uri="{FF2B5EF4-FFF2-40B4-BE49-F238E27FC236}">
                <a16:creationId xmlns:a16="http://schemas.microsoft.com/office/drawing/2014/main" id="{ADB97277-D119-38BD-6397-2263298467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824" b="92257" l="9752" r="89894">
                        <a14:foregroundMark x1="53546" y1="1153" x2="53901" y2="25865"/>
                        <a14:foregroundMark x1="62766" y1="34596" x2="66135" y2="42339"/>
                        <a14:foregroundMark x1="58688" y1="33937" x2="62766" y2="45634"/>
                        <a14:foregroundMark x1="44681" y1="35091" x2="50532" y2="55025"/>
                        <a14:foregroundMark x1="51773" y1="30148" x2="53369" y2="51400"/>
                        <a14:foregroundMark x1="51418" y1="36409" x2="56206" y2="53707"/>
                        <a14:foregroundMark x1="51241" y1="42339" x2="51241" y2="56507"/>
                        <a14:foregroundMark x1="44326" y1="42010" x2="44858" y2="54530"/>
                        <a14:foregroundMark x1="38298" y1="40692" x2="38298" y2="40692"/>
                        <a14:foregroundMark x1="39539" y1="41186" x2="39184" y2="37068"/>
                        <a14:foregroundMark x1="39894" y1="44811" x2="43085" y2="51400"/>
                        <a14:foregroundMark x1="44326" y1="90280" x2="50177" y2="81878"/>
                        <a14:foregroundMark x1="50177" y1="81878" x2="49113" y2="78583"/>
                        <a14:foregroundMark x1="60816" y1="91433" x2="59220" y2="77265"/>
                        <a14:foregroundMark x1="61348" y1="91928" x2="61348" y2="91928"/>
                        <a14:foregroundMark x1="63652" y1="91928" x2="61348" y2="79736"/>
                        <a14:foregroundMark x1="59574" y1="92257" x2="59220" y2="86985"/>
                        <a14:foregroundMark x1="49645" y1="91104" x2="49645" y2="91104"/>
                        <a14:foregroundMark x1="43972" y1="91763" x2="43972" y2="91763"/>
                        <a14:foregroundMark x1="42553" y1="91763" x2="42553" y2="91763"/>
                        <a14:foregroundMark x1="41312" y1="91763" x2="41312" y2="91763"/>
                        <a14:foregroundMark x1="52660" y1="29819" x2="49113" y2="5107"/>
                        <a14:foregroundMark x1="57979" y1="91104" x2="57979" y2="91104"/>
                      </a14:backgroundRemoval>
                    </a14:imgEffect>
                  </a14:imgLayer>
                </a14:imgProps>
              </a:ext>
              <a:ext uri="{28A0092B-C50C-407E-A947-70E740481C1C}">
                <a14:useLocalDpi xmlns:a14="http://schemas.microsoft.com/office/drawing/2010/main" val="0"/>
              </a:ext>
            </a:extLst>
          </a:blip>
          <a:srcRect l="24706" r="26703" b="3844"/>
          <a:stretch/>
        </p:blipFill>
        <p:spPr bwMode="auto">
          <a:xfrm>
            <a:off x="9098233" y="2368667"/>
            <a:ext cx="2190011" cy="4664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3966D4-3D18-0987-18A9-63B37B5A795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202456" y="2354084"/>
            <a:ext cx="2815641" cy="45781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B779FD-F534-4FE5-AC9E-B8FB00550238}"/>
              </a:ext>
            </a:extLst>
          </p:cNvPr>
          <p:cNvPicPr>
            <a:picLocks noChangeAspect="1"/>
          </p:cNvPicPr>
          <p:nvPr/>
        </p:nvPicPr>
        <p:blipFill>
          <a:blip r:embed="rId11"/>
          <a:stretch>
            <a:fillRect/>
          </a:stretch>
        </p:blipFill>
        <p:spPr>
          <a:xfrm>
            <a:off x="482868" y="387244"/>
            <a:ext cx="11248095" cy="2188654"/>
          </a:xfrm>
          <a:prstGeom prst="rect">
            <a:avLst/>
          </a:prstGeom>
        </p:spPr>
      </p:pic>
    </p:spTree>
    <p:extLst>
      <p:ext uri="{BB962C8B-B14F-4D97-AF65-F5344CB8AC3E}">
        <p14:creationId xmlns:p14="http://schemas.microsoft.com/office/powerpoint/2010/main" val="2890058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par>
                                <p:cTn id="13" presetID="42" presetClass="entr" presetSubtype="0" fill="hold" grpId="0"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341612" y="550186"/>
            <a:ext cx="9794474" cy="560413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5"/>
          <a:stretch>
            <a:fillRect/>
          </a:stretch>
        </p:blipFill>
        <p:spPr>
          <a:xfrm>
            <a:off x="4104525" y="1363038"/>
            <a:ext cx="3938357" cy="1012024"/>
          </a:xfrm>
          <a:prstGeom prst="rect">
            <a:avLst/>
          </a:prstGeom>
        </p:spPr>
      </p:pic>
      <p:sp>
        <p:nvSpPr>
          <p:cNvPr id="20" name="Google Shape;446;p31">
            <a:extLst>
              <a:ext uri="{FF2B5EF4-FFF2-40B4-BE49-F238E27FC236}">
                <a16:creationId xmlns:a16="http://schemas.microsoft.com/office/drawing/2014/main" id="{0C27E659-2AFC-462E-9E81-8BBD4A156E4B}"/>
              </a:ext>
            </a:extLst>
          </p:cNvPr>
          <p:cNvSpPr/>
          <p:nvPr/>
        </p:nvSpPr>
        <p:spPr>
          <a:xfrm>
            <a:off x="1195236" y="5300029"/>
            <a:ext cx="360927" cy="494863"/>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1" name="Google Shape;453;p31">
            <a:extLst>
              <a:ext uri="{FF2B5EF4-FFF2-40B4-BE49-F238E27FC236}">
                <a16:creationId xmlns:a16="http://schemas.microsoft.com/office/drawing/2014/main" id="{28F8DB43-D2E4-4A88-8D90-9E592E9BF6E2}"/>
              </a:ext>
            </a:extLst>
          </p:cNvPr>
          <p:cNvSpPr/>
          <p:nvPr/>
        </p:nvSpPr>
        <p:spPr>
          <a:xfrm rot="633963">
            <a:off x="1209077" y="4626429"/>
            <a:ext cx="1817152" cy="2094295"/>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id="{B270EF30-D0E4-F233-EA9C-0FE2A5A9D013}"/>
              </a:ext>
            </a:extLst>
          </p:cNvPr>
          <p:cNvPicPr>
            <a:picLocks noChangeAspect="1"/>
          </p:cNvPicPr>
          <p:nvPr/>
        </p:nvPicPr>
        <p:blipFill>
          <a:blip r:embed="rId6"/>
          <a:stretch>
            <a:fillRect/>
          </a:stretch>
        </p:blipFill>
        <p:spPr>
          <a:xfrm>
            <a:off x="1963842" y="2482257"/>
            <a:ext cx="8699746" cy="2786113"/>
          </a:xfrm>
          <a:prstGeom prst="rect">
            <a:avLst/>
          </a:prstGeom>
        </p:spPr>
      </p:pic>
      <p:pic>
        <p:nvPicPr>
          <p:cNvPr id="6" name="Picture 5" descr="A yellow circles with red lines&#10;&#10;Description automatically generated">
            <a:extLst>
              <a:ext uri="{FF2B5EF4-FFF2-40B4-BE49-F238E27FC236}">
                <a16:creationId xmlns:a16="http://schemas.microsoft.com/office/drawing/2014/main" id="{7E0E0875-3598-1E04-8B68-904903D04C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971" y="1467530"/>
            <a:ext cx="2694685" cy="1613127"/>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ở vị trí nào?</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mơ ước điều gì?</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137311" y="2258762"/>
              <a:ext cx="388882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nhận ra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5"/>
            <a:ext cx="5466933" cy="2043730"/>
            <a:chOff x="245658" y="1570066"/>
            <a:chExt cx="5040575"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28606" y="1972530"/>
              <a:ext cx="4310682" cy="979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A muốn nhắn nhủ điều gì với các bạn?</a:t>
              </a: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1.875E-6 3.33333E-6 L -1.875E-6 -0.07223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067881" y="197183"/>
            <a:ext cx="9088811" cy="1446550"/>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ở vị trí nào?</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547922" y="2495854"/>
            <a:ext cx="8947111" cy="1569660"/>
          </a:xfrm>
          <a:prstGeom prst="rect">
            <a:avLst/>
          </a:prstGeom>
          <a:noFill/>
        </p:spPr>
        <p:txBody>
          <a:bodyPr wrap="square" rtlCol="0">
            <a:spAutoFit/>
          </a:bodyPr>
          <a:lstStyle/>
          <a:p>
            <a:pPr lvl="0" algn="ct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 bảng chữ cái tiếng Việt, chữ A đứng đầu.</a:t>
            </a:r>
          </a:p>
        </p:txBody>
      </p:sp>
      <p:sp>
        <p:nvSpPr>
          <p:cNvPr id="22" name="Left Arrow 4">
            <a:hlinkClick r:id="rId5"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01870" y="548935"/>
            <a:ext cx="8477202" cy="707886"/>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 A mơ ước điều gì?</a:t>
            </a: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2198451" y="2890391"/>
            <a:ext cx="7079645" cy="1569660"/>
          </a:xfrm>
          <a:prstGeom prst="rect">
            <a:avLst/>
          </a:prstGeom>
          <a:noFill/>
        </p:spPr>
        <p:txBody>
          <a:bodyPr wrap="square" rtlCol="0">
            <a:spAutoFit/>
          </a:bodyPr>
          <a:lstStyle/>
          <a:p>
            <a:pPr lvl="0" algn="ct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 A mơ ước một mình nó làm ra một cuốn sách.</a:t>
            </a: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807607" y="1095675"/>
            <a:ext cx="8562508" cy="830997"/>
          </a:xfrm>
          <a:prstGeom prst="rect">
            <a:avLst/>
          </a:prstGeom>
          <a:noFill/>
        </p:spPr>
        <p:txBody>
          <a:bodyPr wrap="square" rtlCol="0">
            <a:spAutoFit/>
          </a:bodyPr>
          <a:lstStyle/>
          <a:p>
            <a:pPr lvl="0"/>
            <a:r>
              <a:rPr lang="vi-VN"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Chữ A nhận ra điều gì?</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8306619" cy="1686030"/>
          </a:xfrm>
        </p:spPr>
        <p:txBody>
          <a:bodyPr>
            <a:noAutofit/>
          </a:bodyPr>
          <a:lstStyle/>
          <a:p>
            <a:pPr marL="0" indent="0" algn="just">
              <a:buNone/>
            </a:pPr>
            <a:r>
              <a:rPr lang="vi-VN" sz="40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Chữ A nhận ra rằng, nếu chỉ có một mình, chữ A chẳng thể nói được điều gì với ai.</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3868423"/>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3170099"/>
          </a:xfrm>
          <a:prstGeom prst="rect">
            <a:avLst/>
          </a:prstGeom>
          <a:noFill/>
        </p:spPr>
        <p:txBody>
          <a:bodyPr wrap="square" rtlCol="0">
            <a:spAutoFit/>
          </a:bodyPr>
          <a:lstStyle/>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Chữ A muốn nhắn nhủ điều gì với các bạn?</a:t>
            </a:r>
          </a:p>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 Chăm viết chữ cái		      </a:t>
            </a:r>
          </a:p>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 Chăm đọc sách</a:t>
            </a:r>
          </a:p>
          <a:p>
            <a:pPr lvl="0"/>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 Chăm xếp các chữ cái</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333139" y="6031501"/>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C0723D7-5EA2-44EF-BCE3-68C3B637C237}"/>
              </a:ext>
            </a:extLst>
          </p:cNvPr>
          <p:cNvSpPr/>
          <p:nvPr/>
        </p:nvSpPr>
        <p:spPr>
          <a:xfrm>
            <a:off x="3132229" y="1794439"/>
            <a:ext cx="503926" cy="4112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537926" y="115411"/>
            <a:ext cx="7912359"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(Theo Trần Hoài Dương)</a:t>
            </a:r>
          </a:p>
        </p:txBody>
      </p:sp>
    </p:spTree>
    <p:extLst>
      <p:ext uri="{BB962C8B-B14F-4D97-AF65-F5344CB8AC3E}">
        <p14:creationId xmlns:p14="http://schemas.microsoft.com/office/powerpoint/2010/main" val="4252129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C97A9FA9-A06C-989A-CAA0-D1F2AD505E9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7622" y="1571252"/>
            <a:ext cx="10165050" cy="3343648"/>
          </a:xfrm>
          <a:prstGeom prst="rect">
            <a:avLst/>
          </a:prstGeom>
        </p:spPr>
      </p:pic>
      <p:pic>
        <p:nvPicPr>
          <p:cNvPr id="9" name="Picture 4">
            <a:extLst>
              <a:ext uri="{FF2B5EF4-FFF2-40B4-BE49-F238E27FC236}">
                <a16:creationId xmlns:a16="http://schemas.microsoft.com/office/drawing/2014/main" id="{5DA7E7EB-BB34-F110-B3AE-DEA16A3536E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654458"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04F47C75-531A-8A52-7249-5D28F949F4C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126599" y="5511954"/>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1140184-B422-F201-91C7-5EC3CB971BF4}"/>
              </a:ext>
            </a:extLst>
          </p:cNvPr>
          <p:cNvPicPr>
            <a:picLocks noChangeAspect="1"/>
          </p:cNvPicPr>
          <p:nvPr/>
        </p:nvPicPr>
        <p:blipFill>
          <a:blip r:embed="rId7"/>
          <a:stretch>
            <a:fillRect/>
          </a:stretch>
        </p:blipFill>
        <p:spPr>
          <a:xfrm>
            <a:off x="2380012" y="1906682"/>
            <a:ext cx="7565792" cy="2353260"/>
          </a:xfrm>
          <a:prstGeom prst="rect">
            <a:avLst/>
          </a:prstGeom>
        </p:spPr>
      </p:pic>
    </p:spTree>
    <p:extLst>
      <p:ext uri="{BB962C8B-B14F-4D97-AF65-F5344CB8AC3E}">
        <p14:creationId xmlns:p14="http://schemas.microsoft.com/office/powerpoint/2010/main" val="4129992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865618" y="3044998"/>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659606"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783168" y="2904768"/>
            <a:ext cx="7379873"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49455" y="2718730"/>
            <a:ext cx="5556278" cy="1077218"/>
          </a:xfrm>
          <a:prstGeom prst="rect">
            <a:avLst/>
          </a:prstGeom>
          <a:noFill/>
        </p:spPr>
        <p:txBody>
          <a:bodyPr wrap="square" rtlCol="0">
            <a:spAutoFit/>
          </a:bodyPr>
          <a:lstStyle/>
          <a:p>
            <a:pPr lvl="0" defTabSz="1219170"/>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 đọc lời kể chuyện trong bài với ngữ điệu phù hợp</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61860" y="4357980"/>
            <a:ext cx="6941574" cy="954107"/>
          </a:xfrm>
          <a:prstGeom prst="rect">
            <a:avLst/>
          </a:prstGeom>
          <a:noFill/>
        </p:spPr>
        <p:txBody>
          <a:bodyPr wrap="square" rtlCol="0">
            <a:spAutoFit/>
          </a:bodyPr>
          <a:lstStyle/>
          <a:p>
            <a:pPr lvl="0" defTabSz="1219170"/>
            <a:r>
              <a:rPr lang="vi-VN" altLang="zh-C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Nói về câu chuyện của chữ A và nhận thức về việc cần có bạn bè.</a:t>
            </a: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6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96723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23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48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98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84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409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59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391886"/>
            <a:ext cx="11343502" cy="6090098"/>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3F77769-738C-4878-887D-0B25BABBFC4F}"/>
              </a:ext>
            </a:extLst>
          </p:cNvPr>
          <p:cNvSpPr txBox="1"/>
          <p:nvPr/>
        </p:nvSpPr>
        <p:spPr>
          <a:xfrm>
            <a:off x="837505" y="845511"/>
            <a:ext cx="10472751" cy="2207527"/>
          </a:xfrm>
          <a:prstGeom prst="rect">
            <a:avLst/>
          </a:prstGeom>
          <a:noFill/>
        </p:spPr>
        <p:txBody>
          <a:bodyPr wrap="square" rtlCol="0">
            <a:spAutoFit/>
          </a:bodyPr>
          <a:lstStyle/>
          <a:p>
            <a:pPr marL="342900" lvl="0" indent="-342900" algn="just">
              <a:lnSpc>
                <a:spcPct val="150000"/>
              </a:lnSpc>
              <a:buAutoNum type="arabicPeriod"/>
            </a:pPr>
            <a:r>
              <a:rPr lang="vi-VN" sz="3200" b="1" dirty="0">
                <a:latin typeface="Arial-Rounded" panose="020B0500000000000000" pitchFamily="34" charset="0"/>
                <a:ea typeface="Arial-Rounded" panose="020B0500000000000000" pitchFamily="34" charset="0"/>
                <a:cs typeface="Arial-Rounded" panose="020B0500000000000000" pitchFamily="34" charset="0"/>
              </a:rPr>
              <a:t>Nói tiếp lời của chữ A để cảm ơn các bạn chữ:</a:t>
            </a:r>
          </a:p>
          <a:p>
            <a:pPr lvl="0"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   Cảm ơn các bạn. Nhờ có các bạn, chúng ta đã ……………………………………………………..………</a:t>
            </a:r>
          </a:p>
        </p:txBody>
      </p:sp>
      <p:sp>
        <p:nvSpPr>
          <p:cNvPr id="11" name="TextBox 10">
            <a:extLst>
              <a:ext uri="{FF2B5EF4-FFF2-40B4-BE49-F238E27FC236}">
                <a16:creationId xmlns:a16="http://schemas.microsoft.com/office/drawing/2014/main" id="{FF4F7D1A-E739-4EC6-AB47-228CB600928E}"/>
              </a:ext>
            </a:extLst>
          </p:cNvPr>
          <p:cNvSpPr txBox="1"/>
          <p:nvPr/>
        </p:nvSpPr>
        <p:spPr>
          <a:xfrm>
            <a:off x="1019149" y="2276246"/>
            <a:ext cx="5570281" cy="730200"/>
          </a:xfrm>
          <a:prstGeom prst="rect">
            <a:avLst/>
          </a:prstGeom>
          <a:noFill/>
        </p:spPr>
        <p:txBody>
          <a:bodyPr wrap="square" rtlCol="0">
            <a:spAutoFit/>
          </a:bodyPr>
          <a:lstStyle/>
          <a:p>
            <a:pPr algn="just">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 nên những cuốn sách hay.</a:t>
            </a:r>
          </a:p>
        </p:txBody>
      </p:sp>
    </p:spTree>
    <p:extLst>
      <p:ext uri="{BB962C8B-B14F-4D97-AF65-F5344CB8AC3E}">
        <p14:creationId xmlns:p14="http://schemas.microsoft.com/office/powerpoint/2010/main" val="408463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391886"/>
            <a:ext cx="11343502" cy="6090098"/>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7C3BE404-3340-4197-8263-3B5C69D0A906}"/>
              </a:ext>
            </a:extLst>
          </p:cNvPr>
          <p:cNvSpPr txBox="1"/>
          <p:nvPr/>
        </p:nvSpPr>
        <p:spPr>
          <a:xfrm>
            <a:off x="1076991" y="804935"/>
            <a:ext cx="10701352" cy="9694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r>
              <a:rPr kumimoji="0" lang="vi-VN"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Những từ nào dưới đây chỉ cảm xúc?</a:t>
            </a:r>
          </a:p>
        </p:txBody>
      </p:sp>
      <p:sp>
        <p:nvSpPr>
          <p:cNvPr id="12" name="Rounded Rectangle 18">
            <a:extLst>
              <a:ext uri="{FF2B5EF4-FFF2-40B4-BE49-F238E27FC236}">
                <a16:creationId xmlns:a16="http://schemas.microsoft.com/office/drawing/2014/main" id="{F42A4B40-8F97-4839-B02D-674B4D9DA25E}"/>
              </a:ext>
            </a:extLst>
          </p:cNvPr>
          <p:cNvSpPr/>
          <p:nvPr/>
        </p:nvSpPr>
        <p:spPr>
          <a:xfrm>
            <a:off x="1439196" y="2460072"/>
            <a:ext cx="2223407" cy="4467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9">
            <a:extLst>
              <a:ext uri="{FF2B5EF4-FFF2-40B4-BE49-F238E27FC236}">
                <a16:creationId xmlns:a16="http://schemas.microsoft.com/office/drawing/2014/main" id="{39ACADA7-73E5-4063-B841-9C1865F0617A}"/>
              </a:ext>
            </a:extLst>
          </p:cNvPr>
          <p:cNvSpPr/>
          <p:nvPr/>
        </p:nvSpPr>
        <p:spPr>
          <a:xfrm>
            <a:off x="4939073" y="2494402"/>
            <a:ext cx="2379167" cy="4467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ngạc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nhiên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2">
            <a:extLst>
              <a:ext uri="{FF2B5EF4-FFF2-40B4-BE49-F238E27FC236}">
                <a16:creationId xmlns:a16="http://schemas.microsoft.com/office/drawing/2014/main" id="{23D74D0C-47DC-43A5-B8E0-4485EEC9DEF4}"/>
              </a:ext>
            </a:extLst>
          </p:cNvPr>
          <p:cNvSpPr/>
          <p:nvPr/>
        </p:nvSpPr>
        <p:spPr>
          <a:xfrm>
            <a:off x="8318244" y="2494402"/>
            <a:ext cx="2223407" cy="4467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9D886A4D-D201-488E-9AD3-FBF729718639}"/>
              </a:ext>
            </a:extLst>
          </p:cNvPr>
          <p:cNvSpPr/>
          <p:nvPr/>
        </p:nvSpPr>
        <p:spPr>
          <a:xfrm>
            <a:off x="1316477" y="2282749"/>
            <a:ext cx="2622592" cy="841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BED731C0-4F71-4D4B-8DEF-27E268066579}"/>
              </a:ext>
            </a:extLst>
          </p:cNvPr>
          <p:cNvSpPr/>
          <p:nvPr/>
        </p:nvSpPr>
        <p:spPr>
          <a:xfrm>
            <a:off x="4817360" y="2282749"/>
            <a:ext cx="2622592" cy="841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617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2"/>
                                        </p:tgtEl>
                                        <p:attrNameLst>
                                          <p:attrName>fillcolor</p:attrName>
                                        </p:attrNameLst>
                                      </p:cBhvr>
                                      <p:to>
                                        <a:srgbClr val="9FE540"/>
                                      </p:to>
                                    </p:animClr>
                                    <p:set>
                                      <p:cBhvr>
                                        <p:cTn id="36" dur="1000" fill="hold"/>
                                        <p:tgtEl>
                                          <p:spTgt spid="12"/>
                                        </p:tgtEl>
                                        <p:attrNameLst>
                                          <p:attrName>fill.type</p:attrName>
                                        </p:attrNameLst>
                                      </p:cBhvr>
                                      <p:to>
                                        <p:strVal val="solid"/>
                                      </p:to>
                                    </p:set>
                                    <p:set>
                                      <p:cBhvr>
                                        <p:cTn id="37" dur="1000" fill="hold"/>
                                        <p:tgtEl>
                                          <p:spTgt spid="1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drumroll.wav"/>
                                        </p:tgtEl>
                                      </p:cMediaNode>
                                    </p:audio>
                                  </p:subTnLst>
                                </p:cTn>
                              </p:par>
                            </p:childTnLst>
                          </p:cTn>
                        </p:par>
                        <p:par>
                          <p:cTn id="38" fill="hold">
                            <p:stCondLst>
                              <p:cond delay="1000"/>
                            </p:stCondLst>
                            <p:childTnLst>
                              <p:par>
                                <p:cTn id="39" presetID="26" presetClass="emph" presetSubtype="0" repeatCount="0" fill="hold" grpId="1" nodeType="afterEffect">
                                  <p:stCondLst>
                                    <p:cond delay="0"/>
                                  </p:stCondLst>
                                  <p:iterate type="lt">
                                    <p:tmPct val="0"/>
                                  </p:iterate>
                                  <p:childTnLst>
                                    <p:animEffect transition="out" filter="fade">
                                      <p:cBhvr>
                                        <p:cTn id="40" dur="2000" tmFilter="0, 0; .2, .5; .8, .5; 1, 0"/>
                                        <p:tgtEl>
                                          <p:spTgt spid="12"/>
                                        </p:tgtEl>
                                      </p:cBhvr>
                                    </p:animEffect>
                                    <p:animScale>
                                      <p:cBhvr>
                                        <p:cTn id="41" dur="1000" autoRev="1" fill="hold"/>
                                        <p:tgtEl>
                                          <p:spTgt spid="12"/>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1000" fill="hold"/>
                                        <p:tgtEl>
                                          <p:spTgt spid="13"/>
                                        </p:tgtEl>
                                        <p:attrNameLst>
                                          <p:attrName>fillcolor</p:attrName>
                                        </p:attrNameLst>
                                      </p:cBhvr>
                                      <p:to>
                                        <a:srgbClr val="9FE540"/>
                                      </p:to>
                                    </p:animClr>
                                    <p:set>
                                      <p:cBhvr>
                                        <p:cTn id="47" dur="1000" fill="hold"/>
                                        <p:tgtEl>
                                          <p:spTgt spid="13"/>
                                        </p:tgtEl>
                                        <p:attrNameLst>
                                          <p:attrName>fill.type</p:attrName>
                                        </p:attrNameLst>
                                      </p:cBhvr>
                                      <p:to>
                                        <p:strVal val="solid"/>
                                      </p:to>
                                    </p:set>
                                    <p:set>
                                      <p:cBhvr>
                                        <p:cTn id="48" dur="1000" fill="hold"/>
                                        <p:tgtEl>
                                          <p:spTgt spid="13"/>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2" name="drumroll.wav"/>
                                        </p:tgtEl>
                                      </p:cMediaNode>
                                    </p:audio>
                                  </p:subTnLst>
                                </p:cTn>
                              </p:par>
                            </p:childTnLst>
                          </p:cTn>
                        </p:par>
                        <p:par>
                          <p:cTn id="49" fill="hold">
                            <p:stCondLst>
                              <p:cond delay="1000"/>
                            </p:stCondLst>
                            <p:childTnLst>
                              <p:par>
                                <p:cTn id="50" presetID="26" presetClass="emph" presetSubtype="0" repeatCount="0" fill="hold" grpId="1" nodeType="afterEffect">
                                  <p:stCondLst>
                                    <p:cond delay="0"/>
                                  </p:stCondLst>
                                  <p:iterate type="lt">
                                    <p:tmPct val="0"/>
                                  </p:iterate>
                                  <p:childTnLst>
                                    <p:animEffect transition="out" filter="fade">
                                      <p:cBhvr>
                                        <p:cTn id="51" dur="2000" tmFilter="0, 0; .2, .5; .8, .5; 1, 0"/>
                                        <p:tgtEl>
                                          <p:spTgt spid="13"/>
                                        </p:tgtEl>
                                      </p:cBhvr>
                                    </p:animEffect>
                                    <p:animScale>
                                      <p:cBhvr>
                                        <p:cTn id="52" dur="1000" autoRev="1" fill="hold"/>
                                        <p:tgtEl>
                                          <p:spTgt spid="13"/>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4"/>
                                        </p:tgtEl>
                                        <p:attrNameLst>
                                          <p:attrName>fillcolor</p:attrName>
                                        </p:attrNameLst>
                                      </p:cBhvr>
                                      <p:to>
                                        <a:srgbClr val="EF5F5F"/>
                                      </p:to>
                                    </p:animClr>
                                    <p:set>
                                      <p:cBhvr>
                                        <p:cTn id="58" dur="2000" fill="hold"/>
                                        <p:tgtEl>
                                          <p:spTgt spid="14"/>
                                        </p:tgtEl>
                                        <p:attrNameLst>
                                          <p:attrName>fill.type</p:attrName>
                                        </p:attrNameLst>
                                      </p:cBhvr>
                                      <p:to>
                                        <p:strVal val="solid"/>
                                      </p:to>
                                    </p:set>
                                    <p:set>
                                      <p:cBhvr>
                                        <p:cTn id="59" dur="200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26" presetClass="emph" presetSubtype="0" repeatCount="0" fill="hold" grpId="1" nodeType="afterEffect">
                                  <p:stCondLst>
                                    <p:cond delay="0"/>
                                  </p:stCondLst>
                                  <p:iterate type="lt">
                                    <p:tmPct val="0"/>
                                  </p:iterate>
                                  <p:childTnLst>
                                    <p:animEffect transition="out" filter="fade">
                                      <p:cBhvr>
                                        <p:cTn id="62" dur="2000" tmFilter="0, 0; .2, .5; .8, .5; 1, 0"/>
                                        <p:tgtEl>
                                          <p:spTgt spid="14"/>
                                        </p:tgtEl>
                                      </p:cBhvr>
                                    </p:animEffect>
                                    <p:animScale>
                                      <p:cBhvr>
                                        <p:cTn id="63" dur="1000" autoRev="1" fill="hold"/>
                                        <p:tgtEl>
                                          <p:spTgt spid="1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14"/>
                  </p:tgtEl>
                </p:cond>
              </p:nextCondLst>
            </p:seq>
          </p:childTnLst>
        </p:cTn>
      </p:par>
    </p:tnLst>
    <p:bldLst>
      <p:bldP spid="10" grpId="0" uiExpand="1" build="p"/>
      <p:bldP spid="12" grpId="0" animBg="1"/>
      <p:bldP spid="12" grpId="1" animBg="1"/>
      <p:bldP spid="13" grpId="0" animBg="1"/>
      <p:bldP spid="13" grpId="1" animBg="1"/>
      <p:bldP spid="14" grpId="0" animBg="1"/>
      <p:bldP spid="14" grpId="1"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78957D00-5469-481A-80A3-98C5DDFBA53D}"/>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646015" y="1182489"/>
            <a:ext cx="1167093" cy="615090"/>
          </a:xfrm>
          <a:prstGeom prst="rect">
            <a:avLst/>
          </a:prstGeom>
        </p:spPr>
      </p:pic>
      <p:sp>
        <p:nvSpPr>
          <p:cNvPr id="22" name="TextBox 21">
            <a:extLst>
              <a:ext uri="{FF2B5EF4-FFF2-40B4-BE49-F238E27FC236}">
                <a16:creationId xmlns:a16="http://schemas.microsoft.com/office/drawing/2014/main" id="{11FE2DCE-F971-452A-88EC-67CB4E471FC3}"/>
              </a:ext>
            </a:extLst>
          </p:cNvPr>
          <p:cNvSpPr txBox="1"/>
          <p:nvPr/>
        </p:nvSpPr>
        <p:spPr>
          <a:xfrm>
            <a:off x="1475651" y="0"/>
            <a:ext cx="9568297" cy="730200"/>
          </a:xfrm>
          <a:prstGeom prst="rect">
            <a:avLst/>
          </a:prstGeom>
          <a:noFill/>
        </p:spPr>
        <p:txBody>
          <a:bodyPr wrap="square" rtlCol="0">
            <a:spAutoFit/>
          </a:bodyPr>
          <a:lstStyle/>
          <a:p>
            <a:pPr algn="just">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Qua tên bài và tranh minh hoạ, đoán nội dung bài học.</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vidu-high-performance--4-2024-10-04T08_11_52Z">
            <a:hlinkClick r:id="" action="ppaction://media"/>
            <a:extLst>
              <a:ext uri="{FF2B5EF4-FFF2-40B4-BE49-F238E27FC236}">
                <a16:creationId xmlns:a16="http://schemas.microsoft.com/office/drawing/2014/main" id="{396C211D-8205-E6B8-FF82-75CC10BC707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17799" y="1357085"/>
            <a:ext cx="7307943" cy="5000172"/>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a:hlinkClick r:id="" action="ppaction://media"/>
            <a:extLst>
              <a:ext uri="{FF2B5EF4-FFF2-40B4-BE49-F238E27FC236}">
                <a16:creationId xmlns:a16="http://schemas.microsoft.com/office/drawing/2014/main" id="{16D0D3A4-223B-E188-FBCA-405EE8FFB9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79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uyện đọc- Chữ A và những người bạn - Tiếng Việt 2 Bộ KNTT - Truyện cho bé - Hoạt hình vui nhộn - YouTube (1)">
            <a:hlinkClick r:id="" action="ppaction://media"/>
            <a:extLst>
              <a:ext uri="{FF2B5EF4-FFF2-40B4-BE49-F238E27FC236}">
                <a16:creationId xmlns:a16="http://schemas.microsoft.com/office/drawing/2014/main" id="{CEAE0896-F3B2-F5DC-A2E7-4F3F377C58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1" cy="6858000"/>
          </a:xfrm>
          <a:prstGeom prst="rect">
            <a:avLst/>
          </a:prstGeom>
        </p:spPr>
      </p:pic>
    </p:spTree>
    <p:extLst>
      <p:ext uri="{BB962C8B-B14F-4D97-AF65-F5344CB8AC3E}">
        <p14:creationId xmlns:p14="http://schemas.microsoft.com/office/powerpoint/2010/main" val="79285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2956264" y="115411"/>
            <a:ext cx="7350711"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là chữ A. Từ lâu, tôi đã nổi tiếng. Hễ nhắc đến tên tôi, ai cũng biết. Khi vui sướng quá, người ta thường reo lên tên tôi. Khi ngạc nhiên, sửng sốt, người ta cũng gọi tên tôi.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tôi luôn ở bên nhau và cần có nhau trên những trang sách.</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Các bạn nhỏ hãy gặp chúng tôi hằng ngày nhé!</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F688D28D-3B92-44CA-BA2D-9F12BBDD578A}"/>
              </a:ext>
            </a:extLst>
          </p:cNvPr>
          <p:cNvGrpSpPr/>
          <p:nvPr/>
        </p:nvGrpSpPr>
        <p:grpSpPr>
          <a:xfrm>
            <a:off x="284086" y="6088559"/>
            <a:ext cx="3204839" cy="769441"/>
            <a:chOff x="708943" y="6033135"/>
            <a:chExt cx="5825836" cy="769441"/>
          </a:xfrm>
        </p:grpSpPr>
        <p:sp>
          <p:nvSpPr>
            <p:cNvPr id="10" name="TextBox 9">
              <a:extLst>
                <a:ext uri="{FF2B5EF4-FFF2-40B4-BE49-F238E27FC236}">
                  <a16:creationId xmlns:a16="http://schemas.microsoft.com/office/drawing/2014/main" id="{53F1C68D-9DD6-43E3-90CF-C2A6792F2145}"/>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3653D18-AAAE-48FE-AA6B-BDFA80DCD2FA}"/>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mẫu</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041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1172</Words>
  <Application>Microsoft Office PowerPoint</Application>
  <PresentationFormat>Widescreen</PresentationFormat>
  <Paragraphs>100</Paragraphs>
  <Slides>32</Slides>
  <Notes>6</Notes>
  <HiddenSlides>0</HiddenSlides>
  <MMClips>4</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32</vt:i4>
      </vt:variant>
    </vt:vector>
  </HeadingPairs>
  <TitlesOfParts>
    <vt:vector size="49" baseType="lpstr">
      <vt:lpstr>DengXian</vt:lpstr>
      <vt:lpstr>#9Slide05 SVNClementine</vt:lpstr>
      <vt:lpstr>Arial</vt:lpstr>
      <vt:lpstr>Arial-Rounded</vt:lpstr>
      <vt:lpstr>Calibri</vt:lpstr>
      <vt:lpstr>Calibri Light</vt:lpstr>
      <vt:lpstr>Cambria</vt:lpstr>
      <vt:lpstr>Times New Roman</vt:lpstr>
      <vt:lpstr>UVN Banh Mi</vt:lpstr>
      <vt:lpstr>3_Office 主题</vt:lpstr>
      <vt:lpstr>Office 主题</vt:lpstr>
      <vt:lpstr>4_Office 主题</vt:lpstr>
      <vt:lpstr>2_Office 主题</vt:lpstr>
      <vt:lpstr>1_Office Theme</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31</cp:revision>
  <dcterms:created xsi:type="dcterms:W3CDTF">2021-08-03T05:09:55Z</dcterms:created>
  <dcterms:modified xsi:type="dcterms:W3CDTF">2025-09-15T09:01:47Z</dcterms:modified>
</cp:coreProperties>
</file>