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49" r:id="rId2"/>
    <p:sldMasterId id="2147483763" r:id="rId3"/>
    <p:sldMasterId id="2147483789" r:id="rId4"/>
    <p:sldMasterId id="2147483801" r:id="rId5"/>
    <p:sldMasterId id="2147483813" r:id="rId6"/>
    <p:sldMasterId id="2147483835" r:id="rId7"/>
    <p:sldMasterId id="2147483847" r:id="rId8"/>
  </p:sldMasterIdLst>
  <p:notesMasterIdLst>
    <p:notesMasterId r:id="rId44"/>
  </p:notesMasterIdLst>
  <p:sldIdLst>
    <p:sldId id="267" r:id="rId9"/>
    <p:sldId id="258" r:id="rId10"/>
    <p:sldId id="261" r:id="rId11"/>
    <p:sldId id="2007577187" r:id="rId12"/>
    <p:sldId id="353" r:id="rId13"/>
    <p:sldId id="262" r:id="rId14"/>
    <p:sldId id="263" r:id="rId15"/>
    <p:sldId id="2007577188" r:id="rId16"/>
    <p:sldId id="2007577138" r:id="rId17"/>
    <p:sldId id="2007577139" r:id="rId18"/>
    <p:sldId id="2007577140" r:id="rId19"/>
    <p:sldId id="401" r:id="rId20"/>
    <p:sldId id="2007577148" r:id="rId21"/>
    <p:sldId id="2007577189" r:id="rId22"/>
    <p:sldId id="2007577190" r:id="rId23"/>
    <p:sldId id="2007577193" r:id="rId24"/>
    <p:sldId id="331" r:id="rId25"/>
    <p:sldId id="319" r:id="rId26"/>
    <p:sldId id="2007577145" r:id="rId27"/>
    <p:sldId id="396" r:id="rId28"/>
    <p:sldId id="2007577191" r:id="rId29"/>
    <p:sldId id="2007577192" r:id="rId30"/>
    <p:sldId id="276" r:id="rId31"/>
    <p:sldId id="349" r:id="rId32"/>
    <p:sldId id="264" r:id="rId33"/>
    <p:sldId id="340" r:id="rId34"/>
    <p:sldId id="365" r:id="rId35"/>
    <p:sldId id="366" r:id="rId36"/>
    <p:sldId id="364" r:id="rId37"/>
    <p:sldId id="384" r:id="rId38"/>
    <p:sldId id="383" r:id="rId39"/>
    <p:sldId id="378" r:id="rId40"/>
    <p:sldId id="268" r:id="rId41"/>
    <p:sldId id="355" r:id="rId42"/>
    <p:sldId id="35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8785" autoAdjust="0"/>
  </p:normalViewPr>
  <p:slideViewPr>
    <p:cSldViewPr snapToGrid="0">
      <p:cViewPr varScale="1">
        <p:scale>
          <a:sx n="69" d="100"/>
          <a:sy n="69" d="100"/>
        </p:scale>
        <p:origin x="123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31024-A18C-4F9C-8644-69C6B5BC37C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5B736-C83E-46C1-9A55-3A01A71C8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2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146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51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85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61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993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31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45809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72200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16099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6463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668655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053367951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22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34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E9B-97C1-49C6-85CC-BE25069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A2557-66ED-43DB-BE3D-50AD3BFB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88185-5568-4C66-AD56-0A229CB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E11-C873-4193-99A1-7A0BF7D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951E-F128-46E2-875C-CA74B60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6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0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6D34-E7EE-43FE-A2E7-D12452EF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AF0D-6AD0-481D-8AFF-4867C735E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5A134-26F9-4AEC-B356-59374DB38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24438-E257-4626-A039-6884259D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EFE31-F723-4006-97BD-5783A9F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339D-5DD6-4D30-8D15-DF4F0E3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71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F0B0-FACE-4352-B319-7CCF6167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2033D-B322-41EA-A8BE-30BB8B53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FF394-D3CE-462A-92CC-2C3F1475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5DE56-3D5D-4C1C-9984-56C8BBD8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DF23F-B8C7-44FF-8D33-35DC5CACA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AE0E0-A879-4FB5-AD72-742B504D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E4EF9-9FF2-4C46-A0F0-3CC8257A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D59A0-D78A-45F8-A2C3-F3FAF318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76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52EB-4BD5-42C5-8AE6-E5EDBD8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48D47-76C3-41E6-A455-E12C14F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CF8AE-E328-4A3F-A312-3F3A189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578DE-1898-4B4A-A6F3-2EB8D9E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48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1DB8E-D185-4F8E-BBCF-B923C9D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3BC94-71C6-46C5-BD34-7C91A0F0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1AA7E-F8C9-43AB-8DC7-238F9CEC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34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1A5C-4CA5-4A82-8D3E-AD75211A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F027-074F-4EA6-8EBF-7A3B6835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D446-9457-422D-AB0F-DD201AA8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6F60C-9A70-47B3-83AB-FF528DD4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37E61-06CF-4D16-B54F-E7829584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DD6B1-D1EC-41F8-95BA-5177A7B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81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CD55-4054-414D-B864-177F5159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14D52-F8AD-43F6-99B8-BBF141D6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8C94-B71B-4823-95E2-E4E5BF5A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143B-3597-4243-925E-A499B40C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52FE6-C358-4564-A92F-31744D62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5431A-3A2A-4F41-A7C2-E987A1AA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22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14BD-51B9-4A83-A7C1-65CC903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D8658-03B6-447D-A26D-DA9697C4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9A38-A550-4BD4-ABA7-C9758B75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89D27-552E-4BDC-9337-1F67F029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C0AA-09E3-468D-B0EB-8B25CCB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79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CBFEE-3317-4F89-878C-659E8911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03D01-5B14-49BF-8185-F5099FF46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8454-EF4C-44B1-9159-4ABDD7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E0A39-6280-4DA9-835A-097D035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F7D8-72D3-4C04-AD1E-C4DA013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58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29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5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61576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36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2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49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32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97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3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37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53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49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9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61027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07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66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35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898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2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29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110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959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3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1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77839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5545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7307232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1347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875616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34407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20699703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28710026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2275012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4291555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1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76244"/>
      </p:ext>
    </p:extLst>
  </p:cSld>
  <p:clrMapOvr>
    <a:masterClrMapping/>
  </p:clrMapOvr>
  <p:transition spd="slow">
    <p:cov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7E65-00FB-43E6-8766-2C61BE7D0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576E-A303-4EC9-994E-FDAC77DE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10E8-0739-4F8E-83BF-E7004AC9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45AC-AF6E-4FE4-8726-4598409B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62FB-0463-4648-9046-F4D0363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166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25B0-594D-4EC0-B1CF-68BB6DF2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27B8F-717D-4060-8E3B-886A9639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A404E-05D9-4B44-ACBD-9156D48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80AB-263E-4D02-90E2-2200B97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8262-BE7F-497E-A3D2-40BE592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002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A4AB-A16F-49F4-B5BB-36FA467C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331BA-07E1-4999-90E2-4F04DD4D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BB13-FBDB-41C6-B81C-869939F6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2388-2867-4D0C-A01D-CA2922F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8354F-63AB-442D-AF53-ADF56B3F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041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EC21-E27A-46E0-ABC9-56A2EB2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1057-10B9-412E-8E6C-3807AA7CA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BAD82-5BB7-4B49-A480-311CCA25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67EB5-8F34-4297-B80C-D4944C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F2354-AC6F-4187-9709-D65B177F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DBDBD-07A0-4940-8656-8F24A85A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180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A797-1579-4D9B-923C-15B2E8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96008-0D0E-4350-8204-B55BDECE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F1C68-F9B0-45AB-BFE4-AB6A2607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BF474-3D80-4CF7-B601-DC3623784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0C05F-1BE4-441D-91C1-C84A0AAD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B7040-BB75-4C23-94D8-A19F0C84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78233-AB84-4462-B190-1BAEF64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9AB68-FA00-4147-B17C-73DE1638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644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98FD-6332-427C-B63E-466A45D1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8C2F2-43E6-4AC3-AE84-DB11D5BD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C6806-9F8E-4C74-AD8A-99A2599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3C4C6-8584-4C61-8F73-FFA0EA16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82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325D4-75C5-4014-BD2D-A5A0B019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118CF-F40E-4CEC-A6D5-5386EA7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86D25-5C72-49EF-9E6A-BBB0C8D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082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AD56-CB97-41A2-B14B-60C5EF1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2063-4B0E-4B96-9C8B-F2FC8027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0A284-C3E4-42F3-9174-240651139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28AC-60B9-4F73-9FAF-D975BC1E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629C-4668-4E7F-AD1E-B54D64A6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3459-3F98-41AA-A22D-107738C0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5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A845-20D0-4416-A0DD-F152C93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4ECF2-972E-4C16-8237-CB42D10CB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29F61-5F2F-4477-84A6-B2F4C343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D676B-7A86-4AB7-A7B7-196CEE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F19F5-CA17-4E54-8559-768A10C1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2BC5-76DF-4225-BEA9-E13550EF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C09C5-C5C3-E629-93F5-99278B40D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057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E20-EEBF-45AD-AA45-3B0EEC8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96EA4-EA4F-47FB-B69E-E5A5032DC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3D31-2269-4742-95F6-3763633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F854-2BD5-4D8F-9E97-990ED17A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1DC2E-C792-481B-8942-9583FDB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1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65133"/>
      </p:ext>
    </p:extLst>
  </p:cSld>
  <p:clrMapOvr>
    <a:masterClrMapping/>
  </p:clrMapOvr>
  <p:transition spd="slow">
    <p:cover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A6DD1-8590-4733-AEB5-36BBAF877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11A78-785B-455B-8A27-AA05A8018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1FC4-E97B-4E6E-ADE8-98C589BB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A5BF-3774-44E0-BC8B-E2C1970C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C4D0A-98C1-4868-BC3A-98EDC47F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630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7E65-00FB-43E6-8766-2C61BE7D0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576E-A303-4EC9-994E-FDAC77DE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10E8-0739-4F8E-83BF-E7004AC9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45AC-AF6E-4FE4-8726-4598409B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62FB-0463-4648-9046-F4D0363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022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25B0-594D-4EC0-B1CF-68BB6DF2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27B8F-717D-4060-8E3B-886A9639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A404E-05D9-4B44-ACBD-9156D48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80AB-263E-4D02-90E2-2200B97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8262-BE7F-497E-A3D2-40BE592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665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A4AB-A16F-49F4-B5BB-36FA467C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331BA-07E1-4999-90E2-4F04DD4D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BB13-FBDB-41C6-B81C-869939F6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2388-2867-4D0C-A01D-CA2922F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8354F-63AB-442D-AF53-ADF56B3F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935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EC21-E27A-46E0-ABC9-56A2EB2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1057-10B9-412E-8E6C-3807AA7CA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BAD82-5BB7-4B49-A480-311CCA25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67EB5-8F34-4297-B80C-D4944C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F2354-AC6F-4187-9709-D65B177F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DBDBD-07A0-4940-8656-8F24A85A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596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A797-1579-4D9B-923C-15B2E8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96008-0D0E-4350-8204-B55BDECE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F1C68-F9B0-45AB-BFE4-AB6A2607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BF474-3D80-4CF7-B601-DC3623784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0C05F-1BE4-441D-91C1-C84A0AAD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B7040-BB75-4C23-94D8-A19F0C84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78233-AB84-4462-B190-1BAEF64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9AB68-FA00-4147-B17C-73DE1638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830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98FD-6332-427C-B63E-466A45D1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8C2F2-43E6-4AC3-AE84-DB11D5BD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C6806-9F8E-4C74-AD8A-99A2599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3C4C6-8584-4C61-8F73-FFA0EA16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416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325D4-75C5-4014-BD2D-A5A0B019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118CF-F40E-4CEC-A6D5-5386EA7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86D25-5C72-49EF-9E6A-BBB0C8D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851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AD56-CB97-41A2-B14B-60C5EF1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2063-4B0E-4B96-9C8B-F2FC8027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0A284-C3E4-42F3-9174-240651139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28AC-60B9-4F73-9FAF-D975BC1E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629C-4668-4E7F-AD1E-B54D64A6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3459-3F98-41AA-A22D-107738C0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726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A845-20D0-4416-A0DD-F152C93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4ECF2-972E-4C16-8237-CB42D10CB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29F61-5F2F-4477-84A6-B2F4C343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D676B-7A86-4AB7-A7B7-196CEE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F19F5-CA17-4E54-8559-768A10C1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2BC5-76DF-4225-BEA9-E13550EF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C09C5-C5C3-E629-93F5-99278B40D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4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15550"/>
      </p:ext>
    </p:extLst>
  </p:cSld>
  <p:clrMapOvr>
    <a:masterClrMapping/>
  </p:clrMapOvr>
  <p:transition spd="slow">
    <p:cover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E20-EEBF-45AD-AA45-3B0EEC8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96EA4-EA4F-47FB-B69E-E5A5032DC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3D31-2269-4742-95F6-3763633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F854-2BD5-4D8F-9E97-990ED17A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1DC2E-C792-481B-8942-9583FDB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922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A6DD1-8590-4733-AEB5-36BBAF877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11A78-785B-455B-8A27-AA05A8018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1FC4-E97B-4E6E-ADE8-98C589BB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A5BF-3774-44E0-BC8B-E2C1970C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C4D0A-98C1-4868-BC3A-98EDC47F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8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58739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6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7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88" r:id="rId14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FCC3-4F62-43AC-95CD-E06227E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041C-D09A-4B8C-9B33-29498FF9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4BC7-B707-497E-AE4C-597D098C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6A65D-D112-4269-808D-C3AE3219D1F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8DA8-6976-466E-96FF-A896B831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04CA-734B-47F8-94CE-557D43C8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560E9E96-F411-462B-9466-0CB82F69B3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5011" y="7146581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7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14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4F5B951-3F6B-10FB-03FE-216C7ECF10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6DD25-0FE7-4AF4-8BBF-9DC981B4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AA965-02CD-4604-9263-F81B12CE1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397BF-122C-4456-84AA-980D887CC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80521-5E02-486F-B3B7-5391C4999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2453C-DDBF-4124-A20B-46FF4C0ED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02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96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51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31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5.png"/><Relationship Id="rId4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6.png"/><Relationship Id="rId4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3.wav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2.xml"/><Relationship Id="rId6" Type="http://schemas.openxmlformats.org/officeDocument/2006/relationships/audio" Target="../media/audio3.wav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9.png"/><Relationship Id="rId4" Type="http://schemas.openxmlformats.org/officeDocument/2006/relationships/image" Target="../media/image76.svg"/><Relationship Id="rId9" Type="http://schemas.openxmlformats.org/officeDocument/2006/relationships/image" Target="../media/image7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66.png"/><Relationship Id="rId7" Type="http://schemas.openxmlformats.org/officeDocument/2006/relationships/image" Target="../media/image80.png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45.xml"/><Relationship Id="rId1" Type="http://schemas.openxmlformats.org/officeDocument/2006/relationships/control" Target="../activeX/activeX1.xml"/><Relationship Id="rId6" Type="http://schemas.openxmlformats.org/officeDocument/2006/relationships/image" Target="../media/image67.png"/><Relationship Id="rId11" Type="http://schemas.openxmlformats.org/officeDocument/2006/relationships/image" Target="../media/image84.png"/><Relationship Id="rId5" Type="http://schemas.openxmlformats.org/officeDocument/2006/relationships/image" Target="../media/image76.svg"/><Relationship Id="rId10" Type="http://schemas.openxmlformats.org/officeDocument/2006/relationships/image" Target="../media/image83.svg"/><Relationship Id="rId4" Type="http://schemas.openxmlformats.org/officeDocument/2006/relationships/image" Target="../media/image75.png"/><Relationship Id="rId9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0.png"/><Relationship Id="rId18" Type="http://schemas.openxmlformats.org/officeDocument/2006/relationships/image" Target="../media/image90.png"/><Relationship Id="rId3" Type="http://schemas.microsoft.com/office/2007/relationships/hdphoto" Target="../media/hdphoto1.wdp"/><Relationship Id="rId7" Type="http://schemas.openxmlformats.org/officeDocument/2006/relationships/image" Target="../media/image28.svg"/><Relationship Id="rId12" Type="http://schemas.openxmlformats.org/officeDocument/2006/relationships/image" Target="../media/image87.svg"/><Relationship Id="rId17" Type="http://schemas.openxmlformats.org/officeDocument/2006/relationships/image" Target="../media/image89.svg"/><Relationship Id="rId2" Type="http://schemas.openxmlformats.org/officeDocument/2006/relationships/image" Target="../media/image33.pn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26.svg"/><Relationship Id="rId15" Type="http://schemas.openxmlformats.org/officeDocument/2006/relationships/image" Target="../media/image31.png"/><Relationship Id="rId10" Type="http://schemas.openxmlformats.org/officeDocument/2006/relationships/image" Target="../media/image86.svg"/><Relationship Id="rId19" Type="http://schemas.openxmlformats.org/officeDocument/2006/relationships/image" Target="../media/image91.svg"/><Relationship Id="rId4" Type="http://schemas.openxmlformats.org/officeDocument/2006/relationships/image" Target="../media/image2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3" Type="http://schemas.microsoft.com/office/2007/relationships/media" Target="../media/media2.mp3"/><Relationship Id="rId7" Type="http://schemas.openxmlformats.org/officeDocument/2006/relationships/slide" Target="slide25.xml"/><Relationship Id="rId12" Type="http://schemas.openxmlformats.org/officeDocument/2006/relationships/slide" Target="slide26.xml"/><Relationship Id="rId17" Type="http://schemas.openxmlformats.org/officeDocument/2006/relationships/slide" Target="slide30.xml"/><Relationship Id="rId2" Type="http://schemas.openxmlformats.org/officeDocument/2006/relationships/audio" Target="../media/media1.mp3"/><Relationship Id="rId16" Type="http://schemas.openxmlformats.org/officeDocument/2006/relationships/slide" Target="slide29.xml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96.gif"/><Relationship Id="rId5" Type="http://schemas.openxmlformats.org/officeDocument/2006/relationships/slideLayout" Target="../slideLayouts/slideLayout59.xml"/><Relationship Id="rId15" Type="http://schemas.openxmlformats.org/officeDocument/2006/relationships/slide" Target="slide28.xml"/><Relationship Id="rId23" Type="http://schemas.openxmlformats.org/officeDocument/2006/relationships/audio" Target="../media/audio4.wav"/><Relationship Id="rId10" Type="http://schemas.openxmlformats.org/officeDocument/2006/relationships/image" Target="../media/image95.png"/><Relationship Id="rId4" Type="http://schemas.openxmlformats.org/officeDocument/2006/relationships/audio" Target="../media/media2.mp3"/><Relationship Id="rId9" Type="http://schemas.openxmlformats.org/officeDocument/2006/relationships/image" Target="../media/image94.png"/><Relationship Id="rId1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5" Type="http://schemas.openxmlformats.org/officeDocument/2006/relationships/image" Target="../media/image99.emf"/><Relationship Id="rId4" Type="http://schemas.microsoft.com/office/2007/relationships/hdphoto" Target="../media/hdphoto5.wdp"/><Relationship Id="rId9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4.png"/><Relationship Id="rId7" Type="http://schemas.openxmlformats.org/officeDocument/2006/relationships/image" Target="../media/image99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5" Type="http://schemas.openxmlformats.org/officeDocument/2006/relationships/image" Target="../media/image98.png"/><Relationship Id="rId4" Type="http://schemas.microsoft.com/office/2007/relationships/hdphoto" Target="../media/hdphoto7.wdp"/><Relationship Id="rId9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100.png"/><Relationship Id="rId7" Type="http://schemas.microsoft.com/office/2007/relationships/hdphoto" Target="../media/hdphoto8.wdp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png"/><Relationship Id="rId5" Type="http://schemas.openxmlformats.org/officeDocument/2006/relationships/image" Target="../media/image101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microsoft.com/office/2007/relationships/hdphoto" Target="../media/hdphoto8.wdp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png"/><Relationship Id="rId5" Type="http://schemas.openxmlformats.org/officeDocument/2006/relationships/image" Target="../media/image101.png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png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9.wdp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microsoft.com/office/2007/relationships/hdphoto" Target="../media/hdphoto1.wdp"/><Relationship Id="rId21" Type="http://schemas.openxmlformats.org/officeDocument/2006/relationships/image" Target="../media/image46.png"/><Relationship Id="rId7" Type="http://schemas.openxmlformats.org/officeDocument/2006/relationships/image" Target="../media/image35.svg"/><Relationship Id="rId12" Type="http://schemas.openxmlformats.org/officeDocument/2006/relationships/image" Target="../media/image39.svg"/><Relationship Id="rId17" Type="http://schemas.microsoft.com/office/2007/relationships/hdphoto" Target="../media/hdphoto2.wdp"/><Relationship Id="rId25" Type="http://schemas.openxmlformats.org/officeDocument/2006/relationships/audio" Target="../media/audio7.wav"/><Relationship Id="rId2" Type="http://schemas.openxmlformats.org/officeDocument/2006/relationships/image" Target="../media/image33.pn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24" Type="http://schemas.openxmlformats.org/officeDocument/2006/relationships/audio" Target="../media/audio2.wav"/><Relationship Id="rId5" Type="http://schemas.openxmlformats.org/officeDocument/2006/relationships/image" Target="../media/image34.svg"/><Relationship Id="rId15" Type="http://schemas.openxmlformats.org/officeDocument/2006/relationships/image" Target="../media/image31.png"/><Relationship Id="rId10" Type="http://schemas.openxmlformats.org/officeDocument/2006/relationships/image" Target="../media/image37.svg"/><Relationship Id="rId19" Type="http://schemas.openxmlformats.org/officeDocument/2006/relationships/image" Target="../media/image44.png"/><Relationship Id="rId4" Type="http://schemas.openxmlformats.org/officeDocument/2006/relationships/image" Target="../media/image2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6E4A7EF-F037-447B-8885-069AAC2A42AD}"/>
              </a:ext>
            </a:extLst>
          </p:cNvPr>
          <p:cNvSpPr/>
          <p:nvPr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5DF7D21F-25F0-4BFE-A225-A54E43180B5A}"/>
              </a:ext>
            </a:extLst>
          </p:cNvPr>
          <p:cNvSpPr/>
          <p:nvPr/>
        </p:nvSpPr>
        <p:spPr>
          <a:xfrm>
            <a:off x="201192" y="1943100"/>
            <a:ext cx="8021303" cy="4847331"/>
          </a:xfrm>
          <a:custGeom>
            <a:avLst/>
            <a:gdLst/>
            <a:ahLst/>
            <a:cxnLst/>
            <a:rect l="l" t="t" r="r" b="b"/>
            <a:pathLst>
              <a:path w="4439183" h="2535883">
                <a:moveTo>
                  <a:pt x="0" y="0"/>
                </a:moveTo>
                <a:lnTo>
                  <a:pt x="4439183" y="0"/>
                </a:lnTo>
                <a:lnTo>
                  <a:pt x="4439183" y="2535883"/>
                </a:lnTo>
                <a:lnTo>
                  <a:pt x="0" y="2535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cartoon chicken and trees&#10;&#10;Description automatically generated">
            <a:extLst>
              <a:ext uri="{FF2B5EF4-FFF2-40B4-BE49-F238E27FC236}">
                <a16:creationId xmlns:a16="http://schemas.microsoft.com/office/drawing/2014/main" id="{332DD505-B2AB-4012-81E5-464161E87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495" y="2603500"/>
            <a:ext cx="2592945" cy="2790421"/>
          </a:xfrm>
          <a:prstGeom prst="rect">
            <a:avLst/>
          </a:prstGeom>
        </p:spPr>
      </p:pic>
      <p:pic>
        <p:nvPicPr>
          <p:cNvPr id="16" name="Picture 15" descr="A group of sun images&#10;&#10;Description automatically generated">
            <a:extLst>
              <a:ext uri="{FF2B5EF4-FFF2-40B4-BE49-F238E27FC236}">
                <a16:creationId xmlns:a16="http://schemas.microsoft.com/office/drawing/2014/main" id="{1585B710-248E-4B23-8620-B08676806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6" b="64689"/>
          <a:stretch/>
        </p:blipFill>
        <p:spPr>
          <a:xfrm>
            <a:off x="5079551" y="2033481"/>
            <a:ext cx="3142944" cy="2421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B83094-6AD3-A5AD-E9A7-4BDB72479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269" y="498155"/>
            <a:ext cx="10955462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6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1188"/>
          <a:stretch/>
        </p:blipFill>
        <p:spPr>
          <a:xfrm>
            <a:off x="26122" y="0"/>
            <a:ext cx="12272210" cy="427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9042" y="4076443"/>
            <a:ext cx="4200341" cy="262785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786" y="4656307"/>
            <a:ext cx="4403798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4337" y="4071167"/>
            <a:ext cx="3572185" cy="2627858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9200" y="4645611"/>
            <a:ext cx="3976802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41476" y="3835730"/>
            <a:ext cx="4150524" cy="286329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1476" y="4030911"/>
            <a:ext cx="4457588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cỏ,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quên đường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Trắng thương bạn quá,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khắp nẻo tìm Bê.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bây giờ Dê Trắng,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gọi hoài: “Bê! Bê!”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69424" y="94097"/>
            <a:ext cx="3267670" cy="7381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D569E2-B05E-4314-BDF1-430930F0087D}"/>
              </a:ext>
            </a:extLst>
          </p:cNvPr>
          <p:cNvSpPr/>
          <p:nvPr/>
        </p:nvSpPr>
        <p:spPr>
          <a:xfrm>
            <a:off x="8585218" y="2735165"/>
            <a:ext cx="3580660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5DFF64-B2C2-4FB6-92E8-BA09A4BF2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" y="4103974"/>
            <a:ext cx="624885" cy="5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1F2B7F-6682-4666-8966-D2FC09168A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05" y="4000831"/>
            <a:ext cx="693643" cy="693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768F91-C835-461C-90FD-0F32388B1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45" y="3451941"/>
            <a:ext cx="693642" cy="693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438A2D-6D69-0247-2191-CFE1307F1842}"/>
              </a:ext>
            </a:extLst>
          </p:cNvPr>
          <p:cNvSpPr txBox="1"/>
          <p:nvPr/>
        </p:nvSpPr>
        <p:spPr>
          <a:xfrm>
            <a:off x="2416628" y="979714"/>
            <a:ext cx="302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4782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1188"/>
          <a:stretch/>
        </p:blipFill>
        <p:spPr>
          <a:xfrm>
            <a:off x="26122" y="0"/>
            <a:ext cx="12272210" cy="427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9042" y="4076443"/>
            <a:ext cx="4200341" cy="262785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786" y="4656307"/>
            <a:ext cx="4403798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4337" y="4071167"/>
            <a:ext cx="3572185" cy="2627858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9200" y="4645611"/>
            <a:ext cx="3976802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41476" y="3835730"/>
            <a:ext cx="4150524" cy="286329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1476" y="4030911"/>
            <a:ext cx="4457588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cỏ,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quên đường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Trắng thương bạn quá,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khắp nẻo tìm Bê.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bây giờ Dê Trắng,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gọi hoài: “Bê! Bê!”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69424" y="94097"/>
            <a:ext cx="3267670" cy="7381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5DFF64-B2C2-4FB6-92E8-BA09A4BF2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" y="4103974"/>
            <a:ext cx="624885" cy="5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1F2B7F-6682-4666-8966-D2FC09168A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05" y="4000831"/>
            <a:ext cx="693643" cy="693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768F91-C835-461C-90FD-0F32388B1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45" y="3451941"/>
            <a:ext cx="693642" cy="69364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CF219D-F5C4-48E4-8128-43BC3C7F7862}"/>
              </a:ext>
            </a:extLst>
          </p:cNvPr>
          <p:cNvSpPr/>
          <p:nvPr/>
        </p:nvSpPr>
        <p:spPr>
          <a:xfrm>
            <a:off x="8356002" y="2625526"/>
            <a:ext cx="3580660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AFCC1F-000C-9FE3-64E6-C9C428E998D8}"/>
              </a:ext>
            </a:extLst>
          </p:cNvPr>
          <p:cNvSpPr txBox="1"/>
          <p:nvPr/>
        </p:nvSpPr>
        <p:spPr>
          <a:xfrm>
            <a:off x="2416628" y="979714"/>
            <a:ext cx="302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4229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andscape with hills and trees&#10;&#10;Description automatically generated">
            <a:extLst>
              <a:ext uri="{FF2B5EF4-FFF2-40B4-BE49-F238E27FC236}">
                <a16:creationId xmlns:a16="http://schemas.microsoft.com/office/drawing/2014/main" id="{B8FA2F5E-3D31-44DB-B31D-FEB8362CD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0634F6-14AE-4106-96AA-868793395AD2}"/>
              </a:ext>
            </a:extLst>
          </p:cNvPr>
          <p:cNvSpPr/>
          <p:nvPr/>
        </p:nvSpPr>
        <p:spPr>
          <a:xfrm>
            <a:off x="320351" y="1937656"/>
            <a:ext cx="11551297" cy="4761019"/>
          </a:xfrm>
          <a:prstGeom prst="roundRect">
            <a:avLst>
              <a:gd name="adj" fmla="val 8726"/>
            </a:avLst>
          </a:prstGeom>
          <a:solidFill>
            <a:schemeClr val="bg1">
              <a:alpha val="84000"/>
            </a:schemeClr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412FD3-A7F9-4253-8E68-071F1C0D975E}"/>
              </a:ext>
            </a:extLst>
          </p:cNvPr>
          <p:cNvSpPr/>
          <p:nvPr/>
        </p:nvSpPr>
        <p:spPr>
          <a:xfrm>
            <a:off x="826410" y="2607635"/>
            <a:ext cx="4839731" cy="1251667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9017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thủa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5C1CDC85-0038-4DDC-9198-3F502AD37592}"/>
              </a:ext>
            </a:extLst>
          </p:cNvPr>
          <p:cNvSpPr/>
          <p:nvPr/>
        </p:nvSpPr>
        <p:spPr>
          <a:xfrm>
            <a:off x="9006696" y="1294455"/>
            <a:ext cx="3083872" cy="1433975"/>
          </a:xfrm>
          <a:custGeom>
            <a:avLst/>
            <a:gdLst/>
            <a:ahLst/>
            <a:cxnLst/>
            <a:rect l="l" t="t" r="r" b="b"/>
            <a:pathLst>
              <a:path w="3521712" h="1786468">
                <a:moveTo>
                  <a:pt x="0" y="0"/>
                </a:moveTo>
                <a:lnTo>
                  <a:pt x="3521711" y="0"/>
                </a:lnTo>
                <a:lnTo>
                  <a:pt x="3521711" y="1786468"/>
                </a:lnTo>
                <a:lnTo>
                  <a:pt x="0" y="178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A05872-CE1B-D685-8E16-A388B33C8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18" y="213854"/>
            <a:ext cx="11144454" cy="140220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AE27C2-090F-0096-971E-BBE549CD72E4}"/>
              </a:ext>
            </a:extLst>
          </p:cNvPr>
          <p:cNvSpPr/>
          <p:nvPr/>
        </p:nvSpPr>
        <p:spPr>
          <a:xfrm>
            <a:off x="6172200" y="2561460"/>
            <a:ext cx="4839731" cy="1251667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9017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36B749-9398-8345-6C5F-F47EDF1960F8}"/>
              </a:ext>
            </a:extLst>
          </p:cNvPr>
          <p:cNvSpPr/>
          <p:nvPr/>
        </p:nvSpPr>
        <p:spPr>
          <a:xfrm>
            <a:off x="3676133" y="4529281"/>
            <a:ext cx="4839731" cy="1251667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9017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6000" b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49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1188"/>
          <a:stretch/>
        </p:blipFill>
        <p:spPr>
          <a:xfrm>
            <a:off x="26122" y="0"/>
            <a:ext cx="12272210" cy="427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9042" y="4076443"/>
            <a:ext cx="4200341" cy="262785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786" y="4656307"/>
            <a:ext cx="4403798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4337" y="4071167"/>
            <a:ext cx="3572185" cy="2627858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9200" y="4645611"/>
            <a:ext cx="3976802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41476" y="3835730"/>
            <a:ext cx="4150524" cy="286329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1476" y="4030911"/>
            <a:ext cx="4457588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cỏ,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quên đường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Trắng thương bạn quá,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khắp nẻo tìm Bê.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bây giờ Dê Trắng,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gọi hoài: “Bê! Bê!”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69424" y="94097"/>
            <a:ext cx="3267670" cy="7381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5DFF64-B2C2-4FB6-92E8-BA09A4BF2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" y="4103974"/>
            <a:ext cx="624885" cy="5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1F2B7F-6682-4666-8966-D2FC09168A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05" y="4000831"/>
            <a:ext cx="693643" cy="693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768F91-C835-461C-90FD-0F32388B1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45" y="3451941"/>
            <a:ext cx="693642" cy="69364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CF219D-F5C4-48E4-8128-43BC3C7F7862}"/>
              </a:ext>
            </a:extLst>
          </p:cNvPr>
          <p:cNvSpPr/>
          <p:nvPr/>
        </p:nvSpPr>
        <p:spPr>
          <a:xfrm>
            <a:off x="8356002" y="2625526"/>
            <a:ext cx="3580660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598766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ndscape with hills and trees&#10;&#10;Description automatically generated">
            <a:extLst>
              <a:ext uri="{FF2B5EF4-FFF2-40B4-BE49-F238E27FC236}">
                <a16:creationId xmlns:a16="http://schemas.microsoft.com/office/drawing/2014/main" id="{6CC56BA8-618D-E266-F21B-A43F3C132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542842-278A-6E75-0857-C611D33BA5EC}"/>
              </a:ext>
            </a:extLst>
          </p:cNvPr>
          <p:cNvSpPr/>
          <p:nvPr/>
        </p:nvSpPr>
        <p:spPr>
          <a:xfrm>
            <a:off x="320351" y="1937656"/>
            <a:ext cx="11551297" cy="4761019"/>
          </a:xfrm>
          <a:prstGeom prst="roundRect">
            <a:avLst>
              <a:gd name="adj" fmla="val 8726"/>
            </a:avLst>
          </a:prstGeom>
          <a:solidFill>
            <a:schemeClr val="bg1">
              <a:alpha val="84000"/>
            </a:schemeClr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F337D3-CAB1-C811-AA32-22E149B6DBCC}"/>
              </a:ext>
            </a:extLst>
          </p:cNvPr>
          <p:cNvGrpSpPr/>
          <p:nvPr/>
        </p:nvGrpSpPr>
        <p:grpSpPr>
          <a:xfrm>
            <a:off x="195943" y="199636"/>
            <a:ext cx="11034460" cy="1335301"/>
            <a:chOff x="2114280" y="108649"/>
            <a:chExt cx="7265379" cy="13353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A4E1F1-877C-C973-A8AB-CBAD2B0314A4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GIẢI NGHĨA TỪ KHÓ HIỂU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pple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41F576-485A-8FB0-B25D-C5D8D23F3B77}"/>
                </a:ext>
              </a:extLst>
            </p:cNvPr>
            <p:cNvSpPr txBox="1"/>
            <p:nvPr/>
          </p:nvSpPr>
          <p:spPr>
            <a:xfrm>
              <a:off x="2114280" y="120511"/>
              <a:ext cx="726537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HIỂU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D7BD235-B0BA-81B0-FC1A-D0CE7F5E7871}"/>
              </a:ext>
            </a:extLst>
          </p:cNvPr>
          <p:cNvSpPr txBox="1"/>
          <p:nvPr/>
        </p:nvSpPr>
        <p:spPr>
          <a:xfrm>
            <a:off x="600859" y="2007309"/>
            <a:ext cx="10650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 thẳm: </a:t>
            </a: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sâu</a:t>
            </a: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810A9F22-6466-D9D1-843C-9F08B21DC0F8}"/>
              </a:ext>
            </a:extLst>
          </p:cNvPr>
          <p:cNvSpPr/>
          <p:nvPr/>
        </p:nvSpPr>
        <p:spPr>
          <a:xfrm>
            <a:off x="9006696" y="1294455"/>
            <a:ext cx="3083872" cy="1433975"/>
          </a:xfrm>
          <a:custGeom>
            <a:avLst/>
            <a:gdLst/>
            <a:ahLst/>
            <a:cxnLst/>
            <a:rect l="l" t="t" r="r" b="b"/>
            <a:pathLst>
              <a:path w="3521712" h="1786468">
                <a:moveTo>
                  <a:pt x="0" y="0"/>
                </a:moveTo>
                <a:lnTo>
                  <a:pt x="3521711" y="0"/>
                </a:lnTo>
                <a:lnTo>
                  <a:pt x="3521711" y="1786468"/>
                </a:lnTo>
                <a:lnTo>
                  <a:pt x="0" y="17864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234CCE-1D4A-AB3C-0EE0-F5F6E06A3399}"/>
              </a:ext>
            </a:extLst>
          </p:cNvPr>
          <p:cNvSpPr/>
          <p:nvPr/>
        </p:nvSpPr>
        <p:spPr>
          <a:xfrm>
            <a:off x="566727" y="2525635"/>
            <a:ext cx="11061575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Tình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trạng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thiếu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nước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do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nắng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lâu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không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mưa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gây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60D415-4F16-5CA5-FF87-B92111BE4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529" y="3485758"/>
            <a:ext cx="5339365" cy="305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ndscape with hills and trees&#10;&#10;Description automatically generated">
            <a:extLst>
              <a:ext uri="{FF2B5EF4-FFF2-40B4-BE49-F238E27FC236}">
                <a16:creationId xmlns:a16="http://schemas.microsoft.com/office/drawing/2014/main" id="{6CC56BA8-618D-E266-F21B-A43F3C132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542842-278A-6E75-0857-C611D33BA5EC}"/>
              </a:ext>
            </a:extLst>
          </p:cNvPr>
          <p:cNvSpPr/>
          <p:nvPr/>
        </p:nvSpPr>
        <p:spPr>
          <a:xfrm>
            <a:off x="320351" y="1937656"/>
            <a:ext cx="11551297" cy="4761019"/>
          </a:xfrm>
          <a:prstGeom prst="roundRect">
            <a:avLst>
              <a:gd name="adj" fmla="val 8726"/>
            </a:avLst>
          </a:prstGeom>
          <a:solidFill>
            <a:schemeClr val="bg1">
              <a:alpha val="84000"/>
            </a:schemeClr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F337D3-CAB1-C811-AA32-22E149B6DBCC}"/>
              </a:ext>
            </a:extLst>
          </p:cNvPr>
          <p:cNvGrpSpPr/>
          <p:nvPr/>
        </p:nvGrpSpPr>
        <p:grpSpPr>
          <a:xfrm>
            <a:off x="195943" y="199636"/>
            <a:ext cx="11034460" cy="1335301"/>
            <a:chOff x="2114280" y="108649"/>
            <a:chExt cx="7265379" cy="13353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A4E1F1-877C-C973-A8AB-CBAD2B0314A4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GIẢI NGHĨA TỪ KHÓ HIỂU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pple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41F576-485A-8FB0-B25D-C5D8D23F3B77}"/>
                </a:ext>
              </a:extLst>
            </p:cNvPr>
            <p:cNvSpPr txBox="1"/>
            <p:nvPr/>
          </p:nvSpPr>
          <p:spPr>
            <a:xfrm>
              <a:off x="2114280" y="120511"/>
              <a:ext cx="726537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HIỂU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D7BD235-B0BA-81B0-FC1A-D0CE7F5E7871}"/>
              </a:ext>
            </a:extLst>
          </p:cNvPr>
          <p:cNvSpPr txBox="1"/>
          <p:nvPr/>
        </p:nvSpPr>
        <p:spPr>
          <a:xfrm>
            <a:off x="600859" y="2007309"/>
            <a:ext cx="106500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thang: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hết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chỗ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chỗ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khác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không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dừng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lại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ở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nơi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nào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lvl="0" algn="just">
              <a:defRPr/>
            </a:pP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810A9F22-6466-D9D1-843C-9F08B21DC0F8}"/>
              </a:ext>
            </a:extLst>
          </p:cNvPr>
          <p:cNvSpPr/>
          <p:nvPr/>
        </p:nvSpPr>
        <p:spPr>
          <a:xfrm>
            <a:off x="9006696" y="1294455"/>
            <a:ext cx="3083872" cy="1433975"/>
          </a:xfrm>
          <a:custGeom>
            <a:avLst/>
            <a:gdLst/>
            <a:ahLst/>
            <a:cxnLst/>
            <a:rect l="l" t="t" r="r" b="b"/>
            <a:pathLst>
              <a:path w="3521712" h="1786468">
                <a:moveTo>
                  <a:pt x="0" y="0"/>
                </a:moveTo>
                <a:lnTo>
                  <a:pt x="3521711" y="0"/>
                </a:lnTo>
                <a:lnTo>
                  <a:pt x="3521711" y="1786468"/>
                </a:lnTo>
                <a:lnTo>
                  <a:pt x="0" y="17864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EC99E6-A1C2-5927-8527-86AD3F199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313" y="3031216"/>
            <a:ext cx="5858409" cy="347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5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ark&#10;&#10;Description automatically generated">
            <a:extLst>
              <a:ext uri="{FF2B5EF4-FFF2-40B4-BE49-F238E27FC236}">
                <a16:creationId xmlns:a16="http://schemas.microsoft.com/office/drawing/2014/main" id="{6A146DB5-2E43-4E89-FF30-45509F1E0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A467A-D434-0ECD-ADB2-891290AF891D}"/>
              </a:ext>
            </a:extLst>
          </p:cNvPr>
          <p:cNvGrpSpPr/>
          <p:nvPr/>
        </p:nvGrpSpPr>
        <p:grpSpPr>
          <a:xfrm>
            <a:off x="2551814" y="0"/>
            <a:ext cx="9112102" cy="6858000"/>
            <a:chOff x="0" y="0"/>
            <a:chExt cx="8241792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2A5BD3-54AC-8749-1C4C-94A441A09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241792" cy="6858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FF759A-C5A5-C0A8-E296-4F787EC93671}"/>
                </a:ext>
              </a:extLst>
            </p:cNvPr>
            <p:cNvSpPr txBox="1"/>
            <p:nvPr/>
          </p:nvSpPr>
          <p:spPr>
            <a:xfrm>
              <a:off x="1602634" y="2918637"/>
              <a:ext cx="509422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39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câu “Tự xa xưa thuở nào”, từ “thuở nào” có nghĩa là gì?</a:t>
              </a:r>
              <a:endParaRPr kumimoji="0" lang="zh-CN" altLang="en-US" sz="48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C9909CA-207D-C78D-AB06-CB77F19D6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92" y="1458000"/>
            <a:ext cx="28992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287337" y="2228671"/>
            <a:ext cx="927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khứ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ark&#10;&#10;Description automatically generated">
            <a:extLst>
              <a:ext uri="{FF2B5EF4-FFF2-40B4-BE49-F238E27FC236}">
                <a16:creationId xmlns:a16="http://schemas.microsoft.com/office/drawing/2014/main" id="{6A146DB5-2E43-4E89-FF30-45509F1E0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A467A-D434-0ECD-ADB2-891290AF891D}"/>
              </a:ext>
            </a:extLst>
          </p:cNvPr>
          <p:cNvGrpSpPr/>
          <p:nvPr/>
        </p:nvGrpSpPr>
        <p:grpSpPr>
          <a:xfrm>
            <a:off x="2551814" y="0"/>
            <a:ext cx="9112102" cy="6858000"/>
            <a:chOff x="0" y="0"/>
            <a:chExt cx="8241792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2A5BD3-54AC-8749-1C4C-94A441A09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241792" cy="6858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FF759A-C5A5-C0A8-E296-4F787EC93671}"/>
                </a:ext>
              </a:extLst>
            </p:cNvPr>
            <p:cNvSpPr txBox="1"/>
            <p:nvPr/>
          </p:nvSpPr>
          <p:spPr>
            <a:xfrm>
              <a:off x="1602634" y="2918637"/>
              <a:ext cx="509422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1219139">
                <a:defRPr/>
              </a:pPr>
              <a:r>
                <a:rPr lang="vi-VN" altLang="zh-CN" sz="4800" b="1" dirty="0">
                  <a:ln w="9525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hiểu “nẻo” trong câu “Chạy khắp nẻo tìm bê” có nghĩa là gì?</a:t>
              </a:r>
              <a:endParaRPr kumimoji="0" lang="zh-CN" altLang="en-US" sz="48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C9909CA-207D-C78D-AB06-CB77F19D6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92" y="1458000"/>
            <a:ext cx="28992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407653" y="2445239"/>
            <a:ext cx="927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40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nẻo: lối đi, đường đi về một phía nào đó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8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12086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850814D-6374-3166-3F0D-71686075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73" b="57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2AAD44-8B23-8496-D693-2F243FBFEF3F}"/>
              </a:ext>
            </a:extLst>
          </p:cNvPr>
          <p:cNvSpPr/>
          <p:nvPr/>
        </p:nvSpPr>
        <p:spPr>
          <a:xfrm>
            <a:off x="3339385" y="1542310"/>
            <a:ext cx="5220000" cy="2412000"/>
          </a:xfrm>
          <a:custGeom>
            <a:avLst/>
            <a:gdLst>
              <a:gd name="csX0" fmla="*/ 0 w 5220000"/>
              <a:gd name="csY0" fmla="*/ 170504 h 2412000"/>
              <a:gd name="csX1" fmla="*/ 170504 w 5220000"/>
              <a:gd name="csY1" fmla="*/ 0 h 2412000"/>
              <a:gd name="csX2" fmla="*/ 5049496 w 5220000"/>
              <a:gd name="csY2" fmla="*/ 0 h 2412000"/>
              <a:gd name="csX3" fmla="*/ 5220000 w 5220000"/>
              <a:gd name="csY3" fmla="*/ 170504 h 2412000"/>
              <a:gd name="csX4" fmla="*/ 5220000 w 5220000"/>
              <a:gd name="csY4" fmla="*/ 2241496 h 2412000"/>
              <a:gd name="csX5" fmla="*/ 5049496 w 5220000"/>
              <a:gd name="csY5" fmla="*/ 2412000 h 2412000"/>
              <a:gd name="csX6" fmla="*/ 170504 w 5220000"/>
              <a:gd name="csY6" fmla="*/ 2412000 h 2412000"/>
              <a:gd name="csX7" fmla="*/ 0 w 5220000"/>
              <a:gd name="csY7" fmla="*/ 2241496 h 2412000"/>
              <a:gd name="csX8" fmla="*/ 0 w 5220000"/>
              <a:gd name="csY8" fmla="*/ 170504 h 2412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220000" h="2412000" fill="none" extrusionOk="0">
                <a:moveTo>
                  <a:pt x="0" y="170504"/>
                </a:moveTo>
                <a:cubicBezTo>
                  <a:pt x="441" y="88269"/>
                  <a:pt x="85936" y="16109"/>
                  <a:pt x="170504" y="0"/>
                </a:cubicBezTo>
                <a:cubicBezTo>
                  <a:pt x="2085824" y="72427"/>
                  <a:pt x="3718776" y="61419"/>
                  <a:pt x="5049496" y="0"/>
                </a:cubicBezTo>
                <a:cubicBezTo>
                  <a:pt x="5143159" y="-3473"/>
                  <a:pt x="5214794" y="74762"/>
                  <a:pt x="5220000" y="170504"/>
                </a:cubicBezTo>
                <a:cubicBezTo>
                  <a:pt x="5320876" y="501803"/>
                  <a:pt x="5112687" y="1560624"/>
                  <a:pt x="5220000" y="2241496"/>
                </a:cubicBezTo>
                <a:cubicBezTo>
                  <a:pt x="5223072" y="2320071"/>
                  <a:pt x="5139259" y="2407063"/>
                  <a:pt x="5049496" y="2412000"/>
                </a:cubicBezTo>
                <a:cubicBezTo>
                  <a:pt x="2806488" y="2441827"/>
                  <a:pt x="2278952" y="2332694"/>
                  <a:pt x="170504" y="2412000"/>
                </a:cubicBezTo>
                <a:cubicBezTo>
                  <a:pt x="89172" y="2410549"/>
                  <a:pt x="-9044" y="2337451"/>
                  <a:pt x="0" y="2241496"/>
                </a:cubicBezTo>
                <a:cubicBezTo>
                  <a:pt x="50037" y="1387432"/>
                  <a:pt x="770" y="1126915"/>
                  <a:pt x="0" y="170504"/>
                </a:cubicBezTo>
                <a:close/>
              </a:path>
              <a:path w="5220000" h="2412000" stroke="0" extrusionOk="0">
                <a:moveTo>
                  <a:pt x="0" y="170504"/>
                </a:moveTo>
                <a:cubicBezTo>
                  <a:pt x="1527" y="76753"/>
                  <a:pt x="80615" y="8914"/>
                  <a:pt x="170504" y="0"/>
                </a:cubicBezTo>
                <a:cubicBezTo>
                  <a:pt x="1261358" y="123000"/>
                  <a:pt x="2849603" y="-96860"/>
                  <a:pt x="5049496" y="0"/>
                </a:cubicBezTo>
                <a:cubicBezTo>
                  <a:pt x="5141747" y="-1460"/>
                  <a:pt x="5220871" y="74580"/>
                  <a:pt x="5220000" y="170504"/>
                </a:cubicBezTo>
                <a:cubicBezTo>
                  <a:pt x="5223173" y="1158663"/>
                  <a:pt x="5314267" y="1254818"/>
                  <a:pt x="5220000" y="2241496"/>
                </a:cubicBezTo>
                <a:cubicBezTo>
                  <a:pt x="5204040" y="2341445"/>
                  <a:pt x="5139497" y="2411318"/>
                  <a:pt x="5049496" y="2412000"/>
                </a:cubicBezTo>
                <a:cubicBezTo>
                  <a:pt x="3771529" y="2251293"/>
                  <a:pt x="1599404" y="2451667"/>
                  <a:pt x="170504" y="2412000"/>
                </a:cubicBezTo>
                <a:cubicBezTo>
                  <a:pt x="65534" y="2409818"/>
                  <a:pt x="-10741" y="2330797"/>
                  <a:pt x="0" y="2241496"/>
                </a:cubicBezTo>
                <a:cubicBezTo>
                  <a:pt x="32216" y="2027728"/>
                  <a:pt x="57206" y="535301"/>
                  <a:pt x="0" y="1705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70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79D12-3DA6-A64C-736A-7E8C92D124CD}"/>
              </a:ext>
            </a:extLst>
          </p:cNvPr>
          <p:cNvSpPr txBox="1"/>
          <p:nvPr/>
        </p:nvSpPr>
        <p:spPr>
          <a:xfrm>
            <a:off x="3113587" y="1471037"/>
            <a:ext cx="56715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sâu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thẳm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/</a:t>
            </a: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hạn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hán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/lang thang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00835-3F51-CC5E-D7C7-D0766B580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" y="2422353"/>
            <a:ext cx="259072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75902-EA8E-0CBE-CBAD-CDA0995C7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385" y="2422353"/>
            <a:ext cx="286304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358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andscape with hills and trees&#10;&#10;Description automatically generated">
            <a:extLst>
              <a:ext uri="{FF2B5EF4-FFF2-40B4-BE49-F238E27FC236}">
                <a16:creationId xmlns:a16="http://schemas.microsoft.com/office/drawing/2014/main" id="{B8FA2F5E-3D31-44DB-B31D-FEB8362CD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48A79C-7C5E-C343-F2B2-A56346974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03987"/>
          </a:xfrm>
          <a:prstGeom prst="rect">
            <a:avLst/>
          </a:prstGeom>
        </p:spPr>
      </p:pic>
      <p:sp>
        <p:nvSpPr>
          <p:cNvPr id="8" name="Freeform 18">
            <a:extLst>
              <a:ext uri="{FF2B5EF4-FFF2-40B4-BE49-F238E27FC236}">
                <a16:creationId xmlns:a16="http://schemas.microsoft.com/office/drawing/2014/main" id="{014346A5-EE40-51CA-E49B-5B576E5B180F}"/>
              </a:ext>
            </a:extLst>
          </p:cNvPr>
          <p:cNvSpPr/>
          <p:nvPr/>
        </p:nvSpPr>
        <p:spPr>
          <a:xfrm>
            <a:off x="3307434" y="2659265"/>
            <a:ext cx="5094636" cy="2228903"/>
          </a:xfrm>
          <a:custGeom>
            <a:avLst/>
            <a:gdLst/>
            <a:ahLst/>
            <a:cxnLst/>
            <a:rect l="l" t="t" r="r" b="b"/>
            <a:pathLst>
              <a:path w="5094636" h="2228903">
                <a:moveTo>
                  <a:pt x="0" y="0"/>
                </a:moveTo>
                <a:lnTo>
                  <a:pt x="5094636" y="0"/>
                </a:lnTo>
                <a:lnTo>
                  <a:pt x="5094636" y="2228903"/>
                </a:lnTo>
                <a:lnTo>
                  <a:pt x="0" y="2228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8898F0-909F-1694-842B-6C1BA60946D5}"/>
              </a:ext>
            </a:extLst>
          </p:cNvPr>
          <p:cNvGrpSpPr/>
          <p:nvPr/>
        </p:nvGrpSpPr>
        <p:grpSpPr>
          <a:xfrm>
            <a:off x="6136626" y="3653086"/>
            <a:ext cx="5561110" cy="2709729"/>
            <a:chOff x="6096000" y="3244032"/>
            <a:chExt cx="5561110" cy="27097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646D65D-0B64-D54B-C250-80D7784FA238}"/>
                </a:ext>
              </a:extLst>
            </p:cNvPr>
            <p:cNvSpPr/>
            <p:nvPr/>
          </p:nvSpPr>
          <p:spPr>
            <a:xfrm>
              <a:off x="6096000" y="3789681"/>
              <a:ext cx="5561110" cy="216408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1. Đọc đúng.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Đọc to, rõ.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Ngắt, nghỉ đúng chỗ.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661D1FB-3231-C908-3805-38AAAE8CFAF1}"/>
                </a:ext>
              </a:extLst>
            </p:cNvPr>
            <p:cNvGrpSpPr/>
            <p:nvPr/>
          </p:nvGrpSpPr>
          <p:grpSpPr>
            <a:xfrm>
              <a:off x="8361444" y="4116552"/>
              <a:ext cx="1583311" cy="469963"/>
              <a:chOff x="3190408" y="4309039"/>
              <a:chExt cx="1583311" cy="46996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01172BE-6FA8-EA67-459A-3F734E1DB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EDACCDB-8499-16F8-AFB6-9B0506731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3168820-2983-72BF-6F6F-DB8537A2DA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FCACDE-68FF-2853-278A-0A4EBE6383E2}"/>
                </a:ext>
              </a:extLst>
            </p:cNvPr>
            <p:cNvGrpSpPr/>
            <p:nvPr/>
          </p:nvGrpSpPr>
          <p:grpSpPr>
            <a:xfrm>
              <a:off x="8468135" y="4692277"/>
              <a:ext cx="1583311" cy="469963"/>
              <a:chOff x="3190408" y="4309039"/>
              <a:chExt cx="1583311" cy="46996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CDA7FB9-F918-5B4D-0334-09A429813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3EB9FFB-2E1A-D24B-29B1-1C3DE6187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56AB51E-57BF-700E-B703-9D6FBCE6E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56B090-4D3F-5D5A-2BB4-E1C9C4607513}"/>
                </a:ext>
              </a:extLst>
            </p:cNvPr>
            <p:cNvGrpSpPr/>
            <p:nvPr/>
          </p:nvGrpSpPr>
          <p:grpSpPr>
            <a:xfrm>
              <a:off x="9992519" y="5278162"/>
              <a:ext cx="1583311" cy="469963"/>
              <a:chOff x="3190408" y="4309039"/>
              <a:chExt cx="1583311" cy="46996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08363AE-C853-FDF8-AE77-5F90AE443F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9F0939C-A5F4-B514-5E3D-E69E14CE6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340655F-6F8C-789B-9721-F647010F6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CF45D21-6CA5-A274-8D61-1CF9486E69CB}"/>
                </a:ext>
              </a:extLst>
            </p:cNvPr>
            <p:cNvSpPr/>
            <p:nvPr/>
          </p:nvSpPr>
          <p:spPr>
            <a:xfrm>
              <a:off x="6470488" y="3244032"/>
              <a:ext cx="4621427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2">
                        <a:lumMod val="60000"/>
                        <a:lumOff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44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2">
                        <a:lumMod val="60000"/>
                        <a:lumOff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đánh giá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A74380-D1D4-6021-360F-CAEDB057567F}"/>
              </a:ext>
            </a:extLst>
          </p:cNvPr>
          <p:cNvGrpSpPr/>
          <p:nvPr/>
        </p:nvGrpSpPr>
        <p:grpSpPr>
          <a:xfrm>
            <a:off x="308078" y="3578282"/>
            <a:ext cx="5561110" cy="2784533"/>
            <a:chOff x="226098" y="3169228"/>
            <a:chExt cx="5561110" cy="278453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F5B11D-7DD1-9E01-4AA3-128D1424ECAD}"/>
                </a:ext>
              </a:extLst>
            </p:cNvPr>
            <p:cNvSpPr/>
            <p:nvPr/>
          </p:nvSpPr>
          <p:spPr>
            <a:xfrm>
              <a:off x="226098" y="3789681"/>
              <a:ext cx="5561110" cy="216408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E144F6F-949E-6163-87F6-487DCD031AA5}"/>
                </a:ext>
              </a:extLst>
            </p:cNvPr>
            <p:cNvSpPr/>
            <p:nvPr/>
          </p:nvSpPr>
          <p:spPr>
            <a:xfrm>
              <a:off x="1665655" y="3169228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2">
                        <a:lumMod val="60000"/>
                        <a:lumOff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2">
                        <a:lumMod val="60000"/>
                        <a:lumOff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2">
                        <a:lumMod val="60000"/>
                        <a:lumOff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04373A7-25E3-923D-06F4-2098F1A77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24528" y="3950336"/>
              <a:ext cx="609091" cy="60909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CB8E632-D896-1975-9BFA-7770C8E37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24528" y="4544021"/>
              <a:ext cx="609091" cy="60909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0987C91-7366-AE24-2F16-3141E0AF6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24528" y="5242918"/>
              <a:ext cx="609091" cy="609091"/>
            </a:xfrm>
            <a:prstGeom prst="rect">
              <a:avLst/>
            </a:prstGeom>
          </p:spPr>
        </p:pic>
      </p:grpSp>
      <p:sp>
        <p:nvSpPr>
          <p:cNvPr id="32" name="Freeform 11">
            <a:extLst>
              <a:ext uri="{FF2B5EF4-FFF2-40B4-BE49-F238E27FC236}">
                <a16:creationId xmlns:a16="http://schemas.microsoft.com/office/drawing/2014/main" id="{AE2C20AC-A8DF-15EA-7191-DB9D2E191DF5}"/>
              </a:ext>
            </a:extLst>
          </p:cNvPr>
          <p:cNvSpPr/>
          <p:nvPr/>
        </p:nvSpPr>
        <p:spPr>
          <a:xfrm>
            <a:off x="9841225" y="2200456"/>
            <a:ext cx="2038436" cy="1749350"/>
          </a:xfrm>
          <a:custGeom>
            <a:avLst/>
            <a:gdLst/>
            <a:ahLst/>
            <a:cxnLst/>
            <a:rect l="l" t="t" r="r" b="b"/>
            <a:pathLst>
              <a:path w="4058221" h="4114800">
                <a:moveTo>
                  <a:pt x="0" y="0"/>
                </a:moveTo>
                <a:lnTo>
                  <a:pt x="4058222" y="0"/>
                </a:lnTo>
                <a:lnTo>
                  <a:pt x="40582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E4351A-E184-6588-9F09-9E67DC5D5C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33" y="1050897"/>
            <a:ext cx="12058933" cy="2353260"/>
          </a:xfrm>
          <a:prstGeom prst="rect">
            <a:avLst/>
          </a:prstGeom>
        </p:spPr>
      </p:pic>
      <p:sp>
        <p:nvSpPr>
          <p:cNvPr id="35" name="Freeform 11">
            <a:extLst>
              <a:ext uri="{FF2B5EF4-FFF2-40B4-BE49-F238E27FC236}">
                <a16:creationId xmlns:a16="http://schemas.microsoft.com/office/drawing/2014/main" id="{C43341F3-AEAB-CD3A-35BD-2703A6C6E10D}"/>
              </a:ext>
            </a:extLst>
          </p:cNvPr>
          <p:cNvSpPr/>
          <p:nvPr/>
        </p:nvSpPr>
        <p:spPr>
          <a:xfrm>
            <a:off x="66533" y="1936334"/>
            <a:ext cx="2038436" cy="1749350"/>
          </a:xfrm>
          <a:custGeom>
            <a:avLst/>
            <a:gdLst/>
            <a:ahLst/>
            <a:cxnLst/>
            <a:rect l="l" t="t" r="r" b="b"/>
            <a:pathLst>
              <a:path w="4058221" h="4114800">
                <a:moveTo>
                  <a:pt x="0" y="0"/>
                </a:moveTo>
                <a:lnTo>
                  <a:pt x="4058222" y="0"/>
                </a:lnTo>
                <a:lnTo>
                  <a:pt x="40582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7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717906-7AC1-ED57-C724-6E6E8A7CE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398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C7092AD6-9891-B4C5-1573-7D14E3CB9C25}"/>
              </a:ext>
            </a:extLst>
          </p:cNvPr>
          <p:cNvSpPr/>
          <p:nvPr/>
        </p:nvSpPr>
        <p:spPr>
          <a:xfrm>
            <a:off x="8121778" y="1511300"/>
            <a:ext cx="5365622" cy="5352727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660B60-4C50-AE7F-B557-764F491CCA8D}"/>
              </a:ext>
            </a:extLst>
          </p:cNvPr>
          <p:cNvGrpSpPr/>
          <p:nvPr/>
        </p:nvGrpSpPr>
        <p:grpSpPr>
          <a:xfrm>
            <a:off x="2302688" y="2649240"/>
            <a:ext cx="7586625" cy="3682646"/>
            <a:chOff x="4841104" y="3804755"/>
            <a:chExt cx="5882697" cy="28555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29B4C59-C1FF-4175-5467-D96B01A679AB}"/>
                </a:ext>
              </a:extLst>
            </p:cNvPr>
            <p:cNvGrpSpPr/>
            <p:nvPr/>
          </p:nvGrpSpPr>
          <p:grpSpPr>
            <a:xfrm>
              <a:off x="4841104" y="3804755"/>
              <a:ext cx="5882697" cy="2855537"/>
              <a:chOff x="2975204" y="1242806"/>
              <a:chExt cx="5882697" cy="2855537"/>
            </a:xfrm>
          </p:grpSpPr>
          <p:sp>
            <p:nvSpPr>
              <p:cNvPr id="15" name="Rectangle: Rounded Corners 12">
                <a:extLst>
                  <a:ext uri="{FF2B5EF4-FFF2-40B4-BE49-F238E27FC236}">
                    <a16:creationId xmlns:a16="http://schemas.microsoft.com/office/drawing/2014/main" id="{A12D8CB2-FA6F-5C0B-5DD1-2E135F660836}"/>
                  </a:ext>
                </a:extLst>
              </p:cNvPr>
              <p:cNvSpPr/>
              <p:nvPr/>
            </p:nvSpPr>
            <p:spPr>
              <a:xfrm>
                <a:off x="2975204" y="1847435"/>
                <a:ext cx="5882697" cy="2250908"/>
              </a:xfrm>
              <a:custGeom>
                <a:avLst/>
                <a:gdLst>
                  <a:gd name="csX0" fmla="*/ 0 w 5882697"/>
                  <a:gd name="csY0" fmla="*/ 454052 h 2250908"/>
                  <a:gd name="csX1" fmla="*/ 398252 w 5882697"/>
                  <a:gd name="csY1" fmla="*/ 0 h 2250908"/>
                  <a:gd name="csX2" fmla="*/ 912522 w 5882697"/>
                  <a:gd name="csY2" fmla="*/ 0 h 2250908"/>
                  <a:gd name="csX3" fmla="*/ 1325069 w 5882697"/>
                  <a:gd name="csY3" fmla="*/ 0 h 2250908"/>
                  <a:gd name="csX4" fmla="*/ 1788478 w 5882697"/>
                  <a:gd name="csY4" fmla="*/ 0 h 2250908"/>
                  <a:gd name="csX5" fmla="*/ 2455333 w 5882697"/>
                  <a:gd name="csY5" fmla="*/ 0 h 2250908"/>
                  <a:gd name="csX6" fmla="*/ 2867880 w 5882697"/>
                  <a:gd name="csY6" fmla="*/ 0 h 2250908"/>
                  <a:gd name="csX7" fmla="*/ 3280428 w 5882697"/>
                  <a:gd name="csY7" fmla="*/ 0 h 2250908"/>
                  <a:gd name="csX8" fmla="*/ 3692974 w 5882697"/>
                  <a:gd name="csY8" fmla="*/ 0 h 2250908"/>
                  <a:gd name="csX9" fmla="*/ 4258106 w 5882697"/>
                  <a:gd name="csY9" fmla="*/ 0 h 2250908"/>
                  <a:gd name="csX10" fmla="*/ 4823238 w 5882697"/>
                  <a:gd name="csY10" fmla="*/ 0 h 2250908"/>
                  <a:gd name="csX11" fmla="*/ 5484443 w 5882697"/>
                  <a:gd name="csY11" fmla="*/ 0 h 2250908"/>
                  <a:gd name="csX12" fmla="*/ 5882697 w 5882697"/>
                  <a:gd name="csY12" fmla="*/ 454052 h 2250908"/>
                  <a:gd name="csX13" fmla="*/ 5882697 w 5882697"/>
                  <a:gd name="csY13" fmla="*/ 874797 h 2250908"/>
                  <a:gd name="csX14" fmla="*/ 5882697 w 5882697"/>
                  <a:gd name="csY14" fmla="*/ 1335825 h 2250908"/>
                  <a:gd name="csX15" fmla="*/ 5882697 w 5882697"/>
                  <a:gd name="csY15" fmla="*/ 1796854 h 2250908"/>
                  <a:gd name="csX16" fmla="*/ 5484443 w 5882697"/>
                  <a:gd name="csY16" fmla="*/ 2250908 h 2250908"/>
                  <a:gd name="csX17" fmla="*/ 4868449 w 5882697"/>
                  <a:gd name="csY17" fmla="*/ 2250908 h 2250908"/>
                  <a:gd name="csX18" fmla="*/ 4354179 w 5882697"/>
                  <a:gd name="csY18" fmla="*/ 2250908 h 2250908"/>
                  <a:gd name="csX19" fmla="*/ 3890770 w 5882697"/>
                  <a:gd name="csY19" fmla="*/ 2250908 h 2250908"/>
                  <a:gd name="csX20" fmla="*/ 3478223 w 5882697"/>
                  <a:gd name="csY20" fmla="*/ 2250908 h 2250908"/>
                  <a:gd name="csX21" fmla="*/ 2811367 w 5882697"/>
                  <a:gd name="csY21" fmla="*/ 2250908 h 2250908"/>
                  <a:gd name="csX22" fmla="*/ 2246235 w 5882697"/>
                  <a:gd name="csY22" fmla="*/ 2250908 h 2250908"/>
                  <a:gd name="csX23" fmla="*/ 1731964 w 5882697"/>
                  <a:gd name="csY23" fmla="*/ 2250908 h 2250908"/>
                  <a:gd name="csX24" fmla="*/ 1115970 w 5882697"/>
                  <a:gd name="csY24" fmla="*/ 2250908 h 2250908"/>
                  <a:gd name="csX25" fmla="*/ 398252 w 5882697"/>
                  <a:gd name="csY25" fmla="*/ 2250908 h 2250908"/>
                  <a:gd name="csX26" fmla="*/ 0 w 5882697"/>
                  <a:gd name="csY26" fmla="*/ 1796854 h 2250908"/>
                  <a:gd name="csX27" fmla="*/ 0 w 5882697"/>
                  <a:gd name="csY27" fmla="*/ 1376110 h 2250908"/>
                  <a:gd name="csX28" fmla="*/ 0 w 5882697"/>
                  <a:gd name="csY28" fmla="*/ 941937 h 2250908"/>
                  <a:gd name="csX29" fmla="*/ 0 w 5882697"/>
                  <a:gd name="csY29" fmla="*/ 454052 h 2250908"/>
                  <a:gd name="csX0" fmla="*/ 0 w 5882697"/>
                  <a:gd name="csY0" fmla="*/ 454052 h 2250908"/>
                  <a:gd name="csX1" fmla="*/ 398252 w 5882697"/>
                  <a:gd name="csY1" fmla="*/ 0 h 2250908"/>
                  <a:gd name="csX2" fmla="*/ 1014246 w 5882697"/>
                  <a:gd name="csY2" fmla="*/ 0 h 2250908"/>
                  <a:gd name="csX3" fmla="*/ 1477655 w 5882697"/>
                  <a:gd name="csY3" fmla="*/ 0 h 2250908"/>
                  <a:gd name="csX4" fmla="*/ 1941063 w 5882697"/>
                  <a:gd name="csY4" fmla="*/ 0 h 2250908"/>
                  <a:gd name="csX5" fmla="*/ 2557058 w 5882697"/>
                  <a:gd name="csY5" fmla="*/ 0 h 2250908"/>
                  <a:gd name="csX6" fmla="*/ 3071329 w 5882697"/>
                  <a:gd name="csY6" fmla="*/ 0 h 2250908"/>
                  <a:gd name="csX7" fmla="*/ 3738184 w 5882697"/>
                  <a:gd name="csY7" fmla="*/ 0 h 2250908"/>
                  <a:gd name="csX8" fmla="*/ 4405040 w 5882697"/>
                  <a:gd name="csY8" fmla="*/ 0 h 2250908"/>
                  <a:gd name="csX9" fmla="*/ 5484443 w 5882697"/>
                  <a:gd name="csY9" fmla="*/ 0 h 2250908"/>
                  <a:gd name="csX10" fmla="*/ 5882697 w 5882697"/>
                  <a:gd name="csY10" fmla="*/ 454052 h 2250908"/>
                  <a:gd name="csX11" fmla="*/ 5882697 w 5882697"/>
                  <a:gd name="csY11" fmla="*/ 901653 h 2250908"/>
                  <a:gd name="csX12" fmla="*/ 5882697 w 5882697"/>
                  <a:gd name="csY12" fmla="*/ 1349254 h 2250908"/>
                  <a:gd name="csX13" fmla="*/ 5882697 w 5882697"/>
                  <a:gd name="csY13" fmla="*/ 1796854 h 2250908"/>
                  <a:gd name="csX14" fmla="*/ 5484443 w 5882697"/>
                  <a:gd name="csY14" fmla="*/ 2250908 h 2250908"/>
                  <a:gd name="csX15" fmla="*/ 4868449 w 5882697"/>
                  <a:gd name="csY15" fmla="*/ 2250908 h 2250908"/>
                  <a:gd name="csX16" fmla="*/ 4354179 w 5882697"/>
                  <a:gd name="csY16" fmla="*/ 2250908 h 2250908"/>
                  <a:gd name="csX17" fmla="*/ 3839909 w 5882697"/>
                  <a:gd name="csY17" fmla="*/ 2250908 h 2250908"/>
                  <a:gd name="csX18" fmla="*/ 3173052 w 5882697"/>
                  <a:gd name="csY18" fmla="*/ 2250908 h 2250908"/>
                  <a:gd name="csX19" fmla="*/ 2557058 w 5882697"/>
                  <a:gd name="csY19" fmla="*/ 2250908 h 2250908"/>
                  <a:gd name="csX20" fmla="*/ 2042787 w 5882697"/>
                  <a:gd name="csY20" fmla="*/ 2250908 h 2250908"/>
                  <a:gd name="csX21" fmla="*/ 1579379 w 5882697"/>
                  <a:gd name="csY21" fmla="*/ 2250908 h 2250908"/>
                  <a:gd name="csX22" fmla="*/ 1115970 w 5882697"/>
                  <a:gd name="csY22" fmla="*/ 2250908 h 2250908"/>
                  <a:gd name="csX23" fmla="*/ 398252 w 5882697"/>
                  <a:gd name="csY23" fmla="*/ 2250908 h 2250908"/>
                  <a:gd name="csX24" fmla="*/ 0 w 5882697"/>
                  <a:gd name="csY24" fmla="*/ 1796854 h 2250908"/>
                  <a:gd name="csX25" fmla="*/ 0 w 5882697"/>
                  <a:gd name="csY25" fmla="*/ 1362682 h 2250908"/>
                  <a:gd name="csX26" fmla="*/ 0 w 5882697"/>
                  <a:gd name="csY26" fmla="*/ 928509 h 2250908"/>
                  <a:gd name="csX27" fmla="*/ 0 w 5882697"/>
                  <a:gd name="csY27" fmla="*/ 454052 h 2250908"/>
                  <a:gd name="csX0" fmla="*/ 0 w 5882697"/>
                  <a:gd name="csY0" fmla="*/ 454052 h 2250908"/>
                  <a:gd name="csX1" fmla="*/ 398252 w 5882697"/>
                  <a:gd name="csY1" fmla="*/ 0 h 2250908"/>
                  <a:gd name="csX2" fmla="*/ 912522 w 5882697"/>
                  <a:gd name="csY2" fmla="*/ 0 h 2250908"/>
                  <a:gd name="csX3" fmla="*/ 1325069 w 5882697"/>
                  <a:gd name="csY3" fmla="*/ 0 h 2250908"/>
                  <a:gd name="csX4" fmla="*/ 1788478 w 5882697"/>
                  <a:gd name="csY4" fmla="*/ 0 h 2250908"/>
                  <a:gd name="csX5" fmla="*/ 2455333 w 5882697"/>
                  <a:gd name="csY5" fmla="*/ 0 h 2250908"/>
                  <a:gd name="csX6" fmla="*/ 2867880 w 5882697"/>
                  <a:gd name="csY6" fmla="*/ 0 h 2250908"/>
                  <a:gd name="csX7" fmla="*/ 3280428 w 5882697"/>
                  <a:gd name="csY7" fmla="*/ 0 h 2250908"/>
                  <a:gd name="csX8" fmla="*/ 3692974 w 5882697"/>
                  <a:gd name="csY8" fmla="*/ 0 h 2250908"/>
                  <a:gd name="csX9" fmla="*/ 4258106 w 5882697"/>
                  <a:gd name="csY9" fmla="*/ 0 h 2250908"/>
                  <a:gd name="csX10" fmla="*/ 4823238 w 5882697"/>
                  <a:gd name="csY10" fmla="*/ 0 h 2250908"/>
                  <a:gd name="csX11" fmla="*/ 5484443 w 5882697"/>
                  <a:gd name="csY11" fmla="*/ 0 h 2250908"/>
                  <a:gd name="csX12" fmla="*/ 5882697 w 5882697"/>
                  <a:gd name="csY12" fmla="*/ 454052 h 2250908"/>
                  <a:gd name="csX13" fmla="*/ 5882697 w 5882697"/>
                  <a:gd name="csY13" fmla="*/ 874797 h 2250908"/>
                  <a:gd name="csX14" fmla="*/ 5882697 w 5882697"/>
                  <a:gd name="csY14" fmla="*/ 1335825 h 2250908"/>
                  <a:gd name="csX15" fmla="*/ 5882697 w 5882697"/>
                  <a:gd name="csY15" fmla="*/ 1796854 h 2250908"/>
                  <a:gd name="csX16" fmla="*/ 5484443 w 5882697"/>
                  <a:gd name="csY16" fmla="*/ 2250908 h 2250908"/>
                  <a:gd name="csX17" fmla="*/ 4868449 w 5882697"/>
                  <a:gd name="csY17" fmla="*/ 2250908 h 2250908"/>
                  <a:gd name="csX18" fmla="*/ 4354179 w 5882697"/>
                  <a:gd name="csY18" fmla="*/ 2250908 h 2250908"/>
                  <a:gd name="csX19" fmla="*/ 3890770 w 5882697"/>
                  <a:gd name="csY19" fmla="*/ 2250908 h 2250908"/>
                  <a:gd name="csX20" fmla="*/ 3478223 w 5882697"/>
                  <a:gd name="csY20" fmla="*/ 2250908 h 2250908"/>
                  <a:gd name="csX21" fmla="*/ 2811367 w 5882697"/>
                  <a:gd name="csY21" fmla="*/ 2250908 h 2250908"/>
                  <a:gd name="csX22" fmla="*/ 2246235 w 5882697"/>
                  <a:gd name="csY22" fmla="*/ 2250908 h 2250908"/>
                  <a:gd name="csX23" fmla="*/ 1731964 w 5882697"/>
                  <a:gd name="csY23" fmla="*/ 2250908 h 2250908"/>
                  <a:gd name="csX24" fmla="*/ 1115970 w 5882697"/>
                  <a:gd name="csY24" fmla="*/ 2250908 h 2250908"/>
                  <a:gd name="csX25" fmla="*/ 398252 w 5882697"/>
                  <a:gd name="csY25" fmla="*/ 2250908 h 2250908"/>
                  <a:gd name="csX26" fmla="*/ 0 w 5882697"/>
                  <a:gd name="csY26" fmla="*/ 1796854 h 2250908"/>
                  <a:gd name="csX27" fmla="*/ 0 w 5882697"/>
                  <a:gd name="csY27" fmla="*/ 1376110 h 2250908"/>
                  <a:gd name="csX28" fmla="*/ 0 w 5882697"/>
                  <a:gd name="csY28" fmla="*/ 941937 h 2250908"/>
                  <a:gd name="csX29" fmla="*/ 0 w 5882697"/>
                  <a:gd name="csY29" fmla="*/ 454052 h 225090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5882697" h="2250908" fill="none" extrusionOk="0">
                    <a:moveTo>
                      <a:pt x="0" y="454052"/>
                    </a:moveTo>
                    <a:cubicBezTo>
                      <a:pt x="69545" y="253397"/>
                      <a:pt x="169478" y="22756"/>
                      <a:pt x="398252" y="0"/>
                    </a:cubicBezTo>
                    <a:cubicBezTo>
                      <a:pt x="591608" y="34221"/>
                      <a:pt x="783438" y="-17405"/>
                      <a:pt x="912522" y="0"/>
                    </a:cubicBezTo>
                    <a:cubicBezTo>
                      <a:pt x="1013719" y="-37133"/>
                      <a:pt x="1150091" y="-6674"/>
                      <a:pt x="1325069" y="0"/>
                    </a:cubicBezTo>
                    <a:cubicBezTo>
                      <a:pt x="1521656" y="-4371"/>
                      <a:pt x="1580319" y="1420"/>
                      <a:pt x="1788478" y="0"/>
                    </a:cubicBezTo>
                    <a:cubicBezTo>
                      <a:pt x="2047079" y="72538"/>
                      <a:pt x="2205679" y="41151"/>
                      <a:pt x="2455333" y="0"/>
                    </a:cubicBezTo>
                    <a:cubicBezTo>
                      <a:pt x="2636700" y="-33765"/>
                      <a:pt x="2750746" y="-16659"/>
                      <a:pt x="2867880" y="0"/>
                    </a:cubicBezTo>
                    <a:cubicBezTo>
                      <a:pt x="2927712" y="16205"/>
                      <a:pt x="3128652" y="-36189"/>
                      <a:pt x="3280428" y="0"/>
                    </a:cubicBezTo>
                    <a:cubicBezTo>
                      <a:pt x="3449206" y="22206"/>
                      <a:pt x="3636390" y="-20297"/>
                      <a:pt x="3692974" y="0"/>
                    </a:cubicBezTo>
                    <a:cubicBezTo>
                      <a:pt x="3755129" y="81065"/>
                      <a:pt x="4055358" y="11645"/>
                      <a:pt x="4258106" y="0"/>
                    </a:cubicBezTo>
                    <a:cubicBezTo>
                      <a:pt x="4466129" y="-54371"/>
                      <a:pt x="4613632" y="5169"/>
                      <a:pt x="4823238" y="0"/>
                    </a:cubicBezTo>
                    <a:cubicBezTo>
                      <a:pt x="4968050" y="2778"/>
                      <a:pt x="5369177" y="-46258"/>
                      <a:pt x="5484443" y="0"/>
                    </a:cubicBezTo>
                    <a:cubicBezTo>
                      <a:pt x="5684506" y="34366"/>
                      <a:pt x="5875460" y="187693"/>
                      <a:pt x="5882697" y="454052"/>
                    </a:cubicBezTo>
                    <a:cubicBezTo>
                      <a:pt x="5890858" y="623996"/>
                      <a:pt x="5886982" y="682568"/>
                      <a:pt x="5882697" y="874797"/>
                    </a:cubicBezTo>
                    <a:cubicBezTo>
                      <a:pt x="5862912" y="1019187"/>
                      <a:pt x="5890033" y="1233261"/>
                      <a:pt x="5882697" y="1335825"/>
                    </a:cubicBezTo>
                    <a:cubicBezTo>
                      <a:pt x="5842913" y="1433552"/>
                      <a:pt x="5897558" y="1682099"/>
                      <a:pt x="5882697" y="1796854"/>
                    </a:cubicBezTo>
                    <a:cubicBezTo>
                      <a:pt x="5863744" y="2018618"/>
                      <a:pt x="5747842" y="2240731"/>
                      <a:pt x="5484443" y="2250908"/>
                    </a:cubicBezTo>
                    <a:cubicBezTo>
                      <a:pt x="5377214" y="2302542"/>
                      <a:pt x="5105777" y="2309107"/>
                      <a:pt x="4868449" y="2250908"/>
                    </a:cubicBezTo>
                    <a:cubicBezTo>
                      <a:pt x="4584614" y="2228656"/>
                      <a:pt x="4531034" y="2239517"/>
                      <a:pt x="4354179" y="2250908"/>
                    </a:cubicBezTo>
                    <a:cubicBezTo>
                      <a:pt x="4195147" y="2276972"/>
                      <a:pt x="3984292" y="2279895"/>
                      <a:pt x="3890770" y="2250908"/>
                    </a:cubicBezTo>
                    <a:cubicBezTo>
                      <a:pt x="3799246" y="2254405"/>
                      <a:pt x="3557337" y="2204754"/>
                      <a:pt x="3478223" y="2250908"/>
                    </a:cubicBezTo>
                    <a:cubicBezTo>
                      <a:pt x="3425899" y="2221571"/>
                      <a:pt x="2987316" y="2215452"/>
                      <a:pt x="2811367" y="2250908"/>
                    </a:cubicBezTo>
                    <a:cubicBezTo>
                      <a:pt x="2552230" y="2220253"/>
                      <a:pt x="2437215" y="2248214"/>
                      <a:pt x="2246235" y="2250908"/>
                    </a:cubicBezTo>
                    <a:cubicBezTo>
                      <a:pt x="2062149" y="2285800"/>
                      <a:pt x="1955702" y="2268916"/>
                      <a:pt x="1731964" y="2250908"/>
                    </a:cubicBezTo>
                    <a:cubicBezTo>
                      <a:pt x="1474094" y="2229346"/>
                      <a:pt x="1265383" y="2279804"/>
                      <a:pt x="1115970" y="2250908"/>
                    </a:cubicBezTo>
                    <a:cubicBezTo>
                      <a:pt x="861512" y="2265941"/>
                      <a:pt x="562335" y="2208033"/>
                      <a:pt x="398252" y="2250908"/>
                    </a:cubicBezTo>
                    <a:cubicBezTo>
                      <a:pt x="217201" y="2332719"/>
                      <a:pt x="65571" y="2134756"/>
                      <a:pt x="0" y="1796854"/>
                    </a:cubicBezTo>
                    <a:cubicBezTo>
                      <a:pt x="1580" y="1612352"/>
                      <a:pt x="15566" y="1551968"/>
                      <a:pt x="0" y="1376110"/>
                    </a:cubicBezTo>
                    <a:cubicBezTo>
                      <a:pt x="-30401" y="1214037"/>
                      <a:pt x="691" y="1138625"/>
                      <a:pt x="0" y="941937"/>
                    </a:cubicBezTo>
                    <a:cubicBezTo>
                      <a:pt x="-24546" y="734837"/>
                      <a:pt x="9333" y="651049"/>
                      <a:pt x="0" y="454052"/>
                    </a:cubicBezTo>
                    <a:close/>
                  </a:path>
                  <a:path w="5882697" h="2250908" stroke="0" extrusionOk="0">
                    <a:moveTo>
                      <a:pt x="0" y="454052"/>
                    </a:moveTo>
                    <a:cubicBezTo>
                      <a:pt x="16897" y="186252"/>
                      <a:pt x="204280" y="133591"/>
                      <a:pt x="398252" y="0"/>
                    </a:cubicBezTo>
                    <a:cubicBezTo>
                      <a:pt x="708736" y="-12425"/>
                      <a:pt x="743959" y="16211"/>
                      <a:pt x="1014246" y="0"/>
                    </a:cubicBezTo>
                    <a:cubicBezTo>
                      <a:pt x="1282884" y="-26749"/>
                      <a:pt x="1292035" y="-25859"/>
                      <a:pt x="1477655" y="0"/>
                    </a:cubicBezTo>
                    <a:cubicBezTo>
                      <a:pt x="1691777" y="22986"/>
                      <a:pt x="1773446" y="16325"/>
                      <a:pt x="1941063" y="0"/>
                    </a:cubicBezTo>
                    <a:cubicBezTo>
                      <a:pt x="2014501" y="12481"/>
                      <a:pt x="2343399" y="87372"/>
                      <a:pt x="2557058" y="0"/>
                    </a:cubicBezTo>
                    <a:cubicBezTo>
                      <a:pt x="2755980" y="-51577"/>
                      <a:pt x="2940101" y="-37231"/>
                      <a:pt x="3071329" y="0"/>
                    </a:cubicBezTo>
                    <a:cubicBezTo>
                      <a:pt x="3201844" y="-6934"/>
                      <a:pt x="3632097" y="61682"/>
                      <a:pt x="3738184" y="0"/>
                    </a:cubicBezTo>
                    <a:cubicBezTo>
                      <a:pt x="3902717" y="-99941"/>
                      <a:pt x="4145595" y="-49525"/>
                      <a:pt x="4405040" y="0"/>
                    </a:cubicBezTo>
                    <a:cubicBezTo>
                      <a:pt x="4717600" y="34405"/>
                      <a:pt x="5149737" y="37985"/>
                      <a:pt x="5484443" y="0"/>
                    </a:cubicBezTo>
                    <a:cubicBezTo>
                      <a:pt x="5741128" y="36013"/>
                      <a:pt x="5867124" y="256660"/>
                      <a:pt x="5882697" y="454052"/>
                    </a:cubicBezTo>
                    <a:cubicBezTo>
                      <a:pt x="5881062" y="643816"/>
                      <a:pt x="5858039" y="741135"/>
                      <a:pt x="5882697" y="901653"/>
                    </a:cubicBezTo>
                    <a:cubicBezTo>
                      <a:pt x="5879427" y="1055002"/>
                      <a:pt x="5865232" y="1247068"/>
                      <a:pt x="5882697" y="1349254"/>
                    </a:cubicBezTo>
                    <a:cubicBezTo>
                      <a:pt x="5871386" y="1494212"/>
                      <a:pt x="5907032" y="1594375"/>
                      <a:pt x="5882697" y="1796854"/>
                    </a:cubicBezTo>
                    <a:cubicBezTo>
                      <a:pt x="5957587" y="2042714"/>
                      <a:pt x="5716545" y="2314627"/>
                      <a:pt x="5484443" y="2250908"/>
                    </a:cubicBezTo>
                    <a:cubicBezTo>
                      <a:pt x="5334221" y="2183482"/>
                      <a:pt x="5071512" y="2223616"/>
                      <a:pt x="4868449" y="2250908"/>
                    </a:cubicBezTo>
                    <a:cubicBezTo>
                      <a:pt x="4737178" y="2277019"/>
                      <a:pt x="4506972" y="2201888"/>
                      <a:pt x="4354179" y="2250908"/>
                    </a:cubicBezTo>
                    <a:cubicBezTo>
                      <a:pt x="4153062" y="2232022"/>
                      <a:pt x="4069668" y="2234723"/>
                      <a:pt x="3839909" y="2250908"/>
                    </a:cubicBezTo>
                    <a:cubicBezTo>
                      <a:pt x="3613993" y="2320858"/>
                      <a:pt x="3355019" y="2282837"/>
                      <a:pt x="3173052" y="2250908"/>
                    </a:cubicBezTo>
                    <a:cubicBezTo>
                      <a:pt x="3024818" y="2251419"/>
                      <a:pt x="2766732" y="2141301"/>
                      <a:pt x="2557058" y="2250908"/>
                    </a:cubicBezTo>
                    <a:cubicBezTo>
                      <a:pt x="2391464" y="2232180"/>
                      <a:pt x="2276708" y="2214591"/>
                      <a:pt x="2042787" y="2250908"/>
                    </a:cubicBezTo>
                    <a:cubicBezTo>
                      <a:pt x="1811602" y="2224018"/>
                      <a:pt x="1644731" y="2238362"/>
                      <a:pt x="1579379" y="2250908"/>
                    </a:cubicBezTo>
                    <a:cubicBezTo>
                      <a:pt x="1485684" y="2285860"/>
                      <a:pt x="1201320" y="2209214"/>
                      <a:pt x="1115970" y="2250908"/>
                    </a:cubicBezTo>
                    <a:cubicBezTo>
                      <a:pt x="942493" y="2281151"/>
                      <a:pt x="695368" y="2208318"/>
                      <a:pt x="398252" y="2250908"/>
                    </a:cubicBezTo>
                    <a:cubicBezTo>
                      <a:pt x="254966" y="2292626"/>
                      <a:pt x="54884" y="2111587"/>
                      <a:pt x="0" y="1796854"/>
                    </a:cubicBezTo>
                    <a:cubicBezTo>
                      <a:pt x="-32245" y="1602478"/>
                      <a:pt x="27035" y="1446554"/>
                      <a:pt x="0" y="1362682"/>
                    </a:cubicBezTo>
                    <a:cubicBezTo>
                      <a:pt x="32582" y="1228202"/>
                      <a:pt x="5394" y="1118704"/>
                      <a:pt x="0" y="928509"/>
                    </a:cubicBezTo>
                    <a:cubicBezTo>
                      <a:pt x="-5108" y="802948"/>
                      <a:pt x="-13555" y="557311"/>
                      <a:pt x="0" y="454052"/>
                    </a:cubicBezTo>
                    <a:close/>
                  </a:path>
                  <a:path w="5882697" h="2250908" fill="none" stroke="0" extrusionOk="0">
                    <a:moveTo>
                      <a:pt x="0" y="454052"/>
                    </a:moveTo>
                    <a:cubicBezTo>
                      <a:pt x="200" y="236041"/>
                      <a:pt x="178264" y="30742"/>
                      <a:pt x="398252" y="0"/>
                    </a:cubicBezTo>
                    <a:cubicBezTo>
                      <a:pt x="582810" y="34905"/>
                      <a:pt x="769857" y="12295"/>
                      <a:pt x="912522" y="0"/>
                    </a:cubicBezTo>
                    <a:cubicBezTo>
                      <a:pt x="1056242" y="-26148"/>
                      <a:pt x="1121769" y="8294"/>
                      <a:pt x="1325069" y="0"/>
                    </a:cubicBezTo>
                    <a:cubicBezTo>
                      <a:pt x="1530495" y="-2388"/>
                      <a:pt x="1593677" y="-18292"/>
                      <a:pt x="1788478" y="0"/>
                    </a:cubicBezTo>
                    <a:cubicBezTo>
                      <a:pt x="2022579" y="-14764"/>
                      <a:pt x="2267409" y="-11469"/>
                      <a:pt x="2455333" y="0"/>
                    </a:cubicBezTo>
                    <a:cubicBezTo>
                      <a:pt x="2652545" y="-21266"/>
                      <a:pt x="2765099" y="12870"/>
                      <a:pt x="2867880" y="0"/>
                    </a:cubicBezTo>
                    <a:cubicBezTo>
                      <a:pt x="2966712" y="-9837"/>
                      <a:pt x="3103997" y="-20094"/>
                      <a:pt x="3280428" y="0"/>
                    </a:cubicBezTo>
                    <a:cubicBezTo>
                      <a:pt x="3456134" y="17586"/>
                      <a:pt x="3600536" y="-31680"/>
                      <a:pt x="3692974" y="0"/>
                    </a:cubicBezTo>
                    <a:cubicBezTo>
                      <a:pt x="3720241" y="-24597"/>
                      <a:pt x="4018436" y="-199"/>
                      <a:pt x="4258106" y="0"/>
                    </a:cubicBezTo>
                    <a:cubicBezTo>
                      <a:pt x="4497706" y="-99223"/>
                      <a:pt x="4669161" y="39741"/>
                      <a:pt x="4823238" y="0"/>
                    </a:cubicBezTo>
                    <a:cubicBezTo>
                      <a:pt x="4994352" y="6680"/>
                      <a:pt x="5366982" y="-52322"/>
                      <a:pt x="5484443" y="0"/>
                    </a:cubicBezTo>
                    <a:cubicBezTo>
                      <a:pt x="5741162" y="-74649"/>
                      <a:pt x="5912915" y="152186"/>
                      <a:pt x="5882697" y="454052"/>
                    </a:cubicBezTo>
                    <a:cubicBezTo>
                      <a:pt x="5880363" y="591818"/>
                      <a:pt x="5884933" y="713160"/>
                      <a:pt x="5882697" y="874797"/>
                    </a:cubicBezTo>
                    <a:cubicBezTo>
                      <a:pt x="5849174" y="1064205"/>
                      <a:pt x="5885219" y="1216596"/>
                      <a:pt x="5882697" y="1335825"/>
                    </a:cubicBezTo>
                    <a:cubicBezTo>
                      <a:pt x="5904524" y="1434448"/>
                      <a:pt x="5905166" y="1627712"/>
                      <a:pt x="5882697" y="1796854"/>
                    </a:cubicBezTo>
                    <a:cubicBezTo>
                      <a:pt x="5781951" y="2094460"/>
                      <a:pt x="5710499" y="2212470"/>
                      <a:pt x="5484443" y="2250908"/>
                    </a:cubicBezTo>
                    <a:cubicBezTo>
                      <a:pt x="5346688" y="2295929"/>
                      <a:pt x="5152159" y="2273468"/>
                      <a:pt x="4868449" y="2250908"/>
                    </a:cubicBezTo>
                    <a:cubicBezTo>
                      <a:pt x="4595021" y="2248831"/>
                      <a:pt x="4528831" y="2235725"/>
                      <a:pt x="4354179" y="2250908"/>
                    </a:cubicBezTo>
                    <a:cubicBezTo>
                      <a:pt x="4174661" y="2310673"/>
                      <a:pt x="4008249" y="2231408"/>
                      <a:pt x="3890770" y="2250908"/>
                    </a:cubicBezTo>
                    <a:cubicBezTo>
                      <a:pt x="3772601" y="2253159"/>
                      <a:pt x="3578728" y="2245248"/>
                      <a:pt x="3478223" y="2250908"/>
                    </a:cubicBezTo>
                    <a:cubicBezTo>
                      <a:pt x="3379454" y="2322906"/>
                      <a:pt x="3125877" y="2231083"/>
                      <a:pt x="2811367" y="2250908"/>
                    </a:cubicBezTo>
                    <a:cubicBezTo>
                      <a:pt x="2549148" y="2248969"/>
                      <a:pt x="2456396" y="2297795"/>
                      <a:pt x="2246235" y="2250908"/>
                    </a:cubicBezTo>
                    <a:cubicBezTo>
                      <a:pt x="2069108" y="2238023"/>
                      <a:pt x="1857126" y="2234808"/>
                      <a:pt x="1731964" y="2250908"/>
                    </a:cubicBezTo>
                    <a:cubicBezTo>
                      <a:pt x="1549967" y="2252556"/>
                      <a:pt x="1353508" y="2319977"/>
                      <a:pt x="1115970" y="2250908"/>
                    </a:cubicBezTo>
                    <a:cubicBezTo>
                      <a:pt x="839604" y="2271556"/>
                      <a:pt x="597470" y="2224557"/>
                      <a:pt x="398252" y="2250908"/>
                    </a:cubicBezTo>
                    <a:cubicBezTo>
                      <a:pt x="248574" y="2298877"/>
                      <a:pt x="59683" y="2061454"/>
                      <a:pt x="0" y="1796854"/>
                    </a:cubicBezTo>
                    <a:cubicBezTo>
                      <a:pt x="3252" y="1592842"/>
                      <a:pt x="26051" y="1536245"/>
                      <a:pt x="0" y="1376110"/>
                    </a:cubicBezTo>
                    <a:cubicBezTo>
                      <a:pt x="-17189" y="1200861"/>
                      <a:pt x="-3344" y="1169060"/>
                      <a:pt x="0" y="941937"/>
                    </a:cubicBezTo>
                    <a:cubicBezTo>
                      <a:pt x="15402" y="721430"/>
                      <a:pt x="-8073" y="665692"/>
                      <a:pt x="0" y="454052"/>
                    </a:cubicBezTo>
                    <a:close/>
                  </a:path>
                  <a:path w="5882697" h="2250908" fill="none" stroke="0" extrusionOk="0">
                    <a:moveTo>
                      <a:pt x="0" y="454052"/>
                    </a:moveTo>
                    <a:cubicBezTo>
                      <a:pt x="21784" y="272770"/>
                      <a:pt x="176346" y="60112"/>
                      <a:pt x="398252" y="0"/>
                    </a:cubicBezTo>
                    <a:cubicBezTo>
                      <a:pt x="587554" y="25860"/>
                      <a:pt x="778788" y="-7207"/>
                      <a:pt x="912522" y="0"/>
                    </a:cubicBezTo>
                    <a:cubicBezTo>
                      <a:pt x="1057715" y="-40167"/>
                      <a:pt x="1118473" y="3901"/>
                      <a:pt x="1325069" y="0"/>
                    </a:cubicBezTo>
                    <a:cubicBezTo>
                      <a:pt x="1517469" y="-2518"/>
                      <a:pt x="1586524" y="-4989"/>
                      <a:pt x="1788478" y="0"/>
                    </a:cubicBezTo>
                    <a:cubicBezTo>
                      <a:pt x="2045967" y="38743"/>
                      <a:pt x="2222263" y="30276"/>
                      <a:pt x="2455333" y="0"/>
                    </a:cubicBezTo>
                    <a:cubicBezTo>
                      <a:pt x="2643935" y="-29422"/>
                      <a:pt x="2743595" y="7745"/>
                      <a:pt x="2867880" y="0"/>
                    </a:cubicBezTo>
                    <a:cubicBezTo>
                      <a:pt x="2964677" y="-35010"/>
                      <a:pt x="3133269" y="-5904"/>
                      <a:pt x="3280428" y="0"/>
                    </a:cubicBezTo>
                    <a:cubicBezTo>
                      <a:pt x="3438285" y="21615"/>
                      <a:pt x="3617215" y="-22586"/>
                      <a:pt x="3692974" y="0"/>
                    </a:cubicBezTo>
                    <a:cubicBezTo>
                      <a:pt x="3742479" y="54394"/>
                      <a:pt x="4048796" y="16997"/>
                      <a:pt x="4258106" y="0"/>
                    </a:cubicBezTo>
                    <a:cubicBezTo>
                      <a:pt x="4469873" y="-57760"/>
                      <a:pt x="4633548" y="9368"/>
                      <a:pt x="4823238" y="0"/>
                    </a:cubicBezTo>
                    <a:cubicBezTo>
                      <a:pt x="4963101" y="3941"/>
                      <a:pt x="5362324" y="-41771"/>
                      <a:pt x="5484443" y="0"/>
                    </a:cubicBezTo>
                    <a:cubicBezTo>
                      <a:pt x="5684596" y="8001"/>
                      <a:pt x="5872492" y="211492"/>
                      <a:pt x="5882697" y="454052"/>
                    </a:cubicBezTo>
                    <a:cubicBezTo>
                      <a:pt x="5902658" y="610011"/>
                      <a:pt x="5889016" y="705365"/>
                      <a:pt x="5882697" y="874797"/>
                    </a:cubicBezTo>
                    <a:cubicBezTo>
                      <a:pt x="5854612" y="1046900"/>
                      <a:pt x="5890580" y="1217373"/>
                      <a:pt x="5882697" y="1335825"/>
                    </a:cubicBezTo>
                    <a:cubicBezTo>
                      <a:pt x="5877330" y="1456644"/>
                      <a:pt x="5881767" y="1648974"/>
                      <a:pt x="5882697" y="1796854"/>
                    </a:cubicBezTo>
                    <a:cubicBezTo>
                      <a:pt x="5827257" y="2059696"/>
                      <a:pt x="5742173" y="2213854"/>
                      <a:pt x="5484443" y="2250908"/>
                    </a:cubicBezTo>
                    <a:cubicBezTo>
                      <a:pt x="5332520" y="2306645"/>
                      <a:pt x="5145765" y="2288479"/>
                      <a:pt x="4868449" y="2250908"/>
                    </a:cubicBezTo>
                    <a:cubicBezTo>
                      <a:pt x="4593915" y="2241132"/>
                      <a:pt x="4537160" y="2234979"/>
                      <a:pt x="4354179" y="2250908"/>
                    </a:cubicBezTo>
                    <a:cubicBezTo>
                      <a:pt x="4193919" y="2287061"/>
                      <a:pt x="3970019" y="2253160"/>
                      <a:pt x="3890770" y="2250908"/>
                    </a:cubicBezTo>
                    <a:cubicBezTo>
                      <a:pt x="3784558" y="2277694"/>
                      <a:pt x="3574020" y="2233906"/>
                      <a:pt x="3478223" y="2250908"/>
                    </a:cubicBezTo>
                    <a:cubicBezTo>
                      <a:pt x="3368829" y="2287878"/>
                      <a:pt x="3066792" y="2197509"/>
                      <a:pt x="2811367" y="2250908"/>
                    </a:cubicBezTo>
                    <a:cubicBezTo>
                      <a:pt x="2545861" y="2219064"/>
                      <a:pt x="2443069" y="2264953"/>
                      <a:pt x="2246235" y="2250908"/>
                    </a:cubicBezTo>
                    <a:cubicBezTo>
                      <a:pt x="2052399" y="2279678"/>
                      <a:pt x="1918341" y="2257809"/>
                      <a:pt x="1731964" y="2250908"/>
                    </a:cubicBezTo>
                    <a:cubicBezTo>
                      <a:pt x="1522628" y="2261337"/>
                      <a:pt x="1304160" y="2287072"/>
                      <a:pt x="1115970" y="2250908"/>
                    </a:cubicBezTo>
                    <a:cubicBezTo>
                      <a:pt x="870851" y="2256666"/>
                      <a:pt x="574452" y="2205540"/>
                      <a:pt x="398252" y="2250908"/>
                    </a:cubicBezTo>
                    <a:cubicBezTo>
                      <a:pt x="218147" y="2322247"/>
                      <a:pt x="65917" y="2124279"/>
                      <a:pt x="0" y="1796854"/>
                    </a:cubicBezTo>
                    <a:cubicBezTo>
                      <a:pt x="-4046" y="1597667"/>
                      <a:pt x="20414" y="1547451"/>
                      <a:pt x="0" y="1376110"/>
                    </a:cubicBezTo>
                    <a:cubicBezTo>
                      <a:pt x="-35194" y="1208198"/>
                      <a:pt x="2233" y="1162473"/>
                      <a:pt x="0" y="941937"/>
                    </a:cubicBezTo>
                    <a:cubicBezTo>
                      <a:pt x="203" y="724211"/>
                      <a:pt x="-3834" y="665502"/>
                      <a:pt x="0" y="45405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chemeClr val="accent2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custGeom>
                        <a:avLst/>
                        <a:gdLst>
                          <a:gd name="connsiteX0" fmla="*/ 0 w 7586625"/>
                          <a:gd name="connsiteY0" fmla="*/ 585569 h 2902886"/>
                          <a:gd name="connsiteX1" fmla="*/ 513607 w 7586625"/>
                          <a:gd name="connsiteY1" fmla="*/ 0 h 2902886"/>
                          <a:gd name="connsiteX2" fmla="*/ 1176836 w 7586625"/>
                          <a:gd name="connsiteY2" fmla="*/ 0 h 2902886"/>
                          <a:gd name="connsiteX3" fmla="*/ 1708877 w 7586625"/>
                          <a:gd name="connsiteY3" fmla="*/ 0 h 2902886"/>
                          <a:gd name="connsiteX4" fmla="*/ 2306513 w 7586625"/>
                          <a:gd name="connsiteY4" fmla="*/ 0 h 2902886"/>
                          <a:gd name="connsiteX5" fmla="*/ 3166523 w 7586625"/>
                          <a:gd name="connsiteY5" fmla="*/ 0 h 2902886"/>
                          <a:gd name="connsiteX6" fmla="*/ 3698564 w 7586625"/>
                          <a:gd name="connsiteY6" fmla="*/ 0 h 2902886"/>
                          <a:gd name="connsiteX7" fmla="*/ 4230607 w 7586625"/>
                          <a:gd name="connsiteY7" fmla="*/ 0 h 2902886"/>
                          <a:gd name="connsiteX8" fmla="*/ 4762648 w 7586625"/>
                          <a:gd name="connsiteY8" fmla="*/ 0 h 2902886"/>
                          <a:gd name="connsiteX9" fmla="*/ 5491470 w 7586625"/>
                          <a:gd name="connsiteY9" fmla="*/ 0 h 2902886"/>
                          <a:gd name="connsiteX10" fmla="*/ 6220294 w 7586625"/>
                          <a:gd name="connsiteY10" fmla="*/ 0 h 2902886"/>
                          <a:gd name="connsiteX11" fmla="*/ 7073017 w 7586625"/>
                          <a:gd name="connsiteY11" fmla="*/ 0 h 2902886"/>
                          <a:gd name="connsiteX12" fmla="*/ 7586625 w 7586625"/>
                          <a:gd name="connsiteY12" fmla="*/ 585569 h 2902886"/>
                          <a:gd name="connsiteX13" fmla="*/ 7586625 w 7586625"/>
                          <a:gd name="connsiteY13" fmla="*/ 1128183 h 2902886"/>
                          <a:gd name="connsiteX14" fmla="*/ 7586625 w 7586625"/>
                          <a:gd name="connsiteY14" fmla="*/ 1722749 h 2902886"/>
                          <a:gd name="connsiteX15" fmla="*/ 7586625 w 7586625"/>
                          <a:gd name="connsiteY15" fmla="*/ 2317316 h 2902886"/>
                          <a:gd name="connsiteX16" fmla="*/ 7073017 w 7586625"/>
                          <a:gd name="connsiteY16" fmla="*/ 2902886 h 2902886"/>
                          <a:gd name="connsiteX17" fmla="*/ 6278600 w 7586625"/>
                          <a:gd name="connsiteY17" fmla="*/ 2902886 h 2902886"/>
                          <a:gd name="connsiteX18" fmla="*/ 5615371 w 7586625"/>
                          <a:gd name="connsiteY18" fmla="*/ 2902886 h 2902886"/>
                          <a:gd name="connsiteX19" fmla="*/ 5017735 w 7586625"/>
                          <a:gd name="connsiteY19" fmla="*/ 2902886 h 2902886"/>
                          <a:gd name="connsiteX20" fmla="*/ 4485694 w 7586625"/>
                          <a:gd name="connsiteY20" fmla="*/ 2902886 h 2902886"/>
                          <a:gd name="connsiteX21" fmla="*/ 3625682 w 7586625"/>
                          <a:gd name="connsiteY21" fmla="*/ 2902886 h 2902886"/>
                          <a:gd name="connsiteX22" fmla="*/ 2896860 w 7586625"/>
                          <a:gd name="connsiteY22" fmla="*/ 2902886 h 2902886"/>
                          <a:gd name="connsiteX23" fmla="*/ 2233630 w 7586625"/>
                          <a:gd name="connsiteY23" fmla="*/ 2902886 h 2902886"/>
                          <a:gd name="connsiteX24" fmla="*/ 1439212 w 7586625"/>
                          <a:gd name="connsiteY24" fmla="*/ 2902886 h 2902886"/>
                          <a:gd name="connsiteX25" fmla="*/ 513607 w 7586625"/>
                          <a:gd name="connsiteY25" fmla="*/ 2902886 h 2902886"/>
                          <a:gd name="connsiteX26" fmla="*/ 0 w 7586625"/>
                          <a:gd name="connsiteY26" fmla="*/ 2317316 h 2902886"/>
                          <a:gd name="connsiteX27" fmla="*/ 0 w 7586625"/>
                          <a:gd name="connsiteY27" fmla="*/ 1774702 h 2902886"/>
                          <a:gd name="connsiteX28" fmla="*/ 0 w 7586625"/>
                          <a:gd name="connsiteY28" fmla="*/ 1214771 h 2902886"/>
                          <a:gd name="connsiteX29" fmla="*/ 0 w 7586625"/>
                          <a:gd name="connsiteY29" fmla="*/ 585569 h 2902886"/>
                          <a:gd name="connsiteX0" fmla="*/ 0 w 7586625"/>
                          <a:gd name="connsiteY0" fmla="*/ 585569 h 2902886"/>
                          <a:gd name="connsiteX1" fmla="*/ 513607 w 7586625"/>
                          <a:gd name="connsiteY1" fmla="*/ 0 h 2902886"/>
                          <a:gd name="connsiteX2" fmla="*/ 1308024 w 7586625"/>
                          <a:gd name="connsiteY2" fmla="*/ 0 h 2902886"/>
                          <a:gd name="connsiteX3" fmla="*/ 1905660 w 7586625"/>
                          <a:gd name="connsiteY3" fmla="*/ 0 h 2902886"/>
                          <a:gd name="connsiteX4" fmla="*/ 2503294 w 7586625"/>
                          <a:gd name="connsiteY4" fmla="*/ 0 h 2902886"/>
                          <a:gd name="connsiteX5" fmla="*/ 3297713 w 7586625"/>
                          <a:gd name="connsiteY5" fmla="*/ 0 h 2902886"/>
                          <a:gd name="connsiteX6" fmla="*/ 3960942 w 7586625"/>
                          <a:gd name="connsiteY6" fmla="*/ 0 h 2902886"/>
                          <a:gd name="connsiteX7" fmla="*/ 4820953 w 7586625"/>
                          <a:gd name="connsiteY7" fmla="*/ 0 h 2902886"/>
                          <a:gd name="connsiteX8" fmla="*/ 5680964 w 7586625"/>
                          <a:gd name="connsiteY8" fmla="*/ 0 h 2902886"/>
                          <a:gd name="connsiteX9" fmla="*/ 7073017 w 7586625"/>
                          <a:gd name="connsiteY9" fmla="*/ 0 h 2902886"/>
                          <a:gd name="connsiteX10" fmla="*/ 7586625 w 7586625"/>
                          <a:gd name="connsiteY10" fmla="*/ 585569 h 2902886"/>
                          <a:gd name="connsiteX11" fmla="*/ 7586625 w 7586625"/>
                          <a:gd name="connsiteY11" fmla="*/ 1162818 h 2902886"/>
                          <a:gd name="connsiteX12" fmla="*/ 7586625 w 7586625"/>
                          <a:gd name="connsiteY12" fmla="*/ 1740067 h 2902886"/>
                          <a:gd name="connsiteX13" fmla="*/ 7586625 w 7586625"/>
                          <a:gd name="connsiteY13" fmla="*/ 2317316 h 2902886"/>
                          <a:gd name="connsiteX14" fmla="*/ 7073017 w 7586625"/>
                          <a:gd name="connsiteY14" fmla="*/ 2902886 h 2902886"/>
                          <a:gd name="connsiteX15" fmla="*/ 6278600 w 7586625"/>
                          <a:gd name="connsiteY15" fmla="*/ 2902886 h 2902886"/>
                          <a:gd name="connsiteX16" fmla="*/ 5615371 w 7586625"/>
                          <a:gd name="connsiteY16" fmla="*/ 2902886 h 2902886"/>
                          <a:gd name="connsiteX17" fmla="*/ 4952142 w 7586625"/>
                          <a:gd name="connsiteY17" fmla="*/ 2902886 h 2902886"/>
                          <a:gd name="connsiteX18" fmla="*/ 4092130 w 7586625"/>
                          <a:gd name="connsiteY18" fmla="*/ 2902886 h 2902886"/>
                          <a:gd name="connsiteX19" fmla="*/ 3297713 w 7586625"/>
                          <a:gd name="connsiteY19" fmla="*/ 2902886 h 2902886"/>
                          <a:gd name="connsiteX20" fmla="*/ 2634482 w 7586625"/>
                          <a:gd name="connsiteY20" fmla="*/ 2902886 h 2902886"/>
                          <a:gd name="connsiteX21" fmla="*/ 2036848 w 7586625"/>
                          <a:gd name="connsiteY21" fmla="*/ 2902886 h 2902886"/>
                          <a:gd name="connsiteX22" fmla="*/ 1439212 w 7586625"/>
                          <a:gd name="connsiteY22" fmla="*/ 2902886 h 2902886"/>
                          <a:gd name="connsiteX23" fmla="*/ 513607 w 7586625"/>
                          <a:gd name="connsiteY23" fmla="*/ 2902886 h 2902886"/>
                          <a:gd name="connsiteX24" fmla="*/ 0 w 7586625"/>
                          <a:gd name="connsiteY24" fmla="*/ 2317316 h 2902886"/>
                          <a:gd name="connsiteX25" fmla="*/ 0 w 7586625"/>
                          <a:gd name="connsiteY25" fmla="*/ 1757385 h 2902886"/>
                          <a:gd name="connsiteX26" fmla="*/ 0 w 7586625"/>
                          <a:gd name="connsiteY26" fmla="*/ 1197453 h 2902886"/>
                          <a:gd name="connsiteX27" fmla="*/ 0 w 7586625"/>
                          <a:gd name="connsiteY27" fmla="*/ 585569 h 2902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7586625" h="2902886" fill="none" extrusionOk="0">
                            <a:moveTo>
                              <a:pt x="0" y="585569"/>
                            </a:moveTo>
                            <a:cubicBezTo>
                              <a:pt x="26020" y="288355"/>
                              <a:pt x="188059" y="7180"/>
                              <a:pt x="513607" y="0"/>
                            </a:cubicBezTo>
                            <a:cubicBezTo>
                              <a:pt x="788216" y="32721"/>
                              <a:pt x="1008174" y="-11865"/>
                              <a:pt x="1176836" y="0"/>
                            </a:cubicBezTo>
                            <a:cubicBezTo>
                              <a:pt x="1334141" y="-34218"/>
                              <a:pt x="1471720" y="-6567"/>
                              <a:pt x="1708877" y="0"/>
                            </a:cubicBezTo>
                            <a:cubicBezTo>
                              <a:pt x="1964166" y="-3788"/>
                              <a:pt x="2038741" y="273"/>
                              <a:pt x="2306513" y="0"/>
                            </a:cubicBezTo>
                            <a:cubicBezTo>
                              <a:pt x="2609607" y="57481"/>
                              <a:pt x="2855318" y="47972"/>
                              <a:pt x="3166523" y="0"/>
                            </a:cubicBezTo>
                            <a:cubicBezTo>
                              <a:pt x="3414803" y="-28332"/>
                              <a:pt x="3553689" y="-8419"/>
                              <a:pt x="3698564" y="0"/>
                            </a:cubicBezTo>
                            <a:cubicBezTo>
                              <a:pt x="3810704" y="-6622"/>
                              <a:pt x="4012999" y="-35070"/>
                              <a:pt x="4230607" y="0"/>
                            </a:cubicBezTo>
                            <a:cubicBezTo>
                              <a:pt x="4456343" y="27342"/>
                              <a:pt x="4673780" y="-25158"/>
                              <a:pt x="4762648" y="0"/>
                            </a:cubicBezTo>
                            <a:cubicBezTo>
                              <a:pt x="4853963" y="70391"/>
                              <a:pt x="5205608" y="33696"/>
                              <a:pt x="5491470" y="0"/>
                            </a:cubicBezTo>
                            <a:cubicBezTo>
                              <a:pt x="5763172" y="-65304"/>
                              <a:pt x="5960662" y="8947"/>
                              <a:pt x="6220294" y="0"/>
                            </a:cubicBezTo>
                            <a:cubicBezTo>
                              <a:pt x="6430140" y="-6874"/>
                              <a:pt x="6915119" y="-48590"/>
                              <a:pt x="7073017" y="0"/>
                            </a:cubicBezTo>
                            <a:cubicBezTo>
                              <a:pt x="7340056" y="27234"/>
                              <a:pt x="7585811" y="216058"/>
                              <a:pt x="7586625" y="585569"/>
                            </a:cubicBezTo>
                            <a:cubicBezTo>
                              <a:pt x="7588964" y="793540"/>
                              <a:pt x="7593734" y="892053"/>
                              <a:pt x="7586625" y="1128183"/>
                            </a:cubicBezTo>
                            <a:cubicBezTo>
                              <a:pt x="7572718" y="1336604"/>
                              <a:pt x="7585362" y="1593694"/>
                              <a:pt x="7586625" y="1722749"/>
                            </a:cubicBezTo>
                            <a:cubicBezTo>
                              <a:pt x="7557408" y="1849340"/>
                              <a:pt x="7601916" y="2157844"/>
                              <a:pt x="7586625" y="2317316"/>
                            </a:cubicBezTo>
                            <a:cubicBezTo>
                              <a:pt x="7543253" y="2638646"/>
                              <a:pt x="7402372" y="2894314"/>
                              <a:pt x="7073017" y="2902886"/>
                            </a:cubicBezTo>
                            <a:cubicBezTo>
                              <a:pt x="6908065" y="2921394"/>
                              <a:pt x="6603606" y="2960215"/>
                              <a:pt x="6278600" y="2902886"/>
                            </a:cubicBezTo>
                            <a:cubicBezTo>
                              <a:pt x="5910174" y="2882961"/>
                              <a:pt x="5844441" y="2881086"/>
                              <a:pt x="5615371" y="2902886"/>
                            </a:cubicBezTo>
                            <a:cubicBezTo>
                              <a:pt x="5401826" y="2934604"/>
                              <a:pt x="5144121" y="2914882"/>
                              <a:pt x="5017735" y="2902886"/>
                            </a:cubicBezTo>
                            <a:cubicBezTo>
                              <a:pt x="4892981" y="2912579"/>
                              <a:pt x="4592711" y="2857552"/>
                              <a:pt x="4485694" y="2902886"/>
                            </a:cubicBezTo>
                            <a:cubicBezTo>
                              <a:pt x="4386186" y="2912514"/>
                              <a:pt x="3904506" y="2874081"/>
                              <a:pt x="3625682" y="2902886"/>
                            </a:cubicBezTo>
                            <a:cubicBezTo>
                              <a:pt x="3292163" y="2888335"/>
                              <a:pt x="3138614" y="2903295"/>
                              <a:pt x="2896860" y="2902886"/>
                            </a:cubicBezTo>
                            <a:cubicBezTo>
                              <a:pt x="2662427" y="2931173"/>
                              <a:pt x="2494091" y="2913457"/>
                              <a:pt x="2233630" y="2902886"/>
                            </a:cubicBezTo>
                            <a:cubicBezTo>
                              <a:pt x="1954812" y="2891584"/>
                              <a:pt x="1690478" y="2942739"/>
                              <a:pt x="1439212" y="2902886"/>
                            </a:cubicBezTo>
                            <a:cubicBezTo>
                              <a:pt x="1126621" y="2881577"/>
                              <a:pt x="771599" y="2878423"/>
                              <a:pt x="513607" y="2902886"/>
                            </a:cubicBezTo>
                            <a:cubicBezTo>
                              <a:pt x="260903" y="2999639"/>
                              <a:pt x="71587" y="2724105"/>
                              <a:pt x="0" y="2317316"/>
                            </a:cubicBezTo>
                            <a:cubicBezTo>
                              <a:pt x="-10516" y="2066683"/>
                              <a:pt x="20181" y="1998116"/>
                              <a:pt x="0" y="1774702"/>
                            </a:cubicBezTo>
                            <a:cubicBezTo>
                              <a:pt x="-33581" y="1564322"/>
                              <a:pt x="-138" y="1475978"/>
                              <a:pt x="0" y="1214771"/>
                            </a:cubicBezTo>
                            <a:cubicBezTo>
                              <a:pt x="-11033" y="942452"/>
                              <a:pt x="8356" y="841725"/>
                              <a:pt x="0" y="585569"/>
                            </a:cubicBezTo>
                            <a:close/>
                          </a:path>
                          <a:path w="7586625" h="2902886" stroke="0" extrusionOk="0">
                            <a:moveTo>
                              <a:pt x="0" y="585569"/>
                            </a:moveTo>
                            <a:cubicBezTo>
                              <a:pt x="8388" y="296159"/>
                              <a:pt x="261896" y="123074"/>
                              <a:pt x="513607" y="0"/>
                            </a:cubicBezTo>
                            <a:cubicBezTo>
                              <a:pt x="909834" y="-22557"/>
                              <a:pt x="960484" y="27962"/>
                              <a:pt x="1308024" y="0"/>
                            </a:cubicBezTo>
                            <a:cubicBezTo>
                              <a:pt x="1654566" y="-34118"/>
                              <a:pt x="1667305" y="-33614"/>
                              <a:pt x="1905660" y="0"/>
                            </a:cubicBezTo>
                            <a:cubicBezTo>
                              <a:pt x="2177686" y="30097"/>
                              <a:pt x="2319608" y="24099"/>
                              <a:pt x="2503294" y="0"/>
                            </a:cubicBezTo>
                            <a:cubicBezTo>
                              <a:pt x="2630929" y="-1017"/>
                              <a:pt x="3044503" y="61641"/>
                              <a:pt x="3297713" y="0"/>
                            </a:cubicBezTo>
                            <a:cubicBezTo>
                              <a:pt x="3545739" y="-48615"/>
                              <a:pt x="3790861" y="-43459"/>
                              <a:pt x="3960942" y="0"/>
                            </a:cubicBezTo>
                            <a:cubicBezTo>
                              <a:pt x="4135096" y="-2075"/>
                              <a:pt x="4665541" y="64714"/>
                              <a:pt x="4820953" y="0"/>
                            </a:cubicBezTo>
                            <a:cubicBezTo>
                              <a:pt x="5027164" y="-105964"/>
                              <a:pt x="5337580" y="-55772"/>
                              <a:pt x="5680964" y="0"/>
                            </a:cubicBezTo>
                            <a:cubicBezTo>
                              <a:pt x="6079553" y="29952"/>
                              <a:pt x="6664030" y="42513"/>
                              <a:pt x="7073017" y="0"/>
                            </a:cubicBezTo>
                            <a:cubicBezTo>
                              <a:pt x="7372163" y="17383"/>
                              <a:pt x="7540680" y="278351"/>
                              <a:pt x="7586625" y="585569"/>
                            </a:cubicBezTo>
                            <a:cubicBezTo>
                              <a:pt x="7581774" y="832469"/>
                              <a:pt x="7574130" y="938953"/>
                              <a:pt x="7586625" y="1162818"/>
                            </a:cubicBezTo>
                            <a:cubicBezTo>
                              <a:pt x="7582968" y="1364941"/>
                              <a:pt x="7577950" y="1597152"/>
                              <a:pt x="7586625" y="1740067"/>
                            </a:cubicBezTo>
                            <a:cubicBezTo>
                              <a:pt x="7577079" y="1904500"/>
                              <a:pt x="7600979" y="2049508"/>
                              <a:pt x="7586625" y="2317316"/>
                            </a:cubicBezTo>
                            <a:cubicBezTo>
                              <a:pt x="7648023" y="2640244"/>
                              <a:pt x="7364833" y="2946718"/>
                              <a:pt x="7073017" y="2902886"/>
                            </a:cubicBezTo>
                            <a:cubicBezTo>
                              <a:pt x="6875031" y="2866518"/>
                              <a:pt x="6534663" y="2868989"/>
                              <a:pt x="6278600" y="2902886"/>
                            </a:cubicBezTo>
                            <a:cubicBezTo>
                              <a:pt x="6070617" y="2935306"/>
                              <a:pt x="5848584" y="2882861"/>
                              <a:pt x="5615371" y="2902886"/>
                            </a:cubicBezTo>
                            <a:cubicBezTo>
                              <a:pt x="5356812" y="2881144"/>
                              <a:pt x="5248241" y="2884593"/>
                              <a:pt x="4952142" y="2902886"/>
                            </a:cubicBezTo>
                            <a:cubicBezTo>
                              <a:pt x="4659247" y="2963289"/>
                              <a:pt x="4334585" y="2933633"/>
                              <a:pt x="4092130" y="2902886"/>
                            </a:cubicBezTo>
                            <a:cubicBezTo>
                              <a:pt x="3857033" y="2904583"/>
                              <a:pt x="3549628" y="2820590"/>
                              <a:pt x="3297713" y="2902886"/>
                            </a:cubicBezTo>
                            <a:cubicBezTo>
                              <a:pt x="3072359" y="2907718"/>
                              <a:pt x="2931793" y="2865860"/>
                              <a:pt x="2634482" y="2902886"/>
                            </a:cubicBezTo>
                            <a:cubicBezTo>
                              <a:pt x="2340314" y="2886284"/>
                              <a:pt x="2142083" y="2882111"/>
                              <a:pt x="2036848" y="2902886"/>
                            </a:cubicBezTo>
                            <a:cubicBezTo>
                              <a:pt x="1905628" y="2935263"/>
                              <a:pt x="1551854" y="2851232"/>
                              <a:pt x="1439212" y="2902886"/>
                            </a:cubicBezTo>
                            <a:cubicBezTo>
                              <a:pt x="1240408" y="2939385"/>
                              <a:pt x="927864" y="2881063"/>
                              <a:pt x="513607" y="2902886"/>
                            </a:cubicBezTo>
                            <a:cubicBezTo>
                              <a:pt x="269167" y="2930168"/>
                              <a:pt x="-5814" y="2689025"/>
                              <a:pt x="0" y="2317316"/>
                            </a:cubicBezTo>
                            <a:cubicBezTo>
                              <a:pt x="-26859" y="2073466"/>
                              <a:pt x="21954" y="1898753"/>
                              <a:pt x="0" y="1757385"/>
                            </a:cubicBezTo>
                            <a:cubicBezTo>
                              <a:pt x="16920" y="1594005"/>
                              <a:pt x="20206" y="1396233"/>
                              <a:pt x="0" y="1197453"/>
                            </a:cubicBezTo>
                            <a:cubicBezTo>
                              <a:pt x="-9945" y="1028277"/>
                              <a:pt x="6175" y="739083"/>
                              <a:pt x="0" y="585569"/>
                            </a:cubicBezTo>
                            <a:close/>
                          </a:path>
                          <a:path w="7586625" h="2902886" fill="none" stroke="0" extrusionOk="0">
                            <a:moveTo>
                              <a:pt x="0" y="585569"/>
                            </a:moveTo>
                            <a:cubicBezTo>
                              <a:pt x="-33701" y="332950"/>
                              <a:pt x="216078" y="67632"/>
                              <a:pt x="513607" y="0"/>
                            </a:cubicBezTo>
                            <a:cubicBezTo>
                              <a:pt x="751116" y="31651"/>
                              <a:pt x="985745" y="34632"/>
                              <a:pt x="1176836" y="0"/>
                            </a:cubicBezTo>
                            <a:cubicBezTo>
                              <a:pt x="1355551" y="-26056"/>
                              <a:pt x="1442727" y="-323"/>
                              <a:pt x="1708877" y="0"/>
                            </a:cubicBezTo>
                            <a:cubicBezTo>
                              <a:pt x="1965720" y="2642"/>
                              <a:pt x="2049628" y="-15966"/>
                              <a:pt x="2306513" y="0"/>
                            </a:cubicBezTo>
                            <a:cubicBezTo>
                              <a:pt x="2609287" y="-88"/>
                              <a:pt x="2919156" y="14959"/>
                              <a:pt x="3166523" y="0"/>
                            </a:cubicBezTo>
                            <a:cubicBezTo>
                              <a:pt x="3419840" y="-24360"/>
                              <a:pt x="3561869" y="28346"/>
                              <a:pt x="3698564" y="0"/>
                            </a:cubicBezTo>
                            <a:cubicBezTo>
                              <a:pt x="3830737" y="-25468"/>
                              <a:pt x="4011991" y="-9718"/>
                              <a:pt x="4230607" y="0"/>
                            </a:cubicBezTo>
                            <a:cubicBezTo>
                              <a:pt x="4456486" y="26077"/>
                              <a:pt x="4632649" y="-34607"/>
                              <a:pt x="4762648" y="0"/>
                            </a:cubicBezTo>
                            <a:cubicBezTo>
                              <a:pt x="4812912" y="23536"/>
                              <a:pt x="5234500" y="12478"/>
                              <a:pt x="5491470" y="0"/>
                            </a:cubicBezTo>
                            <a:cubicBezTo>
                              <a:pt x="5790023" y="-85628"/>
                              <a:pt x="6006900" y="18745"/>
                              <a:pt x="6220294" y="0"/>
                            </a:cubicBezTo>
                            <a:cubicBezTo>
                              <a:pt x="6425691" y="-5968"/>
                              <a:pt x="6893275" y="-60934"/>
                              <a:pt x="7073017" y="0"/>
                            </a:cubicBezTo>
                            <a:cubicBezTo>
                              <a:pt x="7343824" y="-57187"/>
                              <a:pt x="7583195" y="243952"/>
                              <a:pt x="7586625" y="585569"/>
                            </a:cubicBezTo>
                            <a:cubicBezTo>
                              <a:pt x="7580384" y="771142"/>
                              <a:pt x="7597142" y="924539"/>
                              <a:pt x="7586625" y="1128183"/>
                            </a:cubicBezTo>
                            <a:cubicBezTo>
                              <a:pt x="7551111" y="1360139"/>
                              <a:pt x="7590771" y="1573225"/>
                              <a:pt x="7586625" y="1722749"/>
                            </a:cubicBezTo>
                            <a:cubicBezTo>
                              <a:pt x="7599294" y="1858357"/>
                              <a:pt x="7581915" y="2108179"/>
                              <a:pt x="7586625" y="2317316"/>
                            </a:cubicBezTo>
                            <a:cubicBezTo>
                              <a:pt x="7485130" y="2682479"/>
                              <a:pt x="7391472" y="2857247"/>
                              <a:pt x="7073017" y="2902886"/>
                            </a:cubicBezTo>
                            <a:cubicBezTo>
                              <a:pt x="6889517" y="2918485"/>
                              <a:pt x="6668582" y="2912920"/>
                              <a:pt x="6278600" y="2902886"/>
                            </a:cubicBezTo>
                            <a:cubicBezTo>
                              <a:pt x="5918391" y="2892093"/>
                              <a:pt x="5851411" y="2875955"/>
                              <a:pt x="5615371" y="2902886"/>
                            </a:cubicBezTo>
                            <a:cubicBezTo>
                              <a:pt x="5395410" y="2952588"/>
                              <a:pt x="5145427" y="2885164"/>
                              <a:pt x="5017735" y="2902886"/>
                            </a:cubicBezTo>
                            <a:cubicBezTo>
                              <a:pt x="4883689" y="2921423"/>
                              <a:pt x="4605957" y="2884426"/>
                              <a:pt x="4485694" y="2902886"/>
                            </a:cubicBezTo>
                            <a:cubicBezTo>
                              <a:pt x="4354174" y="2949287"/>
                              <a:pt x="4002493" y="2856844"/>
                              <a:pt x="3625682" y="2902886"/>
                            </a:cubicBezTo>
                            <a:cubicBezTo>
                              <a:pt x="3290979" y="2908479"/>
                              <a:pt x="3140302" y="2939757"/>
                              <a:pt x="2896860" y="2902886"/>
                            </a:cubicBezTo>
                            <a:cubicBezTo>
                              <a:pt x="2660281" y="2895323"/>
                              <a:pt x="2411014" y="2893987"/>
                              <a:pt x="2233630" y="2902886"/>
                            </a:cubicBezTo>
                            <a:cubicBezTo>
                              <a:pt x="2014211" y="2926881"/>
                              <a:pt x="1728374" y="2957321"/>
                              <a:pt x="1439212" y="2902886"/>
                            </a:cubicBezTo>
                            <a:cubicBezTo>
                              <a:pt x="1128284" y="2912276"/>
                              <a:pt x="754756" y="2846173"/>
                              <a:pt x="513607" y="2902886"/>
                            </a:cubicBezTo>
                            <a:cubicBezTo>
                              <a:pt x="299592" y="2963099"/>
                              <a:pt x="83312" y="2701747"/>
                              <a:pt x="0" y="2317316"/>
                            </a:cubicBezTo>
                            <a:cubicBezTo>
                              <a:pt x="-1121" y="2049294"/>
                              <a:pt x="35874" y="1982137"/>
                              <a:pt x="0" y="1774702"/>
                            </a:cubicBezTo>
                            <a:cubicBezTo>
                              <a:pt x="-28116" y="1557166"/>
                              <a:pt x="-224" y="1504916"/>
                              <a:pt x="0" y="1214771"/>
                            </a:cubicBezTo>
                            <a:cubicBezTo>
                              <a:pt x="16942" y="927994"/>
                              <a:pt x="-4872" y="854555"/>
                              <a:pt x="0" y="58556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  1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 2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to,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 3. Ngắt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nghỉ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chỗ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34BA74CC-CF27-0818-7845-52A451D55EE9}"/>
                  </a:ext>
                </a:extLst>
              </p:cNvPr>
              <p:cNvSpPr/>
              <p:nvPr/>
            </p:nvSpPr>
            <p:spPr>
              <a:xfrm>
                <a:off x="3605838" y="1242806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chemeClr val="accent2"/>
                    </a:solidFill>
                    <a:effectLst>
                      <a:outerShdw blurRad="12700" dist="38100" dir="2700000" algn="tl" rotWithShape="0">
                        <a:schemeClr val="accent2">
                          <a:lumMod val="60000"/>
                          <a:lumOff val="40000"/>
                        </a:scheme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Tiêu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chemeClr val="accent2"/>
                    </a:solidFill>
                    <a:effectLst>
                      <a:outerShdw blurRad="12700" dist="38100" dir="2700000" algn="tl" rotWithShape="0">
                        <a:schemeClr val="accent2">
                          <a:lumMod val="60000"/>
                          <a:lumOff val="40000"/>
                        </a:scheme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chemeClr val="accent2"/>
                    </a:solidFill>
                    <a:effectLst>
                      <a:outerShdw blurRad="12700" dist="38100" dir="2700000" algn="tl" rotWithShape="0">
                        <a:schemeClr val="accent2">
                          <a:lumMod val="60000"/>
                          <a:lumOff val="40000"/>
                        </a:scheme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chí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chemeClr val="accent2"/>
                    </a:solidFill>
                    <a:effectLst>
                      <a:outerShdw blurRad="12700" dist="38100" dir="2700000" algn="tl" rotWithShape="0">
                        <a:schemeClr val="accent2">
                          <a:lumMod val="60000"/>
                          <a:lumOff val="40000"/>
                        </a:scheme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chemeClr val="accent2"/>
                    </a:solidFill>
                    <a:effectLst>
                      <a:outerShdw blurRad="12700" dist="38100" dir="2700000" algn="tl" rotWithShape="0">
                        <a:schemeClr val="accent2">
                          <a:lumMod val="60000"/>
                          <a:lumOff val="40000"/>
                        </a:scheme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đánh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chemeClr val="accent2"/>
                    </a:solidFill>
                    <a:effectLst>
                      <a:outerShdw blurRad="12700" dist="38100" dir="2700000" algn="tl" rotWithShape="0">
                        <a:schemeClr val="accent2">
                          <a:lumMod val="60000"/>
                          <a:lumOff val="40000"/>
                        </a:scheme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chemeClr val="accent2"/>
                    </a:solidFill>
                    <a:effectLst>
                      <a:outerShdw blurRad="12700" dist="38100" dir="2700000" algn="tl" rotWithShape="0">
                        <a:schemeClr val="accent2">
                          <a:lumMod val="60000"/>
                          <a:lumOff val="40000"/>
                        </a:scheme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giá</a:t>
                </a:r>
                <a:endPara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2">
                        <a:lumMod val="60000"/>
                        <a:lumOff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F20BFF-C01F-B949-043A-5841C95B0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0923" y="5056087"/>
              <a:ext cx="469963" cy="4699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A184D0-D020-32AA-A2E9-28FE7EC77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34250" y="5056087"/>
              <a:ext cx="469963" cy="4699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7E1B2D-D4CF-2AEA-8DC6-DBD6532EF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7597" y="5056087"/>
              <a:ext cx="469963" cy="4699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604FE1-9ABA-3A14-22C3-F42F34511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22018" y="5625286"/>
              <a:ext cx="469963" cy="4699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940BAA-88B5-B7A7-6D77-A69E7FAAC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5342" y="5625286"/>
              <a:ext cx="469963" cy="4699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13A0AA-71D1-6C35-C745-A310070A7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78692" y="5625286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EEED33-C869-A668-7B7E-11B1931C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7356" y="6080955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3BA3D6F-23BA-ADD0-C95A-663CC5EFC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20682" y="6080955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3D7619-981E-B04B-48A5-470775C1B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34031" y="6080955"/>
              <a:ext cx="469963" cy="469963"/>
            </a:xfrm>
            <a:prstGeom prst="rect">
              <a:avLst/>
            </a:prstGeom>
          </p:spPr>
        </p:pic>
      </p:grpSp>
      <p:sp>
        <p:nvSpPr>
          <p:cNvPr id="17" name="Freeform 7">
            <a:extLst>
              <a:ext uri="{FF2B5EF4-FFF2-40B4-BE49-F238E27FC236}">
                <a16:creationId xmlns:a16="http://schemas.microsoft.com/office/drawing/2014/main" id="{52620611-0748-55D6-CDD8-E5B1F8F94DE3}"/>
              </a:ext>
            </a:extLst>
          </p:cNvPr>
          <p:cNvSpPr/>
          <p:nvPr/>
        </p:nvSpPr>
        <p:spPr>
          <a:xfrm>
            <a:off x="307793" y="4103533"/>
            <a:ext cx="1994894" cy="2754467"/>
          </a:xfrm>
          <a:custGeom>
            <a:avLst/>
            <a:gdLst/>
            <a:ahLst/>
            <a:cxnLst/>
            <a:rect l="l" t="t" r="r" b="b"/>
            <a:pathLst>
              <a:path w="1188816" h="1626489">
                <a:moveTo>
                  <a:pt x="0" y="0"/>
                </a:moveTo>
                <a:lnTo>
                  <a:pt x="1188816" y="0"/>
                </a:lnTo>
                <a:lnTo>
                  <a:pt x="1188816" y="1626489"/>
                </a:lnTo>
                <a:lnTo>
                  <a:pt x="0" y="16264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1B858F-CD1C-2452-0592-08D2797A43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5935" y="283404"/>
            <a:ext cx="12058933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21A7CC-7160-43D3-A94F-EB7122817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49" y="0"/>
            <a:ext cx="12192000" cy="6903987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DD5B9560-A976-4565-9C6D-B737CC61B362}"/>
              </a:ext>
            </a:extLst>
          </p:cNvPr>
          <p:cNvSpPr/>
          <p:nvPr/>
        </p:nvSpPr>
        <p:spPr>
          <a:xfrm>
            <a:off x="8102602" y="812800"/>
            <a:ext cx="5825180" cy="6180500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893E9333-7DD5-47F0-AA1A-581F3018715D}"/>
              </a:ext>
            </a:extLst>
          </p:cNvPr>
          <p:cNvSpPr/>
          <p:nvPr/>
        </p:nvSpPr>
        <p:spPr>
          <a:xfrm>
            <a:off x="3443944" y="1184913"/>
            <a:ext cx="5611156" cy="2588988"/>
          </a:xfrm>
          <a:custGeom>
            <a:avLst/>
            <a:gdLst/>
            <a:ahLst/>
            <a:cxnLst/>
            <a:rect l="l" t="t" r="r" b="b"/>
            <a:pathLst>
              <a:path w="5094636" h="2228903">
                <a:moveTo>
                  <a:pt x="0" y="0"/>
                </a:moveTo>
                <a:lnTo>
                  <a:pt x="5094636" y="0"/>
                </a:lnTo>
                <a:lnTo>
                  <a:pt x="5094636" y="2228903"/>
                </a:lnTo>
                <a:lnTo>
                  <a:pt x="0" y="22289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B470169C-D93C-4C27-8E40-49CB2313D7AB}"/>
              </a:ext>
            </a:extLst>
          </p:cNvPr>
          <p:cNvSpPr/>
          <p:nvPr/>
        </p:nvSpPr>
        <p:spPr>
          <a:xfrm>
            <a:off x="5106670" y="1990013"/>
            <a:ext cx="6863821" cy="4805100"/>
          </a:xfrm>
          <a:custGeom>
            <a:avLst/>
            <a:gdLst/>
            <a:ahLst/>
            <a:cxnLst/>
            <a:rect l="l" t="t" r="r" b="b"/>
            <a:pathLst>
              <a:path w="4474372" h="3299849">
                <a:moveTo>
                  <a:pt x="0" y="0"/>
                </a:moveTo>
                <a:lnTo>
                  <a:pt x="4474372" y="0"/>
                </a:lnTo>
                <a:lnTo>
                  <a:pt x="4474372" y="3299849"/>
                </a:lnTo>
                <a:lnTo>
                  <a:pt x="0" y="3299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1FC6BECF-BBE3-4A53-9FAC-1CBA92261B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5179" y="3650031"/>
            <a:ext cx="3508236" cy="1762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793A40-7971-4394-858F-12144EB666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30" y="368759"/>
            <a:ext cx="12046740" cy="129246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4851360" imgH="1397160"/>
        </mc:Choice>
        <mc:Fallback>
          <p:control r:id="rId1" imgW="4851360" imgH="1397160">
            <p:pic>
              <p:nvPicPr>
                <p:cNvPr id="20" name="TextBox1">
                  <a:extLst>
                    <a:ext uri="{FF2B5EF4-FFF2-40B4-BE49-F238E27FC236}">
                      <a16:creationId xmlns:a16="http://schemas.microsoft.com/office/drawing/2014/main" id="{73F9A8FA-1199-471E-981B-6424F6838D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28030" y="4715850"/>
                  <a:ext cx="4850611" cy="139414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501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B7D2C8E-1F80-4DF4-BF06-7946DB54394D}"/>
              </a:ext>
            </a:extLst>
          </p:cNvPr>
          <p:cNvGrpSpPr/>
          <p:nvPr/>
        </p:nvGrpSpPr>
        <p:grpSpPr>
          <a:xfrm>
            <a:off x="-365795" y="0"/>
            <a:ext cx="13710710" cy="6857999"/>
            <a:chOff x="-365795" y="0"/>
            <a:chExt cx="13710710" cy="68579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311711-60E1-4F72-83FC-D0A812132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50149C8-95EB-44C2-8E2D-6565E2F42FB9}"/>
                </a:ext>
              </a:extLst>
            </p:cNvPr>
            <p:cNvSpPr/>
            <p:nvPr/>
          </p:nvSpPr>
          <p:spPr>
            <a:xfrm>
              <a:off x="415462" y="600183"/>
              <a:ext cx="4653607" cy="1891378"/>
            </a:xfrm>
            <a:custGeom>
              <a:avLst/>
              <a:gdLst/>
              <a:ahLst/>
              <a:cxnLst/>
              <a:rect l="l" t="t" r="r" b="b"/>
              <a:pathLst>
                <a:path w="4653607" h="1891378">
                  <a:moveTo>
                    <a:pt x="0" y="0"/>
                  </a:moveTo>
                  <a:lnTo>
                    <a:pt x="4653607" y="0"/>
                  </a:lnTo>
                  <a:lnTo>
                    <a:pt x="4653607" y="1891378"/>
                  </a:lnTo>
                  <a:lnTo>
                    <a:pt x="0" y="18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E3B6062-C6B9-467B-985B-6B01EB3D1F1B}"/>
                </a:ext>
              </a:extLst>
            </p:cNvPr>
            <p:cNvSpPr/>
            <p:nvPr/>
          </p:nvSpPr>
          <p:spPr>
            <a:xfrm>
              <a:off x="8691308" y="1990897"/>
              <a:ext cx="4653607" cy="1891378"/>
            </a:xfrm>
            <a:custGeom>
              <a:avLst/>
              <a:gdLst/>
              <a:ahLst/>
              <a:cxnLst/>
              <a:rect l="l" t="t" r="r" b="b"/>
              <a:pathLst>
                <a:path w="4653607" h="1891378">
                  <a:moveTo>
                    <a:pt x="0" y="0"/>
                  </a:moveTo>
                  <a:lnTo>
                    <a:pt x="4653607" y="0"/>
                  </a:lnTo>
                  <a:lnTo>
                    <a:pt x="4653607" y="1891378"/>
                  </a:lnTo>
                  <a:lnTo>
                    <a:pt x="0" y="18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04DD56B4-F480-4B34-BB8F-2F26A179D559}"/>
                </a:ext>
              </a:extLst>
            </p:cNvPr>
            <p:cNvSpPr/>
            <p:nvPr/>
          </p:nvSpPr>
          <p:spPr>
            <a:xfrm>
              <a:off x="3145695" y="102818"/>
              <a:ext cx="3144436" cy="2504115"/>
            </a:xfrm>
            <a:custGeom>
              <a:avLst/>
              <a:gdLst/>
              <a:ahLst/>
              <a:cxnLst/>
              <a:rect l="l" t="t" r="r" b="b"/>
              <a:pathLst>
                <a:path w="3144436" h="2504115">
                  <a:moveTo>
                    <a:pt x="0" y="0"/>
                  </a:moveTo>
                  <a:lnTo>
                    <a:pt x="3144436" y="0"/>
                  </a:lnTo>
                  <a:lnTo>
                    <a:pt x="3144436" y="2504115"/>
                  </a:lnTo>
                  <a:lnTo>
                    <a:pt x="0" y="2504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</a:endParaRPr>
            </a:p>
          </p:txBody>
        </p:sp>
        <p:pic>
          <p:nvPicPr>
            <p:cNvPr id="13" name="Picture 12" descr="A group of yellow chicks&#10;&#10;Description automatically generated">
              <a:extLst>
                <a:ext uri="{FF2B5EF4-FFF2-40B4-BE49-F238E27FC236}">
                  <a16:creationId xmlns:a16="http://schemas.microsoft.com/office/drawing/2014/main" id="{DEAD53D7-E17F-40DA-BF0C-5BF4112E8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7744" y="4594578"/>
              <a:ext cx="1009681" cy="1010354"/>
            </a:xfrm>
            <a:prstGeom prst="rect">
              <a:avLst/>
            </a:prstGeom>
          </p:spPr>
        </p:pic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F2408BC-6ED5-463B-99A7-2FDEE3A3FCE3}"/>
                </a:ext>
              </a:extLst>
            </p:cNvPr>
            <p:cNvSpPr/>
            <p:nvPr/>
          </p:nvSpPr>
          <p:spPr>
            <a:xfrm>
              <a:off x="-365795" y="957312"/>
              <a:ext cx="2362011" cy="2482007"/>
            </a:xfrm>
            <a:custGeom>
              <a:avLst/>
              <a:gdLst/>
              <a:ahLst/>
              <a:cxnLst/>
              <a:rect l="l" t="t" r="r" b="b"/>
              <a:pathLst>
                <a:path w="2101174" h="2057400">
                  <a:moveTo>
                    <a:pt x="0" y="0"/>
                  </a:moveTo>
                  <a:lnTo>
                    <a:pt x="2101175" y="0"/>
                  </a:lnTo>
                  <a:lnTo>
                    <a:pt x="2101175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4B7DF48-32A2-412B-9ECB-3468FA787692}"/>
                </a:ext>
              </a:extLst>
            </p:cNvPr>
            <p:cNvSpPr/>
            <p:nvPr/>
          </p:nvSpPr>
          <p:spPr>
            <a:xfrm>
              <a:off x="-120302" y="1706693"/>
              <a:ext cx="1483004" cy="1737564"/>
            </a:xfrm>
            <a:custGeom>
              <a:avLst/>
              <a:gdLst/>
              <a:ahLst/>
              <a:cxnLst/>
              <a:rect l="l" t="t" r="r" b="b"/>
              <a:pathLst>
                <a:path w="1874326" h="2057400">
                  <a:moveTo>
                    <a:pt x="0" y="0"/>
                  </a:moveTo>
                  <a:lnTo>
                    <a:pt x="1874327" y="0"/>
                  </a:lnTo>
                  <a:lnTo>
                    <a:pt x="187432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</a:endParaRPr>
            </a:p>
          </p:txBody>
        </p:sp>
        <p:pic>
          <p:nvPicPr>
            <p:cNvPr id="16" name="Picture 15" descr="A stack of hay bales&#10;&#10;Description automatically generated">
              <a:extLst>
                <a:ext uri="{FF2B5EF4-FFF2-40B4-BE49-F238E27FC236}">
                  <a16:creationId xmlns:a16="http://schemas.microsoft.com/office/drawing/2014/main" id="{3B03C67A-07F0-42DC-B5CF-0FEC131BC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3" y="2676993"/>
              <a:ext cx="1116122" cy="829502"/>
            </a:xfrm>
            <a:prstGeom prst="rect">
              <a:avLst/>
            </a:prstGeom>
          </p:spPr>
        </p:pic>
        <p:pic>
          <p:nvPicPr>
            <p:cNvPr id="17" name="Picture 16" descr="A stack of hay bales&#10;&#10;Description automatically generated">
              <a:extLst>
                <a:ext uri="{FF2B5EF4-FFF2-40B4-BE49-F238E27FC236}">
                  <a16:creationId xmlns:a16="http://schemas.microsoft.com/office/drawing/2014/main" id="{C5C3E0A8-91C0-426A-BF4B-2B44F423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98" y="2965580"/>
              <a:ext cx="873956" cy="649524"/>
            </a:xfrm>
            <a:prstGeom prst="rect">
              <a:avLst/>
            </a:prstGeom>
          </p:spPr>
        </p:pic>
        <p:pic>
          <p:nvPicPr>
            <p:cNvPr id="18" name="Picture 17" descr="A mountain with snow on it&#10;&#10;Description automatically generated">
              <a:extLst>
                <a:ext uri="{FF2B5EF4-FFF2-40B4-BE49-F238E27FC236}">
                  <a16:creationId xmlns:a16="http://schemas.microsoft.com/office/drawing/2014/main" id="{01C1DFFF-E5B6-4DC3-9683-1387AFF3D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80" y="1017482"/>
              <a:ext cx="3657298" cy="3657298"/>
            </a:xfrm>
            <a:prstGeom prst="rect">
              <a:avLst/>
            </a:prstGeom>
          </p:spPr>
        </p:pic>
        <p:pic>
          <p:nvPicPr>
            <p:cNvPr id="19" name="Picture 18" descr="A mountain with snow on it&#10;&#10;Description automatically generated">
              <a:extLst>
                <a:ext uri="{FF2B5EF4-FFF2-40B4-BE49-F238E27FC236}">
                  <a16:creationId xmlns:a16="http://schemas.microsoft.com/office/drawing/2014/main" id="{788D959F-8300-41F1-9D43-3DDFC01F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782" y="370174"/>
              <a:ext cx="5075499" cy="5075499"/>
            </a:xfrm>
            <a:prstGeom prst="rect">
              <a:avLst/>
            </a:prstGeom>
          </p:spPr>
        </p:pic>
      </p:grpSp>
      <p:sp>
        <p:nvSpPr>
          <p:cNvPr id="22" name="Freeform 18">
            <a:extLst>
              <a:ext uri="{FF2B5EF4-FFF2-40B4-BE49-F238E27FC236}">
                <a16:creationId xmlns:a16="http://schemas.microsoft.com/office/drawing/2014/main" id="{DA5D1724-3D6C-4642-AB97-97CB6A984AFA}"/>
              </a:ext>
            </a:extLst>
          </p:cNvPr>
          <p:cNvSpPr/>
          <p:nvPr/>
        </p:nvSpPr>
        <p:spPr>
          <a:xfrm>
            <a:off x="10080559" y="259593"/>
            <a:ext cx="1695979" cy="1158973"/>
          </a:xfrm>
          <a:custGeom>
            <a:avLst/>
            <a:gdLst/>
            <a:ahLst/>
            <a:cxnLst/>
            <a:rect l="l" t="t" r="r" b="b"/>
            <a:pathLst>
              <a:path w="2171134" h="1476371">
                <a:moveTo>
                  <a:pt x="0" y="0"/>
                </a:moveTo>
                <a:lnTo>
                  <a:pt x="2171135" y="0"/>
                </a:lnTo>
                <a:lnTo>
                  <a:pt x="2171135" y="1476371"/>
                </a:lnTo>
                <a:lnTo>
                  <a:pt x="0" y="1476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CB0F10F6-0D73-4017-BFDD-845DF9E0E562}"/>
              </a:ext>
            </a:extLst>
          </p:cNvPr>
          <p:cNvSpPr/>
          <p:nvPr/>
        </p:nvSpPr>
        <p:spPr>
          <a:xfrm>
            <a:off x="2843378" y="2370126"/>
            <a:ext cx="2635187" cy="2482007"/>
          </a:xfrm>
          <a:custGeom>
            <a:avLst/>
            <a:gdLst/>
            <a:ahLst/>
            <a:cxnLst/>
            <a:rect l="l" t="t" r="r" b="b"/>
            <a:pathLst>
              <a:path w="3209841" h="2964726">
                <a:moveTo>
                  <a:pt x="0" y="0"/>
                </a:moveTo>
                <a:lnTo>
                  <a:pt x="3209841" y="0"/>
                </a:lnTo>
                <a:lnTo>
                  <a:pt x="3209841" y="2964726"/>
                </a:lnTo>
                <a:lnTo>
                  <a:pt x="0" y="29647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</a:endParaRP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E00F8C18-8DD6-42A6-8F42-B55B5DD52B32}"/>
              </a:ext>
            </a:extLst>
          </p:cNvPr>
          <p:cNvSpPr/>
          <p:nvPr/>
        </p:nvSpPr>
        <p:spPr>
          <a:xfrm>
            <a:off x="74839" y="3882275"/>
            <a:ext cx="3070856" cy="2705030"/>
          </a:xfrm>
          <a:custGeom>
            <a:avLst/>
            <a:gdLst/>
            <a:ahLst/>
            <a:cxnLst/>
            <a:rect l="l" t="t" r="r" b="b"/>
            <a:pathLst>
              <a:path w="2623246" h="2265530">
                <a:moveTo>
                  <a:pt x="0" y="0"/>
                </a:moveTo>
                <a:lnTo>
                  <a:pt x="2623245" y="0"/>
                </a:lnTo>
                <a:lnTo>
                  <a:pt x="2623245" y="2265530"/>
                </a:lnTo>
                <a:lnTo>
                  <a:pt x="0" y="22655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23D1C6-BF34-F381-3F8D-12A15C7A8E3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95246" y="2282085"/>
            <a:ext cx="9254530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588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7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" action="ppaction://noaction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2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636" y="3933089"/>
            <a:ext cx="927857" cy="1230767"/>
          </a:xfrm>
          <a:prstGeom prst="rect">
            <a:avLst/>
          </a:prstGeom>
        </p:spPr>
      </p:pic>
      <p:pic>
        <p:nvPicPr>
          <p:cNvPr id="39" name="Picture 38">
            <a:hlinkClick r:id="rId14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0152" y="1414130"/>
            <a:ext cx="829738" cy="1100615"/>
          </a:xfrm>
          <a:prstGeom prst="rect">
            <a:avLst/>
          </a:prstGeom>
        </p:spPr>
      </p:pic>
      <p:pic>
        <p:nvPicPr>
          <p:cNvPr id="40" name="Picture 39">
            <a:hlinkClick r:id="rId15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0219" y="978196"/>
            <a:ext cx="862777" cy="1144440"/>
          </a:xfrm>
          <a:prstGeom prst="rect">
            <a:avLst/>
          </a:prstGeom>
        </p:spPr>
      </p:pic>
      <p:pic>
        <p:nvPicPr>
          <p:cNvPr id="41" name="Picture 40">
            <a:hlinkClick r:id="rId16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5747" y="1433445"/>
            <a:ext cx="877806" cy="11643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2377282" y="8484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Dê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mẹ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đang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đi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vắng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Quái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vật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heo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xuất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hiện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để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ăn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thịt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chú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dê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con.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bạn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hãy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giúp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những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chú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dê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con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đi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trốn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quái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vật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72727"/>
                </a:solidFill>
                <a:latin typeface="Arial"/>
                <a:sym typeface="Arial"/>
              </a:rPr>
              <a:t>nhé</a:t>
            </a:r>
            <a:r>
              <a:rPr lang="en-US" sz="2400" kern="0" dirty="0">
                <a:solidFill>
                  <a:srgbClr val="272727"/>
                </a:solidFill>
                <a:latin typeface="Arial"/>
                <a:sym typeface="Arial"/>
              </a:rPr>
              <a:t>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  <p:sp>
        <p:nvSpPr>
          <p:cNvPr id="6" name="Rectangle: Rounded Corners 5">
            <a:hlinkClick r:id="rId17" action="ppaction://hlinksldjump"/>
            <a:extLst>
              <a:ext uri="{FF2B5EF4-FFF2-40B4-BE49-F238E27FC236}">
                <a16:creationId xmlns:a16="http://schemas.microsoft.com/office/drawing/2014/main" id="{F7A7E506-836F-C0C6-F298-FECF451ED357}"/>
              </a:ext>
            </a:extLst>
          </p:cNvPr>
          <p:cNvSpPr/>
          <p:nvPr/>
        </p:nvSpPr>
        <p:spPr>
          <a:xfrm>
            <a:off x="404037" y="6156251"/>
            <a:ext cx="1754372" cy="510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6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-0.003 L 0.01185 -0.00254 C 0.01107 -0.003 -0.02187 0.00487 -0.02825 0.00811 C -0.05859 0.02246 -0.0306 0.01366 -0.05 0.01945 C -0.07422 0.0176 -0.0832 0.02755 -0.09674 0.00162 C -0.09831 -0.00162 -0.09778 -0.00625 -0.09805 -0.00972 C -0.09557 -0.03009 -0.09466 -0.05046 -0.09049 -0.07037 C -0.08984 -0.07338 -0.08607 -0.0743 -0.08437 -0.07685 C -0.08307 -0.0787 -0.08216 -0.08148 -0.08125 -0.08333 C -0.07956 -0.08726 -0.07812 -0.0912 -0.07656 -0.09444 C -0.07396 -0.09976 -0.07174 -0.10555 -0.06719 -0.10787 C -0.06471 -0.10972 -0.06198 -0.10972 -0.0595 -0.10995 C -0.04713 -0.10648 -0.0345 -0.10416 -0.02213 -0.09884 C -0.01992 -0.09838 -0.01966 -0.09259 -0.01758 -0.09236 C -0.01185 -0.09166 -0.00612 -0.09513 -0.00052 -0.09675 C 0.0069 -0.11111 0.00222 -0.10277 0.01354 -0.11898 C 0.01511 -0.12129 0.01615 -0.12407 0.01823 -0.12569 C 0.02123 -0.1287 0.02448 -0.13148 0.02761 -0.13472 L 0.04154 -0.15023 C 0.04349 -0.15254 0.04766 -0.15717 0.04766 -0.15671 C 0.05026 -0.16643 0.05391 -0.17592 0.05534 -0.18634 C 0.05703 -0.19861 0.0556 -0.19537 0.06003 -0.2037 C 0.06159 -0.20717 0.06211 -0.2118 0.06459 -0.21273 C 0.07266 -0.21666 0.08125 -0.21574 0.08972 -0.21689 C 0.09206 -0.2199 0.09479 -0.22152 0.09753 -0.22407 C 0.10052 -0.22708 0.10352 -0.23055 0.10651 -0.2331 C 0.11081 -0.23588 0.11537 -0.23819 0.11914 -0.24213 C 0.12214 -0.2449 0.12487 -0.24907 0.12852 -0.25115 C 0.13112 -0.25254 0.13373 -0.25324 0.13633 -0.25509 C 0.13841 -0.25694 0.14024 -0.25972 0.14232 -0.26203 C 0.14401 -0.26412 0.14518 -0.26736 0.14714 -0.26875 C 0.14948 -0.27083 0.15222 -0.27175 0.15495 -0.27314 C 0.15794 -0.27523 0.16094 -0.278 0.16406 -0.27986 C 0.16615 -0.28101 0.16823 -0.28171 0.17031 -0.28217 C 0.18425 -0.28657 0.18008 -0.28425 0.20156 -0.28425 L 0.20156 -0.28379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1.04167E-6 0.00023 C 0.00091 0.00857 0.00039 0.01806 0.00299 0.02662 C 0.00364 0.02917 0.0069 0.03033 0.00911 0.03148 C 0.01055 0.03241 0.01211 0.03287 0.0138 0.0331 C 0.02109 0.03565 0.02187 0.03519 0.03086 0.03658 C 0.03281 0.03773 0.03568 0.03773 0.03711 0.04005 C 0.04154 0.04769 0.0345 0.0507 0.04323 0.05486 C 0.04609 0.05648 0.04948 0.05625 0.05247 0.05672 C 0.06549 0.05857 0.06172 0.05834 0.07266 0.05834 L 0.07266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0.02801 L -0.01498 0.02824 C -0.01784 0.02291 -0.02032 0.01736 -0.02331 0.01319 C -0.02565 0.00995 -0.02839 0.00902 -0.0306 0.00671 C -0.03386 0.00347 -0.03711 0.00023 -0.04011 -0.00371 C -0.04349 -0.00834 -0.04636 -0.01389 -0.04974 -0.01852 C -0.05196 -0.02176 -0.05443 -0.02408 -0.05677 -0.02709 C -0.05847 -0.02917 -0.06003 -0.03149 -0.06159 -0.03334 C -0.06394 -0.03635 -0.06641 -0.03912 -0.06875 -0.0419 C -0.06992 -0.04329 -0.07136 -0.04445 -0.07227 -0.04607 C -0.07344 -0.04815 -0.07448 -0.0507 -0.07591 -0.05255 C -0.07969 -0.05741 -0.08594 -0.06158 -0.08907 -0.06737 C -0.09844 -0.0838 -0.09532 -0.07639 -0.09987 -0.08843 C -0.10287 -0.1051 -0.09961 -0.09375 -0.11888 -0.09699 C -0.12123 -0.09723 -0.12357 -0.09838 -0.12604 -0.09908 C -0.128 -0.10394 -0.12982 -0.10926 -0.13203 -0.11389 C -0.13347 -0.1169 -0.13516 -0.11968 -0.13685 -0.12223 C -0.13985 -0.12709 -0.14271 -0.13033 -0.14636 -0.13287 C -0.15117 -0.13635 -0.15365 -0.13727 -0.15821 -0.13912 C -0.1642 -0.13843 -0.17019 -0.13889 -0.17617 -0.13704 C -0.17748 -0.13681 -0.17839 -0.1338 -0.17969 -0.13287 C -0.18164 -0.13172 -0.18386 -0.13149 -0.18581 -0.13079 C -0.18698 -0.1294 -0.18802 -0.12755 -0.18933 -0.12662 C -0.19688 -0.12084 -0.19154 -0.12871 -0.19766 -0.12014 C -0.20013 -0.1169 -0.20248 -0.11343 -0.20482 -0.10973 C -0.2069 -0.10625 -0.20847 -0.10186 -0.21081 -0.09908 C -0.21211 -0.09746 -0.21394 -0.09769 -0.2155 -0.09699 C -0.22409 -0.0926 -0.21289 -0.09699 -0.225 -0.0926 C -0.22709 -0.09121 -0.22904 -0.09005 -0.23099 -0.08843 C -0.23229 -0.08727 -0.23334 -0.08542 -0.23464 -0.08426 C -0.24558 -0.07454 -0.23594 -0.08612 -0.24545 -0.07362 C -0.24662 -0.07061 -0.25013 -0.06065 -0.25144 -0.0588 C -0.25352 -0.05556 -0.25677 -0.0544 -0.25847 -0.05047 C -0.26172 -0.04329 -0.26485 -0.03635 -0.2681 -0.02917 C -0.26927 -0.02639 -0.27019 -0.02315 -0.27162 -0.02084 C -0.27435 -0.01574 -0.27774 -0.01181 -0.27995 -0.00602 C -0.28282 0.00162 -0.28177 0.00115 -0.28711 0.00439 C -0.29401 0.00926 -0.30886 0.00856 -0.31224 0.00879 C -0.31758 0.01064 -0.32383 0.0125 -0.32891 0.01736 C -0.34701 0.03495 -0.31875 0.01157 -0.33972 0.03009 C -0.34245 0.0324 -0.34532 0.03402 -0.34805 0.03634 C -0.35651 0.04398 -0.35847 0.04791 -0.36706 0.05763 C -0.38894 0.08194 -0.36732 0.05625 -0.37904 0.07013 C -0.38021 0.07314 -0.38229 0.07523 -0.38256 0.0787 C -0.38308 0.08564 -0.38229 0.09305 -0.38138 0.09976 C -0.38112 0.10231 -0.38021 0.10463 -0.37904 0.10625 C -0.37448 0.1118 -0.36953 0.1162 -0.36472 0.12106 C -0.36198 0.12384 -0.35925 0.12685 -0.35638 0.12939 C -0.35404 0.13171 -0.35157 0.13333 -0.34922 0.13588 C -0.34753 0.13773 -0.34636 0.14074 -0.34453 0.14213 C -0.34128 0.14444 -0.33477 0.14629 -0.33477 0.14652 L -0.31693 0.14421 C -0.31302 0.14375 -0.30899 0.14259 -0.30508 0.14213 C -0.30196 0.14189 -0.2987 0.14213 -0.29558 0.14213 L -0.29558 0.14236 " pathEditMode="relative" rAng="0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98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-0.00093 L -0.01289 -0.00069 C -0.01498 0.00648 -0.01641 0.01458 -0.01914 0.0213 C -0.02019 0.02338 -0.0224 0.02292 -0.02383 0.02407 C -0.02605 0.02569 -0.02826 0.02708 -0.03021 0.02963 C -0.03204 0.03171 -0.03308 0.03565 -0.0349 0.03796 C -0.03633 0.03958 -0.03815 0.03958 -0.03959 0.04074 C -0.04232 0.04236 -0.0448 0.04491 -0.0474 0.0463 C -0.05052 0.04769 -0.05365 0.04861 -0.05677 0.04907 C -0.07605 0.05046 -0.09545 0.05093 -0.11472 0.05185 C -0.11732 0.0544 -0.12552 0.06366 -0.12878 0.06574 C -0.13099 0.0669 -0.14454 0.0706 -0.1461 0.0713 C -0.16797 0.06528 -0.15964 0.06574 -0.1711 0.06574 L -0.1711 0.06597 " pathEditMode="relative" rAng="0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  <a:solidFill>
            <a:srgbClr val="92D050"/>
          </a:solidFill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82138" y="540645"/>
            <a:ext cx="11051224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00500" y="2465674"/>
            <a:ext cx="8323241" cy="178503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862044" y="2667367"/>
            <a:ext cx="588703" cy="376995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5" r="10864"/>
          <a:stretch/>
        </p:blipFill>
        <p:spPr>
          <a:xfrm>
            <a:off x="-342900" y="1156914"/>
            <a:ext cx="4343400" cy="5900517"/>
          </a:xfrm>
          <a:prstGeom prst="rect">
            <a:avLst/>
          </a:prstGeom>
        </p:spPr>
      </p:pic>
      <p:grpSp>
        <p:nvGrpSpPr>
          <p:cNvPr id="27" name="组合 23"/>
          <p:cNvGrpSpPr/>
          <p:nvPr/>
        </p:nvGrpSpPr>
        <p:grpSpPr>
          <a:xfrm>
            <a:off x="-11723" y="5688011"/>
            <a:ext cx="12203723" cy="1169989"/>
            <a:chOff x="-17585" y="5729324"/>
            <a:chExt cx="12203723" cy="1123362"/>
          </a:xfrm>
        </p:grpSpPr>
        <p:pic>
          <p:nvPicPr>
            <p:cNvPr id="28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9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867465" y="4583748"/>
            <a:ext cx="3114655" cy="32925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1765040" y="3956507"/>
            <a:ext cx="2547251" cy="3100924"/>
          </a:xfrm>
          <a:prstGeom prst="rect">
            <a:avLst/>
          </a:prstGeom>
        </p:spPr>
      </p:pic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D5AEBADD-299B-E2CA-3773-A42992D368B1}"/>
              </a:ext>
            </a:extLst>
          </p:cNvPr>
          <p:cNvSpPr/>
          <p:nvPr/>
        </p:nvSpPr>
        <p:spPr>
          <a:xfrm>
            <a:off x="180753" y="6230679"/>
            <a:ext cx="1754372" cy="510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8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ng tâm Chính sách và Kỹ thuật phòng chống thiên ta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17738" r="7799" b="7053"/>
          <a:stretch/>
        </p:blipFill>
        <p:spPr bwMode="auto">
          <a:xfrm>
            <a:off x="0" y="0"/>
            <a:ext cx="12192000" cy="70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21055" y="937260"/>
            <a:ext cx="9946005" cy="546354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73120" y="1203585"/>
            <a:ext cx="928819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1325" y="2249534"/>
            <a:ext cx="4945464" cy="258525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56645" y="2794902"/>
            <a:ext cx="2024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92904" y="3274962"/>
            <a:ext cx="3468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1054" y="4520857"/>
            <a:ext cx="9946005" cy="11079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: Rounded Corners 6">
            <a:hlinkClick r:id="rId3" action="ppaction://hlinksldjump"/>
            <a:extLst>
              <a:ext uri="{FF2B5EF4-FFF2-40B4-BE49-F238E27FC236}">
                <a16:creationId xmlns:a16="http://schemas.microsoft.com/office/drawing/2014/main" id="{33AF7AE8-1408-3420-E2BD-15EA07F356EA}"/>
              </a:ext>
            </a:extLst>
          </p:cNvPr>
          <p:cNvSpPr/>
          <p:nvPr/>
        </p:nvSpPr>
        <p:spPr>
          <a:xfrm>
            <a:off x="180753" y="6230679"/>
            <a:ext cx="1754372" cy="510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7262674" y="0"/>
            <a:ext cx="4929326" cy="3234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78" b="45463" l="58438" r="71823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017" t="27297" r="24927" b="54632"/>
          <a:stretch/>
        </p:blipFill>
        <p:spPr>
          <a:xfrm>
            <a:off x="9221369" y="0"/>
            <a:ext cx="3820261" cy="22766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5" r="10864"/>
          <a:stretch/>
        </p:blipFill>
        <p:spPr>
          <a:xfrm>
            <a:off x="-155440" y="707305"/>
            <a:ext cx="4527558" cy="6150695"/>
          </a:xfrm>
          <a:prstGeom prst="rect">
            <a:avLst/>
          </a:prstGeom>
        </p:spPr>
      </p:pic>
      <p:grpSp>
        <p:nvGrpSpPr>
          <p:cNvPr id="3" name="组合 23"/>
          <p:cNvGrpSpPr/>
          <p:nvPr/>
        </p:nvGrpSpPr>
        <p:grpSpPr>
          <a:xfrm>
            <a:off x="-57153" y="5688011"/>
            <a:ext cx="12203723" cy="1169989"/>
            <a:chOff x="-17585" y="5729324"/>
            <a:chExt cx="12203723" cy="1123362"/>
          </a:xfrm>
        </p:grpSpPr>
        <p:pic>
          <p:nvPicPr>
            <p:cNvPr id="4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15" b="89444" l="28698" r="53906">
                        <a14:foregroundMark x1="41250" y1="65741" x2="42500" y2="66204"/>
                        <a14:foregroundMark x1="44948" y1="61667" x2="47083" y2="60741"/>
                        <a14:foregroundMark x1="45417" y1="67500" x2="46302" y2="67500"/>
                      </a14:backgroundRemoval>
                    </a14:imgEffect>
                  </a14:imgLayer>
                </a14:imgProps>
              </a:ext>
            </a:extLst>
          </a:blip>
          <a:srcRect l="28384" t="59107" r="45738" b="12467"/>
          <a:stretch/>
        </p:blipFill>
        <p:spPr>
          <a:xfrm>
            <a:off x="1175193" y="4628052"/>
            <a:ext cx="3431097" cy="211991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65760" y="210047"/>
            <a:ext cx="717803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2158" y="1925022"/>
            <a:ext cx="4945464" cy="19697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b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32020" y="2899508"/>
            <a:ext cx="3396084" cy="103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32020" y="3866136"/>
            <a:ext cx="3468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16552" y="4628052"/>
            <a:ext cx="7575448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520014" y="4766188"/>
            <a:ext cx="588703" cy="376995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hlinkClick r:id="rId9" action="ppaction://hlinksldjump"/>
            <a:extLst>
              <a:ext uri="{FF2B5EF4-FFF2-40B4-BE49-F238E27FC236}">
                <a16:creationId xmlns:a16="http://schemas.microsoft.com/office/drawing/2014/main" id="{DBEF070B-9F47-099B-5FFB-99C58D6D1F88}"/>
              </a:ext>
            </a:extLst>
          </p:cNvPr>
          <p:cNvSpPr/>
          <p:nvPr/>
        </p:nvSpPr>
        <p:spPr>
          <a:xfrm>
            <a:off x="180753" y="6230679"/>
            <a:ext cx="1754372" cy="510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62028" y="1211580"/>
            <a:ext cx="9422202" cy="569479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60138" y="3830899"/>
            <a:ext cx="3875565" cy="4096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8880" r="8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27" r="6541"/>
          <a:stretch/>
        </p:blipFill>
        <p:spPr>
          <a:xfrm>
            <a:off x="5068989" y="2228850"/>
            <a:ext cx="2541521" cy="39360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34942" y="1552321"/>
            <a:ext cx="912114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id="{2418DE79-66A9-A549-3809-6FB2F1B5952E}"/>
              </a:ext>
            </a:extLst>
          </p:cNvPr>
          <p:cNvSpPr/>
          <p:nvPr/>
        </p:nvSpPr>
        <p:spPr>
          <a:xfrm>
            <a:off x="393404" y="255181"/>
            <a:ext cx="1754372" cy="510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0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6704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535906" y="5079765"/>
            <a:ext cx="11482137" cy="16830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bạn bê vàng và dê trắng đang chơi với nhau rất vui vẻ, có vẻ như đang hát cùng nhau, trong khung cảnh rừng xanh sâu thẳm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5C88D105-F5CE-4E3C-9EA8-274A5A99BB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-424710" y="2838376"/>
            <a:ext cx="2219325" cy="242216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497FA9-6FC2-4098-8F7A-E74C68D752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61" y="1584621"/>
            <a:ext cx="7571428" cy="3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62028" y="1211580"/>
            <a:ext cx="9422202" cy="569479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60138" y="3830899"/>
            <a:ext cx="3875565" cy="4096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8880" r="8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27" r="6541"/>
          <a:stretch/>
        </p:blipFill>
        <p:spPr>
          <a:xfrm>
            <a:off x="-434344" y="-474098"/>
            <a:ext cx="2541521" cy="39360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909457" y="1311939"/>
            <a:ext cx="4027714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66484" y="2693601"/>
            <a:ext cx="6654164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81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416184" y="2282229"/>
            <a:ext cx="5634386" cy="4666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675" y="0"/>
            <a:ext cx="269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372" y="500061"/>
            <a:ext cx="9525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60772" y="2279086"/>
            <a:ext cx="588703" cy="37699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60772" y="3911841"/>
            <a:ext cx="588703" cy="37699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04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67768" y="36515"/>
            <a:ext cx="9319428" cy="5029629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15695" y="3728029"/>
            <a:ext cx="3875565" cy="409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4443" y="178047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85268" y="634226"/>
            <a:ext cx="4945464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7482" y="1166336"/>
            <a:ext cx="4945464" cy="313925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170745" y="1154488"/>
            <a:ext cx="1343547" cy="5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66433" y="1554286"/>
            <a:ext cx="1343547" cy="5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13895" y="3277163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44548" y="3662991"/>
            <a:ext cx="4135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58000" y="3662991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115938" y="4112859"/>
            <a:ext cx="0" cy="4014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30732" y="2085495"/>
            <a:ext cx="15849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84922" y="2545725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846270" y="2886747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83364" y="3337772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366205" y="3326610"/>
            <a:ext cx="0" cy="4014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tập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theo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bản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0937" r="8126" b="8984"/>
          <a:stretch/>
        </p:blipFill>
        <p:spPr>
          <a:xfrm>
            <a:off x="2856016" y="1158814"/>
            <a:ext cx="6709410" cy="56991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626" y="236061"/>
            <a:ext cx="1117240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64209" y="2163494"/>
            <a:ext cx="5522026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ban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94799" y="3024153"/>
            <a:ext cx="297837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354077" y="3555226"/>
            <a:ext cx="3987624" cy="33027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 flipH="1">
            <a:off x="410867" y="1676668"/>
            <a:ext cx="2108205" cy="53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a fence and trees&#10;&#10;Description automatically generated">
            <a:extLst>
              <a:ext uri="{FF2B5EF4-FFF2-40B4-BE49-F238E27FC236}">
                <a16:creationId xmlns:a16="http://schemas.microsoft.com/office/drawing/2014/main" id="{7B4B761A-7C07-48E4-9F19-AAB681619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6558"/>
            <a:ext cx="12192000" cy="828370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sX0" fmla="*/ 0 w 11541968"/>
              <a:gd name="csY0" fmla="*/ 599253 h 4421553"/>
              <a:gd name="csX1" fmla="*/ 599253 w 11541968"/>
              <a:gd name="csY1" fmla="*/ 0 h 4421553"/>
              <a:gd name="csX2" fmla="*/ 10942715 w 11541968"/>
              <a:gd name="csY2" fmla="*/ 0 h 4421553"/>
              <a:gd name="csX3" fmla="*/ 11541968 w 11541968"/>
              <a:gd name="csY3" fmla="*/ 599253 h 4421553"/>
              <a:gd name="csX4" fmla="*/ 11541968 w 11541968"/>
              <a:gd name="csY4" fmla="*/ 3822300 h 4421553"/>
              <a:gd name="csX5" fmla="*/ 10942715 w 11541968"/>
              <a:gd name="csY5" fmla="*/ 4421553 h 4421553"/>
              <a:gd name="csX6" fmla="*/ 599253 w 11541968"/>
              <a:gd name="csY6" fmla="*/ 4421553 h 4421553"/>
              <a:gd name="csX7" fmla="*/ 0 w 11541968"/>
              <a:gd name="csY7" fmla="*/ 3822300 h 4421553"/>
              <a:gd name="csX8" fmla="*/ 0 w 11541968"/>
              <a:gd name="csY8" fmla="*/ 599253 h 44215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37B701-CD08-45D2-96EC-266A19662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107" y="194184"/>
            <a:ext cx="497476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F33B5-A4D3-F09A-C811-A2DE6F650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47BF0B1F-51E3-9064-B70C-6C33E957CE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09D8171B-119B-894C-A7A3-EC5D183880D6}"/>
              </a:ext>
            </a:extLst>
          </p:cNvPr>
          <p:cNvSpPr/>
          <p:nvPr/>
        </p:nvSpPr>
        <p:spPr>
          <a:xfrm>
            <a:off x="9774867" y="3651190"/>
            <a:ext cx="2417133" cy="3206810"/>
          </a:xfrm>
          <a:custGeom>
            <a:avLst/>
            <a:gdLst/>
            <a:ahLst/>
            <a:cxnLst/>
            <a:rect l="l" t="t" r="r" b="b"/>
            <a:pathLst>
              <a:path w="2417133" h="3206810">
                <a:moveTo>
                  <a:pt x="0" y="0"/>
                </a:moveTo>
                <a:lnTo>
                  <a:pt x="2417133" y="0"/>
                </a:lnTo>
                <a:lnTo>
                  <a:pt x="2417133" y="3206810"/>
                </a:lnTo>
                <a:lnTo>
                  <a:pt x="0" y="3206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E8212F72-1372-A1A9-69BD-CFD36B43D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2717" y="3356713"/>
            <a:ext cx="3973493" cy="435133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6FDDAB03-24E8-F610-A05A-0BE5E35E6B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494335" y="455579"/>
            <a:ext cx="849746" cy="1076499"/>
          </a:xfrm>
          <a:prstGeom prst="rect">
            <a:avLst/>
          </a:prstGeom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6BEDB768-9D17-DA18-86BB-DCC43FDAC322}"/>
              </a:ext>
            </a:extLst>
          </p:cNvPr>
          <p:cNvSpPr/>
          <p:nvPr/>
        </p:nvSpPr>
        <p:spPr>
          <a:xfrm>
            <a:off x="2365236" y="543601"/>
            <a:ext cx="8182262" cy="3273488"/>
          </a:xfrm>
          <a:prstGeom prst="roundRect">
            <a:avLst>
              <a:gd name="adj" fmla="val 20859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1FE9C9D-8845-6D09-9FD1-5B1DF9BCF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056" y="693635"/>
            <a:ext cx="2456901" cy="7498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2BDFA2-8CDB-0CA9-A42A-DF4C980C17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7" y="222508"/>
            <a:ext cx="2647745" cy="15850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30F0CAC-3AC3-BD8D-7072-CF698630A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737" y="813702"/>
            <a:ext cx="9602032" cy="4273666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59EBFEDC-B2DE-D958-4DDE-5FB363902E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2432981"/>
            <a:ext cx="3009013" cy="442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710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456369" y="1014679"/>
            <a:ext cx="7152920" cy="707886"/>
            <a:chOff x="2727786" y="3487685"/>
            <a:chExt cx="7154576" cy="708048"/>
          </a:xfrm>
        </p:grpSpPr>
        <p:sp>
          <p:nvSpPr>
            <p:cNvPr id="36" name="矩形 35"/>
            <p:cNvSpPr/>
            <p:nvPr/>
          </p:nvSpPr>
          <p:spPr>
            <a:xfrm>
              <a:off x="3100414" y="3921522"/>
              <a:ext cx="114462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504107" y="3944381"/>
              <a:ext cx="114462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" name="TextBox 4"/>
            <p:cNvSpPr txBox="1"/>
            <p:nvPr/>
          </p:nvSpPr>
          <p:spPr>
            <a:xfrm>
              <a:off x="2727786" y="3487685"/>
              <a:ext cx="7154576" cy="708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Yêu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cầu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cần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đạt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447801" y="1809500"/>
            <a:ext cx="9550400" cy="3060827"/>
            <a:chOff x="2926728" y="3278396"/>
            <a:chExt cx="3198039" cy="2470862"/>
          </a:xfrm>
          <a:noFill/>
        </p:grpSpPr>
        <p:sp>
          <p:nvSpPr>
            <p:cNvPr id="41" name="Shape 18"/>
            <p:cNvSpPr/>
            <p:nvPr/>
          </p:nvSpPr>
          <p:spPr>
            <a:xfrm>
              <a:off x="2926728" y="4955501"/>
              <a:ext cx="3198039" cy="793757"/>
            </a:xfrm>
            <a:prstGeom prst="roundRect">
              <a:avLst>
                <a:gd name="adj" fmla="val 50000"/>
              </a:avLst>
            </a:prstGeom>
            <a:grpFill/>
            <a:ln w="127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19046" tIns="19046" rIns="19046" bIns="19046" numCol="1" anchor="ctr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2" name="Shape 18"/>
            <p:cNvSpPr/>
            <p:nvPr/>
          </p:nvSpPr>
          <p:spPr>
            <a:xfrm>
              <a:off x="2937623" y="4103429"/>
              <a:ext cx="3180926" cy="607095"/>
            </a:xfrm>
            <a:prstGeom prst="roundRect">
              <a:avLst>
                <a:gd name="adj" fmla="val 50000"/>
              </a:avLst>
            </a:prstGeom>
            <a:grpFill/>
            <a:ln w="127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19046" tIns="19046" rIns="19046" bIns="19046" numCol="1" anchor="ctr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3" name="Shape 18"/>
            <p:cNvSpPr/>
            <p:nvPr/>
          </p:nvSpPr>
          <p:spPr>
            <a:xfrm>
              <a:off x="2937623" y="3359952"/>
              <a:ext cx="3180926" cy="607095"/>
            </a:xfrm>
            <a:prstGeom prst="roundRect">
              <a:avLst>
                <a:gd name="adj" fmla="val 50000"/>
              </a:avLst>
            </a:prstGeom>
            <a:grpFill/>
            <a:ln w="127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19046" tIns="19046" rIns="19046" bIns="19046" numCol="1" anchor="ctr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4" name="文本框 3"/>
            <p:cNvSpPr txBox="1"/>
            <p:nvPr/>
          </p:nvSpPr>
          <p:spPr>
            <a:xfrm>
              <a:off x="2990655" y="3278396"/>
              <a:ext cx="3134112" cy="770206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</a:t>
              </a: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 âm đúng các tiếng dễ đọc sai</a:t>
              </a:r>
              <a:r>
                <a:rPr lang="en-US" sz="2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do ảnh hưởng của địa phương</a:t>
              </a:r>
              <a:endPara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5" name="文本框 4"/>
            <p:cNvSpPr txBox="1"/>
            <p:nvPr/>
          </p:nvSpPr>
          <p:spPr>
            <a:xfrm>
              <a:off x="2993881" y="4194949"/>
              <a:ext cx="3130886" cy="412950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ọc đúng, rõ ràng bài thơ; nhấn giọng ở một số câu trong bài</a:t>
              </a:r>
              <a:endParaRPr lang="en-US" sz="28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文本框 7"/>
            <p:cNvSpPr txBox="1"/>
            <p:nvPr/>
          </p:nvSpPr>
          <p:spPr>
            <a:xfrm>
              <a:off x="2990655" y="4978732"/>
              <a:ext cx="3076878" cy="770206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1270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4475" algn="l"/>
                </a:tabLst>
                <a:defRPr/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 nội dung bài:</a:t>
              </a:r>
              <a:r>
                <a:rPr lang="vi-VN" sz="2800" i="1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 cảm thân thiết, đáng quý giữa bê vàng và dê trắng.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">
        <p14:prism/>
      </p:transition>
    </mc:Choice>
    <mc:Fallback xmlns="">
      <p:transition spd="slow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>
            <a:extLst>
              <a:ext uri="{FF2B5EF4-FFF2-40B4-BE49-F238E27FC236}">
                <a16:creationId xmlns:a16="http://schemas.microsoft.com/office/drawing/2014/main" id="{650149C8-95EB-44C2-8E2D-6565E2F42FB9}"/>
              </a:ext>
            </a:extLst>
          </p:cNvPr>
          <p:cNvSpPr/>
          <p:nvPr/>
        </p:nvSpPr>
        <p:spPr>
          <a:xfrm>
            <a:off x="415462" y="600183"/>
            <a:ext cx="4653607" cy="1891378"/>
          </a:xfrm>
          <a:custGeom>
            <a:avLst/>
            <a:gdLst/>
            <a:ahLst/>
            <a:cxnLst/>
            <a:rect l="l" t="t" r="r" b="b"/>
            <a:pathLst>
              <a:path w="4653607" h="1891378">
                <a:moveTo>
                  <a:pt x="0" y="0"/>
                </a:moveTo>
                <a:lnTo>
                  <a:pt x="4653607" y="0"/>
                </a:lnTo>
                <a:lnTo>
                  <a:pt x="4653607" y="1891378"/>
                </a:lnTo>
                <a:lnTo>
                  <a:pt x="0" y="1891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FE3B6062-C6B9-467B-985B-6B01EB3D1F1B}"/>
              </a:ext>
            </a:extLst>
          </p:cNvPr>
          <p:cNvSpPr/>
          <p:nvPr/>
        </p:nvSpPr>
        <p:spPr>
          <a:xfrm>
            <a:off x="8691308" y="1990897"/>
            <a:ext cx="4653607" cy="1891378"/>
          </a:xfrm>
          <a:custGeom>
            <a:avLst/>
            <a:gdLst/>
            <a:ahLst/>
            <a:cxnLst/>
            <a:rect l="l" t="t" r="r" b="b"/>
            <a:pathLst>
              <a:path w="4653607" h="1891378">
                <a:moveTo>
                  <a:pt x="0" y="0"/>
                </a:moveTo>
                <a:lnTo>
                  <a:pt x="4653607" y="0"/>
                </a:lnTo>
                <a:lnTo>
                  <a:pt x="4653607" y="1891378"/>
                </a:lnTo>
                <a:lnTo>
                  <a:pt x="0" y="1891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04DD56B4-F480-4B34-BB8F-2F26A179D559}"/>
              </a:ext>
            </a:extLst>
          </p:cNvPr>
          <p:cNvSpPr/>
          <p:nvPr/>
        </p:nvSpPr>
        <p:spPr>
          <a:xfrm>
            <a:off x="364693" y="72533"/>
            <a:ext cx="3144436" cy="2504115"/>
          </a:xfrm>
          <a:custGeom>
            <a:avLst/>
            <a:gdLst/>
            <a:ahLst/>
            <a:cxnLst/>
            <a:rect l="l" t="t" r="r" b="b"/>
            <a:pathLst>
              <a:path w="3144436" h="2504115">
                <a:moveTo>
                  <a:pt x="0" y="0"/>
                </a:moveTo>
                <a:lnTo>
                  <a:pt x="3144436" y="0"/>
                </a:lnTo>
                <a:lnTo>
                  <a:pt x="3144436" y="2504115"/>
                </a:lnTo>
                <a:lnTo>
                  <a:pt x="0" y="2504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group of yellow chicks&#10;&#10;Description automatically generated">
            <a:extLst>
              <a:ext uri="{FF2B5EF4-FFF2-40B4-BE49-F238E27FC236}">
                <a16:creationId xmlns:a16="http://schemas.microsoft.com/office/drawing/2014/main" id="{DEAD53D7-E17F-40DA-BF0C-5BF4112E8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44" y="4594578"/>
            <a:ext cx="1009681" cy="1010354"/>
          </a:xfrm>
          <a:prstGeom prst="rect">
            <a:avLst/>
          </a:prstGeom>
        </p:spPr>
      </p:pic>
      <p:pic>
        <p:nvPicPr>
          <p:cNvPr id="21" name="Picture 20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6BD1E809-BA84-41BE-8185-318337FF7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69" y="3398690"/>
            <a:ext cx="5074367" cy="3386777"/>
          </a:xfrm>
          <a:prstGeom prst="rect">
            <a:avLst/>
          </a:prstGeom>
        </p:spPr>
      </p:pic>
      <p:sp>
        <p:nvSpPr>
          <p:cNvPr id="22" name="Freeform 18">
            <a:extLst>
              <a:ext uri="{FF2B5EF4-FFF2-40B4-BE49-F238E27FC236}">
                <a16:creationId xmlns:a16="http://schemas.microsoft.com/office/drawing/2014/main" id="{DA5D1724-3D6C-4642-AB97-97CB6A984AFA}"/>
              </a:ext>
            </a:extLst>
          </p:cNvPr>
          <p:cNvSpPr/>
          <p:nvPr/>
        </p:nvSpPr>
        <p:spPr>
          <a:xfrm>
            <a:off x="10080559" y="259593"/>
            <a:ext cx="1695979" cy="1158973"/>
          </a:xfrm>
          <a:custGeom>
            <a:avLst/>
            <a:gdLst/>
            <a:ahLst/>
            <a:cxnLst/>
            <a:rect l="l" t="t" r="r" b="b"/>
            <a:pathLst>
              <a:path w="2171134" h="1476371">
                <a:moveTo>
                  <a:pt x="0" y="0"/>
                </a:moveTo>
                <a:lnTo>
                  <a:pt x="2171135" y="0"/>
                </a:lnTo>
                <a:lnTo>
                  <a:pt x="2171135" y="1476371"/>
                </a:lnTo>
                <a:lnTo>
                  <a:pt x="0" y="14763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D9F63E-38A3-1AE1-DCBA-9B4B542799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4278" y="1087576"/>
            <a:ext cx="8565622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224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E46B05-F4A2-446C-B091-908029662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4A237801-7037-49F1-8AFB-373EBA6EA700}"/>
              </a:ext>
            </a:extLst>
          </p:cNvPr>
          <p:cNvSpPr/>
          <p:nvPr/>
        </p:nvSpPr>
        <p:spPr>
          <a:xfrm>
            <a:off x="415462" y="66783"/>
            <a:ext cx="4653607" cy="1891378"/>
          </a:xfrm>
          <a:custGeom>
            <a:avLst/>
            <a:gdLst/>
            <a:ahLst/>
            <a:cxnLst/>
            <a:rect l="l" t="t" r="r" b="b"/>
            <a:pathLst>
              <a:path w="4653607" h="1891378">
                <a:moveTo>
                  <a:pt x="0" y="0"/>
                </a:moveTo>
                <a:lnTo>
                  <a:pt x="4653607" y="0"/>
                </a:lnTo>
                <a:lnTo>
                  <a:pt x="4653607" y="1891378"/>
                </a:lnTo>
                <a:lnTo>
                  <a:pt x="0" y="18913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78F5CA5C-9011-4870-AB1F-38DBAE7B2567}"/>
              </a:ext>
            </a:extLst>
          </p:cNvPr>
          <p:cNvSpPr/>
          <p:nvPr/>
        </p:nvSpPr>
        <p:spPr>
          <a:xfrm>
            <a:off x="8691308" y="1990897"/>
            <a:ext cx="4653607" cy="1891378"/>
          </a:xfrm>
          <a:custGeom>
            <a:avLst/>
            <a:gdLst/>
            <a:ahLst/>
            <a:cxnLst/>
            <a:rect l="l" t="t" r="r" b="b"/>
            <a:pathLst>
              <a:path w="4653607" h="1891378">
                <a:moveTo>
                  <a:pt x="0" y="0"/>
                </a:moveTo>
                <a:lnTo>
                  <a:pt x="4653607" y="0"/>
                </a:lnTo>
                <a:lnTo>
                  <a:pt x="4653607" y="1891378"/>
                </a:lnTo>
                <a:lnTo>
                  <a:pt x="0" y="18913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1942C91A-9C64-4959-A065-A4001C51767D}"/>
              </a:ext>
            </a:extLst>
          </p:cNvPr>
          <p:cNvSpPr/>
          <p:nvPr/>
        </p:nvSpPr>
        <p:spPr>
          <a:xfrm>
            <a:off x="7372791" y="370174"/>
            <a:ext cx="3144436" cy="2504115"/>
          </a:xfrm>
          <a:custGeom>
            <a:avLst/>
            <a:gdLst/>
            <a:ahLst/>
            <a:cxnLst/>
            <a:rect l="l" t="t" r="r" b="b"/>
            <a:pathLst>
              <a:path w="3144436" h="2504115">
                <a:moveTo>
                  <a:pt x="0" y="0"/>
                </a:moveTo>
                <a:lnTo>
                  <a:pt x="3144436" y="0"/>
                </a:lnTo>
                <a:lnTo>
                  <a:pt x="3144436" y="2504115"/>
                </a:lnTo>
                <a:lnTo>
                  <a:pt x="0" y="2504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A group of yellow chicks&#10;&#10;Description automatically generated">
            <a:extLst>
              <a:ext uri="{FF2B5EF4-FFF2-40B4-BE49-F238E27FC236}">
                <a16:creationId xmlns:a16="http://schemas.microsoft.com/office/drawing/2014/main" id="{80F5A4D3-1A22-4B10-BE66-55EF0697DE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44" y="4594578"/>
            <a:ext cx="1009681" cy="1010354"/>
          </a:xfrm>
          <a:prstGeom prst="rect">
            <a:avLst/>
          </a:prstGeom>
        </p:spPr>
      </p:pic>
      <p:sp>
        <p:nvSpPr>
          <p:cNvPr id="24" name="Freeform 8">
            <a:extLst>
              <a:ext uri="{FF2B5EF4-FFF2-40B4-BE49-F238E27FC236}">
                <a16:creationId xmlns:a16="http://schemas.microsoft.com/office/drawing/2014/main" id="{DCBC343F-A6A8-4158-8F41-F1E415C1403B}"/>
              </a:ext>
            </a:extLst>
          </p:cNvPr>
          <p:cNvSpPr/>
          <p:nvPr/>
        </p:nvSpPr>
        <p:spPr>
          <a:xfrm>
            <a:off x="-365795" y="957312"/>
            <a:ext cx="2362011" cy="2482007"/>
          </a:xfrm>
          <a:custGeom>
            <a:avLst/>
            <a:gdLst/>
            <a:ahLst/>
            <a:cxnLst/>
            <a:rect l="l" t="t" r="r" b="b"/>
            <a:pathLst>
              <a:path w="2101174" h="2057400">
                <a:moveTo>
                  <a:pt x="0" y="0"/>
                </a:moveTo>
                <a:lnTo>
                  <a:pt x="2101175" y="0"/>
                </a:lnTo>
                <a:lnTo>
                  <a:pt x="210117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44BFED1E-E89F-4BD4-9DE5-6031B1E7BE00}"/>
              </a:ext>
            </a:extLst>
          </p:cNvPr>
          <p:cNvSpPr/>
          <p:nvPr/>
        </p:nvSpPr>
        <p:spPr>
          <a:xfrm>
            <a:off x="-120302" y="1706693"/>
            <a:ext cx="1483004" cy="1737564"/>
          </a:xfrm>
          <a:custGeom>
            <a:avLst/>
            <a:gdLst/>
            <a:ahLst/>
            <a:cxnLst/>
            <a:rect l="l" t="t" r="r" b="b"/>
            <a:pathLst>
              <a:path w="1874326" h="2057400">
                <a:moveTo>
                  <a:pt x="0" y="0"/>
                </a:moveTo>
                <a:lnTo>
                  <a:pt x="1874327" y="0"/>
                </a:lnTo>
                <a:lnTo>
                  <a:pt x="18743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 descr="A stack of hay bales&#10;&#10;Description automatically generated">
            <a:extLst>
              <a:ext uri="{FF2B5EF4-FFF2-40B4-BE49-F238E27FC236}">
                <a16:creationId xmlns:a16="http://schemas.microsoft.com/office/drawing/2014/main" id="{29D01D10-69BF-4D5D-9C9F-37C3111536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" y="2676993"/>
            <a:ext cx="1116122" cy="829502"/>
          </a:xfrm>
          <a:prstGeom prst="rect">
            <a:avLst/>
          </a:prstGeom>
        </p:spPr>
      </p:pic>
      <p:pic>
        <p:nvPicPr>
          <p:cNvPr id="27" name="Picture 26" descr="A stack of hay bales&#10;&#10;Description automatically generated">
            <a:extLst>
              <a:ext uri="{FF2B5EF4-FFF2-40B4-BE49-F238E27FC236}">
                <a16:creationId xmlns:a16="http://schemas.microsoft.com/office/drawing/2014/main" id="{93327679-4542-4AD2-83EB-37A04733CB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8" y="2965580"/>
            <a:ext cx="873956" cy="649524"/>
          </a:xfrm>
          <a:prstGeom prst="rect">
            <a:avLst/>
          </a:prstGeom>
        </p:spPr>
      </p:pic>
      <p:pic>
        <p:nvPicPr>
          <p:cNvPr id="28" name="Picture 27" descr="A mountain with snow on it&#10;&#10;Description automatically generated">
            <a:extLst>
              <a:ext uri="{FF2B5EF4-FFF2-40B4-BE49-F238E27FC236}">
                <a16:creationId xmlns:a16="http://schemas.microsoft.com/office/drawing/2014/main" id="{D65D5E2D-CA41-4BBF-B1CC-5E4D95DA5A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0" y="1017482"/>
            <a:ext cx="3657298" cy="3657298"/>
          </a:xfrm>
          <a:prstGeom prst="rect">
            <a:avLst/>
          </a:prstGeom>
        </p:spPr>
      </p:pic>
      <p:pic>
        <p:nvPicPr>
          <p:cNvPr id="29" name="Picture 28" descr="A mountain with snow on it&#10;&#10;Description automatically generated">
            <a:extLst>
              <a:ext uri="{FF2B5EF4-FFF2-40B4-BE49-F238E27FC236}">
                <a16:creationId xmlns:a16="http://schemas.microsoft.com/office/drawing/2014/main" id="{65A6ABB3-A5B4-4658-82AF-ABBE992C37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82" y="370174"/>
            <a:ext cx="5075499" cy="5075499"/>
          </a:xfrm>
          <a:prstGeom prst="rect">
            <a:avLst/>
          </a:prstGeom>
        </p:spPr>
      </p:pic>
      <p:sp>
        <p:nvSpPr>
          <p:cNvPr id="30" name="Freeform 18">
            <a:extLst>
              <a:ext uri="{FF2B5EF4-FFF2-40B4-BE49-F238E27FC236}">
                <a16:creationId xmlns:a16="http://schemas.microsoft.com/office/drawing/2014/main" id="{3ADFC57E-B2F8-4EDF-B0B1-C2A7693ECC10}"/>
              </a:ext>
            </a:extLst>
          </p:cNvPr>
          <p:cNvSpPr/>
          <p:nvPr/>
        </p:nvSpPr>
        <p:spPr>
          <a:xfrm>
            <a:off x="10080559" y="259593"/>
            <a:ext cx="1695979" cy="1158973"/>
          </a:xfrm>
          <a:custGeom>
            <a:avLst/>
            <a:gdLst/>
            <a:ahLst/>
            <a:cxnLst/>
            <a:rect l="l" t="t" r="r" b="b"/>
            <a:pathLst>
              <a:path w="2171134" h="1476371">
                <a:moveTo>
                  <a:pt x="0" y="0"/>
                </a:moveTo>
                <a:lnTo>
                  <a:pt x="2171135" y="0"/>
                </a:lnTo>
                <a:lnTo>
                  <a:pt x="2171135" y="1476371"/>
                </a:lnTo>
                <a:lnTo>
                  <a:pt x="0" y="1476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86A801-C62A-4ECE-90C3-03091BBA74EC}"/>
              </a:ext>
            </a:extLst>
          </p:cNvPr>
          <p:cNvGrpSpPr/>
          <p:nvPr/>
        </p:nvGrpSpPr>
        <p:grpSpPr>
          <a:xfrm>
            <a:off x="1261693" y="4460013"/>
            <a:ext cx="4243485" cy="1802008"/>
            <a:chOff x="1261693" y="4460013"/>
            <a:chExt cx="4243485" cy="1802008"/>
          </a:xfrm>
        </p:grpSpPr>
        <p:sp>
          <p:nvSpPr>
            <p:cNvPr id="9" name="Rectangle: Rounded Corners 26">
              <a:extLst>
                <a:ext uri="{FF2B5EF4-FFF2-40B4-BE49-F238E27FC236}">
                  <a16:creationId xmlns:a16="http://schemas.microsoft.com/office/drawing/2014/main" id="{1625F2F1-DCD0-41D0-BA76-133EEBBE424F}"/>
                </a:ext>
              </a:extLst>
            </p:cNvPr>
            <p:cNvSpPr/>
            <p:nvPr/>
          </p:nvSpPr>
          <p:spPr>
            <a:xfrm>
              <a:off x="2649543" y="4859393"/>
              <a:ext cx="2855635" cy="1162566"/>
            </a:xfrm>
            <a:custGeom>
              <a:avLst/>
              <a:gdLst>
                <a:gd name="csX0" fmla="*/ 0 w 2855635"/>
                <a:gd name="csY0" fmla="*/ 283910 h 1162566"/>
                <a:gd name="csX1" fmla="*/ 283910 w 2855635"/>
                <a:gd name="csY1" fmla="*/ 0 h 1162566"/>
                <a:gd name="csX2" fmla="*/ 2571725 w 2855635"/>
                <a:gd name="csY2" fmla="*/ 0 h 1162566"/>
                <a:gd name="csX3" fmla="*/ 2855635 w 2855635"/>
                <a:gd name="csY3" fmla="*/ 283910 h 1162566"/>
                <a:gd name="csX4" fmla="*/ 2855635 w 2855635"/>
                <a:gd name="csY4" fmla="*/ 878656 h 1162566"/>
                <a:gd name="csX5" fmla="*/ 2571725 w 2855635"/>
                <a:gd name="csY5" fmla="*/ 1162566 h 1162566"/>
                <a:gd name="csX6" fmla="*/ 283910 w 2855635"/>
                <a:gd name="csY6" fmla="*/ 1162566 h 1162566"/>
                <a:gd name="csX7" fmla="*/ 0 w 2855635"/>
                <a:gd name="csY7" fmla="*/ 878656 h 1162566"/>
                <a:gd name="csX8" fmla="*/ 0 w 2855635"/>
                <a:gd name="csY8" fmla="*/ 283910 h 11625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28DE551-34F1-4D31-94B9-37AA98B8A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419" t="24137" r="17940" b="18855"/>
            <a:stretch/>
          </p:blipFill>
          <p:spPr>
            <a:xfrm>
              <a:off x="1261693" y="4460013"/>
              <a:ext cx="2074901" cy="180200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E3C1890-F800-420E-9500-F323917AD985}"/>
              </a:ext>
            </a:extLst>
          </p:cNvPr>
          <p:cNvGrpSpPr/>
          <p:nvPr/>
        </p:nvGrpSpPr>
        <p:grpSpPr>
          <a:xfrm>
            <a:off x="3948713" y="2830690"/>
            <a:ext cx="3289317" cy="1162566"/>
            <a:chOff x="3948713" y="2830690"/>
            <a:chExt cx="3289317" cy="1162566"/>
          </a:xfrm>
        </p:grpSpPr>
        <p:sp>
          <p:nvSpPr>
            <p:cNvPr id="6" name="Rectangle: Rounded Corners 20">
              <a:extLst>
                <a:ext uri="{FF2B5EF4-FFF2-40B4-BE49-F238E27FC236}">
                  <a16:creationId xmlns:a16="http://schemas.microsoft.com/office/drawing/2014/main" id="{6631A592-EC69-482C-91D2-4F254E84C61A}"/>
                </a:ext>
              </a:extLst>
            </p:cNvPr>
            <p:cNvSpPr/>
            <p:nvPr/>
          </p:nvSpPr>
          <p:spPr>
            <a:xfrm>
              <a:off x="4382395" y="2830690"/>
              <a:ext cx="2855635" cy="1162566"/>
            </a:xfrm>
            <a:custGeom>
              <a:avLst/>
              <a:gdLst>
                <a:gd name="csX0" fmla="*/ 0 w 2855635"/>
                <a:gd name="csY0" fmla="*/ 283910 h 1162566"/>
                <a:gd name="csX1" fmla="*/ 283910 w 2855635"/>
                <a:gd name="csY1" fmla="*/ 0 h 1162566"/>
                <a:gd name="csX2" fmla="*/ 2571725 w 2855635"/>
                <a:gd name="csY2" fmla="*/ 0 h 1162566"/>
                <a:gd name="csX3" fmla="*/ 2855635 w 2855635"/>
                <a:gd name="csY3" fmla="*/ 283910 h 1162566"/>
                <a:gd name="csX4" fmla="*/ 2855635 w 2855635"/>
                <a:gd name="csY4" fmla="*/ 878656 h 1162566"/>
                <a:gd name="csX5" fmla="*/ 2571725 w 2855635"/>
                <a:gd name="csY5" fmla="*/ 1162566 h 1162566"/>
                <a:gd name="csX6" fmla="*/ 283910 w 2855635"/>
                <a:gd name="csY6" fmla="*/ 1162566 h 1162566"/>
                <a:gd name="csX7" fmla="*/ 0 w 2855635"/>
                <a:gd name="csY7" fmla="*/ 878656 h 1162566"/>
                <a:gd name="csX8" fmla="*/ 0 w 2855635"/>
                <a:gd name="csY8" fmla="*/ 283910 h 11625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rgbClr val="FFFFFF">
                <a:alpha val="92941"/>
              </a:srgbClr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79B8FC-C67E-44BF-9309-5403A083E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48713" y="2922844"/>
              <a:ext cx="1012312" cy="101231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7CA384E-44D9-4D0C-851D-DA113903F749}"/>
              </a:ext>
            </a:extLst>
          </p:cNvPr>
          <p:cNvGrpSpPr/>
          <p:nvPr/>
        </p:nvGrpSpPr>
        <p:grpSpPr>
          <a:xfrm>
            <a:off x="133740" y="2752512"/>
            <a:ext cx="3485482" cy="1243620"/>
            <a:chOff x="133740" y="2752512"/>
            <a:chExt cx="3485482" cy="1243620"/>
          </a:xfrm>
        </p:grpSpPr>
        <p:sp>
          <p:nvSpPr>
            <p:cNvPr id="3" name="Rectangle: Rounded Corners 14">
              <a:extLst>
                <a:ext uri="{FF2B5EF4-FFF2-40B4-BE49-F238E27FC236}">
                  <a16:creationId xmlns:a16="http://schemas.microsoft.com/office/drawing/2014/main" id="{652EB8C5-6C33-4933-B0B5-F36BDD1B640E}"/>
                </a:ext>
              </a:extLst>
            </p:cNvPr>
            <p:cNvSpPr/>
            <p:nvPr/>
          </p:nvSpPr>
          <p:spPr>
            <a:xfrm>
              <a:off x="763587" y="2819248"/>
              <a:ext cx="2855635" cy="1162566"/>
            </a:xfrm>
            <a:custGeom>
              <a:avLst/>
              <a:gdLst>
                <a:gd name="csX0" fmla="*/ 0 w 2855635"/>
                <a:gd name="csY0" fmla="*/ 283910 h 1162566"/>
                <a:gd name="csX1" fmla="*/ 283910 w 2855635"/>
                <a:gd name="csY1" fmla="*/ 0 h 1162566"/>
                <a:gd name="csX2" fmla="*/ 2571725 w 2855635"/>
                <a:gd name="csY2" fmla="*/ 0 h 1162566"/>
                <a:gd name="csX3" fmla="*/ 2855635 w 2855635"/>
                <a:gd name="csY3" fmla="*/ 283910 h 1162566"/>
                <a:gd name="csX4" fmla="*/ 2855635 w 2855635"/>
                <a:gd name="csY4" fmla="*/ 878656 h 1162566"/>
                <a:gd name="csX5" fmla="*/ 2571725 w 2855635"/>
                <a:gd name="csY5" fmla="*/ 1162566 h 1162566"/>
                <a:gd name="csX6" fmla="*/ 283910 w 2855635"/>
                <a:gd name="csY6" fmla="*/ 1162566 h 1162566"/>
                <a:gd name="csX7" fmla="*/ 0 w 2855635"/>
                <a:gd name="csY7" fmla="*/ 878656 h 1162566"/>
                <a:gd name="csX8" fmla="*/ 0 w 2855635"/>
                <a:gd name="csY8" fmla="*/ 283910 h 11625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1354CBD-B924-4F6C-8F8E-7720831539E5}"/>
                </a:ext>
              </a:extLst>
            </p:cNvPr>
            <p:cNvGrpSpPr/>
            <p:nvPr/>
          </p:nvGrpSpPr>
          <p:grpSpPr>
            <a:xfrm>
              <a:off x="133740" y="2752512"/>
              <a:ext cx="956425" cy="1243620"/>
              <a:chOff x="-4373448" y="-1956816"/>
              <a:chExt cx="4876800" cy="6237159"/>
            </a:xfrm>
          </p:grpSpPr>
          <p:pic>
            <p:nvPicPr>
              <p:cNvPr id="9218" name="Picture 2" descr="Open book - Free education icons">
                <a:extLst>
                  <a:ext uri="{FF2B5EF4-FFF2-40B4-BE49-F238E27FC236}">
                    <a16:creationId xmlns:a16="http://schemas.microsoft.com/office/drawing/2014/main" id="{3F210058-A910-450A-8330-E9216EEF05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373448" y="-596457"/>
                <a:ext cx="4876800" cy="487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3D19FFB-E58F-485E-AC2B-27858E67BA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t="23900" b="29559"/>
              <a:stretch/>
            </p:blipFill>
            <p:spPr>
              <a:xfrm>
                <a:off x="-3781044" y="-1956816"/>
                <a:ext cx="3604758" cy="1680328"/>
              </a:xfrm>
              <a:prstGeom prst="rect">
                <a:avLst/>
              </a:prstGeom>
            </p:spPr>
          </p:pic>
        </p:grpSp>
      </p:grpSp>
      <p:pic>
        <p:nvPicPr>
          <p:cNvPr id="4" name="Picture 3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FB82925B-4D34-4A2F-B7D7-5291F6565D8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33" y="2615328"/>
            <a:ext cx="4551352" cy="4306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B466A4-55A5-4BD0-B604-6555A84D753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9580" y="1003231"/>
            <a:ext cx="6535478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1188"/>
          <a:stretch/>
        </p:blipFill>
        <p:spPr>
          <a:xfrm>
            <a:off x="26122" y="0"/>
            <a:ext cx="12272210" cy="427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9042" y="4076443"/>
            <a:ext cx="4200341" cy="262785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786" y="4656307"/>
            <a:ext cx="4403798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4337" y="4071167"/>
            <a:ext cx="3572185" cy="2627858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9200" y="4645611"/>
            <a:ext cx="3976802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41476" y="3835730"/>
            <a:ext cx="4150524" cy="286329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1476" y="4030911"/>
            <a:ext cx="4457588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cỏ,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quên đường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Trắng thương bạn quá,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khắp nẻo tìm Bê.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bây giờ Dê Trắng,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gọi hoài: “Bê! Bê!”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69424" y="94097"/>
            <a:ext cx="3267670" cy="7381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9DAF2F-D963-6294-BD9E-5393816C39F7}"/>
              </a:ext>
            </a:extLst>
          </p:cNvPr>
          <p:cNvSpPr txBox="1"/>
          <p:nvPr/>
        </p:nvSpPr>
        <p:spPr>
          <a:xfrm>
            <a:off x="2416628" y="979714"/>
            <a:ext cx="302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24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9" grpId="0" animBg="1"/>
      <p:bldP spid="6" grpId="0"/>
      <p:bldP spid="10" grpId="0" animBg="1"/>
      <p:bldP spid="7" grpId="0"/>
      <p:bldP spid="11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1188"/>
          <a:stretch/>
        </p:blipFill>
        <p:spPr>
          <a:xfrm>
            <a:off x="26122" y="0"/>
            <a:ext cx="12272210" cy="427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9042" y="4076443"/>
            <a:ext cx="4200341" cy="262785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786" y="4656307"/>
            <a:ext cx="4403798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4337" y="4071167"/>
            <a:ext cx="3572185" cy="2627858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9200" y="4645611"/>
            <a:ext cx="3976802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41476" y="3835730"/>
            <a:ext cx="4150524" cy="286329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1476" y="4030911"/>
            <a:ext cx="4457588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cỏ,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quên đường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Trắng thương bạn quá,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khắp nẻo tìm Bê.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bây giờ Dê Trắng,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gọi hoài: “Bê! Bê!”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69424" y="94097"/>
            <a:ext cx="3267670" cy="7381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9DAF2F-D963-6294-BD9E-5393816C39F7}"/>
              </a:ext>
            </a:extLst>
          </p:cNvPr>
          <p:cNvSpPr txBox="1"/>
          <p:nvPr/>
        </p:nvSpPr>
        <p:spPr>
          <a:xfrm>
            <a:off x="2416628" y="979714"/>
            <a:ext cx="302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FFBB21-57EB-1158-B251-748B33CDC157}"/>
              </a:ext>
            </a:extLst>
          </p:cNvPr>
          <p:cNvSpPr/>
          <p:nvPr/>
        </p:nvSpPr>
        <p:spPr>
          <a:xfrm>
            <a:off x="8829767" y="2735165"/>
            <a:ext cx="2897945" cy="890537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EE2D6E-1173-7518-558B-021795805DA0}"/>
              </a:ext>
            </a:extLst>
          </p:cNvPr>
          <p:cNvCxnSpPr>
            <a:cxnSpLocks/>
          </p:cNvCxnSpPr>
          <p:nvPr/>
        </p:nvCxnSpPr>
        <p:spPr>
          <a:xfrm flipH="1">
            <a:off x="1828800" y="4635795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410A7A-7247-9B57-7BFD-DF9896B0F836}"/>
              </a:ext>
            </a:extLst>
          </p:cNvPr>
          <p:cNvCxnSpPr>
            <a:cxnSpLocks/>
          </p:cNvCxnSpPr>
          <p:nvPr/>
        </p:nvCxnSpPr>
        <p:spPr>
          <a:xfrm flipH="1">
            <a:off x="2817628" y="5114260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A66D83-AF09-0089-2928-9B4E64505B25}"/>
              </a:ext>
            </a:extLst>
          </p:cNvPr>
          <p:cNvCxnSpPr>
            <a:cxnSpLocks/>
          </p:cNvCxnSpPr>
          <p:nvPr/>
        </p:nvCxnSpPr>
        <p:spPr>
          <a:xfrm flipH="1">
            <a:off x="1562986" y="5528929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BD06DB-1942-B498-F862-8C9743B0ECEC}"/>
              </a:ext>
            </a:extLst>
          </p:cNvPr>
          <p:cNvCxnSpPr>
            <a:cxnSpLocks/>
          </p:cNvCxnSpPr>
          <p:nvPr/>
        </p:nvCxnSpPr>
        <p:spPr>
          <a:xfrm flipH="1">
            <a:off x="1605516" y="5954232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235AA3-9E60-BC6A-CDD8-8B8297D9B996}"/>
              </a:ext>
            </a:extLst>
          </p:cNvPr>
          <p:cNvCxnSpPr>
            <a:cxnSpLocks/>
          </p:cNvCxnSpPr>
          <p:nvPr/>
        </p:nvCxnSpPr>
        <p:spPr>
          <a:xfrm flipH="1">
            <a:off x="5890437" y="4667692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7C8E39-B836-DF0A-9649-2BD0293C3E89}"/>
              </a:ext>
            </a:extLst>
          </p:cNvPr>
          <p:cNvCxnSpPr>
            <a:cxnSpLocks/>
          </p:cNvCxnSpPr>
          <p:nvPr/>
        </p:nvCxnSpPr>
        <p:spPr>
          <a:xfrm flipH="1">
            <a:off x="5826642" y="5071729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ECF941-DB33-9CB5-3509-49817B1AE2E2}"/>
              </a:ext>
            </a:extLst>
          </p:cNvPr>
          <p:cNvCxnSpPr>
            <a:cxnSpLocks/>
          </p:cNvCxnSpPr>
          <p:nvPr/>
        </p:nvCxnSpPr>
        <p:spPr>
          <a:xfrm flipH="1">
            <a:off x="5348177" y="5518297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707F9C-E971-1347-0D19-EE168235A5BF}"/>
              </a:ext>
            </a:extLst>
          </p:cNvPr>
          <p:cNvCxnSpPr>
            <a:cxnSpLocks/>
          </p:cNvCxnSpPr>
          <p:nvPr/>
        </p:nvCxnSpPr>
        <p:spPr>
          <a:xfrm flipH="1">
            <a:off x="5858540" y="5932967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9E7D8D1-950D-C00C-4C29-ABCF8AEB6F27}"/>
              </a:ext>
            </a:extLst>
          </p:cNvPr>
          <p:cNvCxnSpPr>
            <a:cxnSpLocks/>
          </p:cNvCxnSpPr>
          <p:nvPr/>
        </p:nvCxnSpPr>
        <p:spPr>
          <a:xfrm flipH="1">
            <a:off x="9420447" y="4082902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EB729D-6238-7886-5B3A-AA84E0EAAED1}"/>
              </a:ext>
            </a:extLst>
          </p:cNvPr>
          <p:cNvCxnSpPr>
            <a:cxnSpLocks/>
          </p:cNvCxnSpPr>
          <p:nvPr/>
        </p:nvCxnSpPr>
        <p:spPr>
          <a:xfrm flipH="1">
            <a:off x="9856382" y="4444409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3195D4-6DDE-3ACF-B2FD-ACB1EDC4988A}"/>
              </a:ext>
            </a:extLst>
          </p:cNvPr>
          <p:cNvCxnSpPr>
            <a:cxnSpLocks/>
          </p:cNvCxnSpPr>
          <p:nvPr/>
        </p:nvCxnSpPr>
        <p:spPr>
          <a:xfrm flipH="1">
            <a:off x="9516140" y="4922874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7FE3D7F-5457-2E0F-C943-04442134B6A4}"/>
              </a:ext>
            </a:extLst>
          </p:cNvPr>
          <p:cNvCxnSpPr>
            <a:cxnSpLocks/>
          </p:cNvCxnSpPr>
          <p:nvPr/>
        </p:nvCxnSpPr>
        <p:spPr>
          <a:xfrm flipH="1">
            <a:off x="10366745" y="5337544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295418-7F2C-ED2D-8052-DF5CAEAC85A6}"/>
              </a:ext>
            </a:extLst>
          </p:cNvPr>
          <p:cNvCxnSpPr>
            <a:cxnSpLocks/>
          </p:cNvCxnSpPr>
          <p:nvPr/>
        </p:nvCxnSpPr>
        <p:spPr>
          <a:xfrm flipH="1">
            <a:off x="9920178" y="5752214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B1450A7-F0F0-C6D2-13B0-EADF75E3D3F7}"/>
              </a:ext>
            </a:extLst>
          </p:cNvPr>
          <p:cNvCxnSpPr>
            <a:cxnSpLocks/>
          </p:cNvCxnSpPr>
          <p:nvPr/>
        </p:nvCxnSpPr>
        <p:spPr>
          <a:xfrm flipH="1">
            <a:off x="10090299" y="6209414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76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1329</Words>
  <Application>Microsoft Office PowerPoint</Application>
  <PresentationFormat>Widescreen</PresentationFormat>
  <Paragraphs>190</Paragraphs>
  <Slides>35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等线</vt:lpstr>
      <vt:lpstr>Microsoft YaHei</vt:lpstr>
      <vt:lpstr>Arial</vt:lpstr>
      <vt:lpstr>Arial-Rounded</vt:lpstr>
      <vt:lpstr>Calibri</vt:lpstr>
      <vt:lpstr>Calibri Light</vt:lpstr>
      <vt:lpstr>SVN-Apple</vt:lpstr>
      <vt:lpstr>SVN-Billo</vt:lpstr>
      <vt:lpstr>1_Office Theme</vt:lpstr>
      <vt:lpstr>6_Office Theme</vt:lpstr>
      <vt:lpstr>Office Theme</vt:lpstr>
      <vt:lpstr>Custom Design</vt:lpstr>
      <vt:lpstr>1_Custom Design</vt:lpstr>
      <vt:lpstr>Cute Pre-K Lesson by Slidesgo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43</cp:revision>
  <dcterms:created xsi:type="dcterms:W3CDTF">2021-10-09T09:29:03Z</dcterms:created>
  <dcterms:modified xsi:type="dcterms:W3CDTF">2025-12-22T13:48:36Z</dcterms:modified>
</cp:coreProperties>
</file>