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5" r:id="rId2"/>
    <p:sldMasterId id="2147483741" r:id="rId3"/>
    <p:sldMasterId id="2147483745" r:id="rId4"/>
    <p:sldMasterId id="2147483758" r:id="rId5"/>
    <p:sldMasterId id="2147483770" r:id="rId6"/>
    <p:sldMasterId id="2147483782" r:id="rId7"/>
  </p:sldMasterIdLst>
  <p:notesMasterIdLst>
    <p:notesMasterId r:id="rId21"/>
  </p:notesMasterIdLst>
  <p:sldIdLst>
    <p:sldId id="3232" r:id="rId8"/>
    <p:sldId id="2007577124" r:id="rId9"/>
    <p:sldId id="334" r:id="rId10"/>
    <p:sldId id="371" r:id="rId11"/>
    <p:sldId id="369" r:id="rId12"/>
    <p:sldId id="368" r:id="rId13"/>
    <p:sldId id="2007577120" r:id="rId14"/>
    <p:sldId id="2007577125" r:id="rId15"/>
    <p:sldId id="2007577126" r:id="rId16"/>
    <p:sldId id="2007577127" r:id="rId17"/>
    <p:sldId id="2007577128" r:id="rId18"/>
    <p:sldId id="2007577129" r:id="rId19"/>
    <p:sldId id="26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5" d="100"/>
          <a:sy n="95" d="100"/>
        </p:scale>
        <p:origin x="36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990184-A3E5-420C-AD61-9E3A67C900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080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560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880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2.png"/><Relationship Id="rId7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28503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58062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71810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4CF61F-B7BC-4091-96B6-255439171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0080C3-37F9-4D63-B3BA-A358BBEA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D6DBF7-9774-4B59-900E-9C934CA46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D0DADC-E8A9-4961-8675-17DA9D11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CFBC6F-BBA3-431F-B9B0-5C6BB452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6540393"/>
      </p:ext>
    </p:extLst>
  </p:cSld>
  <p:clrMapOvr>
    <a:masterClrMapping/>
  </p:clrMapOvr>
  <p:transition spd="slow" advClick="0" advTm="2000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7500550"/>
      </p:ext>
    </p:extLst>
  </p:cSld>
  <p:clrMapOvr>
    <a:masterClrMapping/>
  </p:clrMapOvr>
  <p:transition spd="slow" advClick="0" advTm="2000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A9846D-1D12-405C-BA0B-492A5B1E3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50CB56-4660-4AC7-BACC-4B990847C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2FEDEF-864B-4C52-BF39-A0838C129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65BA9C-A798-4321-8AD9-FCE502B48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9AFD7C-CA42-4C69-8E21-BB2980992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550009"/>
      </p:ext>
    </p:extLst>
  </p:cSld>
  <p:clrMapOvr>
    <a:masterClrMapping/>
  </p:clrMapOvr>
  <p:transition spd="slow" advClick="0" advTm="200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EC8E8C-FF4C-403F-8D69-E4C1A04E5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F90A68-AD14-478B-8F98-BF498506F0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F0A9B1B-7AB1-4596-86CB-E72D2A7C0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37B0565-5239-4AE1-AC5A-5FFD8B1E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1E2678-A94F-49E8-B5B0-FB5FD9CBC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192260-92EC-4BC8-9232-C776D4F3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5483696"/>
      </p:ext>
    </p:extLst>
  </p:cSld>
  <p:clrMapOvr>
    <a:masterClrMapping/>
  </p:clrMapOvr>
  <p:transition spd="slow" advClick="0" advTm="2000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B3DC79-FCE9-4351-9DFA-73AA53A96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4AA5B0-095F-482F-9985-D0E62EE0C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CE5CDF-3263-4E21-BF47-CB2F497AA3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E0F711-4017-4B40-B0BF-7EE551C30A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143A251-668E-4733-82C7-70B85E0249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B269E76-DF22-41BD-AC59-C6F52F79D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2CA0640-5A5A-4F7E-B182-F54662F5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355C58E-0216-438E-8DAF-550AE708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4150516"/>
      </p:ext>
    </p:extLst>
  </p:cSld>
  <p:clrMapOvr>
    <a:masterClrMapping/>
  </p:clrMapOvr>
  <p:transition spd="slow" advClick="0" advTm="2000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4E2868-E864-43BC-B25C-6F7342884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11D593-885A-4F59-9771-6AA4E5CB6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9D03C81-77E0-484A-9533-BAD82A08F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0D83918-6F5A-4198-9617-9036D32BD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6810833"/>
      </p:ext>
    </p:extLst>
  </p:cSld>
  <p:clrMapOvr>
    <a:masterClrMapping/>
  </p:clrMapOvr>
  <p:transition spd="slow" advClick="0" advTm="2000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0131313-CF26-4154-A88C-F106AF2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F37154C-A475-4A6E-96B8-57B83611F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6D2BE13-06D0-43D3-A3FC-6B136EE91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2217263"/>
      </p:ext>
    </p:extLst>
  </p:cSld>
  <p:clrMapOvr>
    <a:masterClrMapping/>
  </p:clrMapOvr>
  <p:transition spd="slow" advClick="0" advTm="2000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505915-8C75-46D5-9A11-4F231206A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3A9FE1-F0B6-4A60-A911-561E4DE6C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FDE0B46-D7A9-408B-8244-054CC5E4E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C67F33-0162-44A4-9D74-D8996224D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4E9DAC-6CDB-4631-A9BA-B2C85E387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FCCE95-E423-4835-99AD-D669F5369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1397137"/>
      </p:ext>
    </p:extLst>
  </p:cSld>
  <p:clrMapOvr>
    <a:masterClrMapping/>
  </p:clrMapOvr>
  <p:transition spd="slow" advClick="0" advTm="2000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0042E6-ED4C-4FAE-944E-7D77D5C88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5D2D515-9FE1-42BD-885E-94EE65CA0E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6F6253-027D-488B-A288-C962E1972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8142C0-DEE0-4591-8CFB-7E02AE36A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648F23-A743-4ACA-8FD0-D280DBEA9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531F844-8721-43D8-B335-742BB1D9E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715364"/>
      </p:ext>
    </p:extLst>
  </p:cSld>
  <p:clrMapOvr>
    <a:masterClrMapping/>
  </p:clrMapOvr>
  <p:transition spd="slow" advClick="0" advTm="2000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36B172-EA7E-4EE2-B705-FC7516436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CB591C1-F2A6-4EB8-BA78-2DA61FBDE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B3A5DD-C30B-4312-BB65-F62564B6A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264C82-16B1-42D2-8758-CF74843B8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882AA1-4F37-4EF1-903A-EB675BA45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0000325"/>
      </p:ext>
    </p:extLst>
  </p:cSld>
  <p:clrMapOvr>
    <a:masterClrMapping/>
  </p:clrMapOvr>
  <p:transition spd="slow" advClick="0" advTm="2000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4ACEC99-3E6B-4EF4-B3DB-24B7443165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E17ADE2-2954-48B4-BAAB-44A55F98B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8C7992-CB17-4713-8AAF-4A4DA0CA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3CF80A-AF6C-4A08-BA08-2F193334B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56D890-753E-4ACD-A9F5-3903A2CDA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382716"/>
      </p:ext>
    </p:extLst>
  </p:cSld>
  <p:clrMapOvr>
    <a:masterClrMapping/>
  </p:clrMapOvr>
  <p:transition spd="slow" advClick="0" advTm="2000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2519264"/>
      </p:ext>
    </p:extLst>
  </p:cSld>
  <p:clrMapOvr>
    <a:masterClrMapping/>
  </p:clrMapOvr>
  <p:transition spd="slow" advClick="0" advTm="2000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095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6494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858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6113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673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9974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01876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725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8469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9181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5446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9946653"/>
      </p:ext>
    </p:extLst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0388726"/>
      </p:ext>
    </p:extLst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5087259"/>
      </p:ext>
    </p:extLst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FB4FBC4A-7AB4-447B-BC84-62280D2006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5762" y="1773238"/>
            <a:ext cx="1655762" cy="165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668898"/>
      </p:ext>
    </p:extLst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213667"/>
      </p:ext>
    </p:extLst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2099875"/>
      </p:ext>
    </p:extLst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C7CA027-92BB-492C-AB01-B141A6B478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4435">
            <a:off x="4257674" y="-877809"/>
            <a:ext cx="3676654" cy="2631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A8CCFAC-A74F-4479-A414-FC71503589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62400"/>
            <a:ext cx="12192000" cy="189559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A2D8DF1-B317-48CB-BF84-4E64214970B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" y="207982"/>
            <a:ext cx="2933973" cy="219451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CEDD0F8-6E22-4F6C-A7E5-007EDD2B86A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43667" flipH="1">
            <a:off x="9886951" y="332813"/>
            <a:ext cx="2385396" cy="119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467785"/>
      </p:ext>
    </p:extLst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3289655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0095122"/>
      </p:ext>
    </p:extLst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1986163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3475384"/>
      </p:ext>
    </p:extLst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63533" y="1530300"/>
            <a:ext cx="10290000" cy="4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/>
          <p:nvPr/>
        </p:nvSpPr>
        <p:spPr>
          <a:xfrm>
            <a:off x="-462133" y="2559833"/>
            <a:ext cx="1910800" cy="4032000"/>
          </a:xfrm>
          <a:custGeom>
            <a:avLst/>
            <a:gdLst/>
            <a:ahLst/>
            <a:cxnLst/>
            <a:rect l="l" t="t" r="r" b="b"/>
            <a:pathLst>
              <a:path w="57324" h="120960" extrusionOk="0">
                <a:moveTo>
                  <a:pt x="12023" y="0"/>
                </a:moveTo>
                <a:cubicBezTo>
                  <a:pt x="19047" y="0"/>
                  <a:pt x="27856" y="631"/>
                  <a:pt x="32169" y="6174"/>
                </a:cubicBezTo>
                <a:cubicBezTo>
                  <a:pt x="35842" y="10895"/>
                  <a:pt x="36219" y="22153"/>
                  <a:pt x="30544" y="24046"/>
                </a:cubicBezTo>
                <a:cubicBezTo>
                  <a:pt x="27254" y="25143"/>
                  <a:pt x="24971" y="15756"/>
                  <a:pt x="27945" y="13972"/>
                </a:cubicBezTo>
                <a:cubicBezTo>
                  <a:pt x="31763" y="11681"/>
                  <a:pt x="39054" y="14028"/>
                  <a:pt x="40618" y="18197"/>
                </a:cubicBezTo>
                <a:cubicBezTo>
                  <a:pt x="44716" y="29120"/>
                  <a:pt x="31924" y="40684"/>
                  <a:pt x="32819" y="52316"/>
                </a:cubicBezTo>
                <a:cubicBezTo>
                  <a:pt x="33460" y="60643"/>
                  <a:pt x="45111" y="63633"/>
                  <a:pt x="51016" y="69538"/>
                </a:cubicBezTo>
                <a:cubicBezTo>
                  <a:pt x="57363" y="75885"/>
                  <a:pt x="59368" y="88389"/>
                  <a:pt x="54915" y="96183"/>
                </a:cubicBezTo>
                <a:cubicBezTo>
                  <a:pt x="48317" y="107729"/>
                  <a:pt x="20773" y="97254"/>
                  <a:pt x="17547" y="110155"/>
                </a:cubicBezTo>
                <a:cubicBezTo>
                  <a:pt x="16475" y="114442"/>
                  <a:pt x="20944" y="120478"/>
                  <a:pt x="25345" y="120878"/>
                </a:cubicBezTo>
                <a:cubicBezTo>
                  <a:pt x="28969" y="121208"/>
                  <a:pt x="32359" y="115708"/>
                  <a:pt x="31844" y="112105"/>
                </a:cubicBezTo>
                <a:cubicBezTo>
                  <a:pt x="30274" y="101116"/>
                  <a:pt x="10531" y="98847"/>
                  <a:pt x="0" y="102357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19" name="Google Shape;19;p4"/>
          <p:cNvSpPr/>
          <p:nvPr/>
        </p:nvSpPr>
        <p:spPr>
          <a:xfrm>
            <a:off x="8712067" y="-126366"/>
            <a:ext cx="3715200" cy="3368567"/>
          </a:xfrm>
          <a:custGeom>
            <a:avLst/>
            <a:gdLst/>
            <a:ahLst/>
            <a:cxnLst/>
            <a:rect l="l" t="t" r="r" b="b"/>
            <a:pathLst>
              <a:path w="111456" h="101057" extrusionOk="0">
                <a:moveTo>
                  <a:pt x="111456" y="101057"/>
                </a:moveTo>
                <a:cubicBezTo>
                  <a:pt x="107963" y="97564"/>
                  <a:pt x="102886" y="95782"/>
                  <a:pt x="99758" y="91959"/>
                </a:cubicBezTo>
                <a:cubicBezTo>
                  <a:pt x="92204" y="82726"/>
                  <a:pt x="87085" y="70419"/>
                  <a:pt x="87085" y="58490"/>
                </a:cubicBezTo>
                <a:cubicBezTo>
                  <a:pt x="87085" y="55600"/>
                  <a:pt x="86556" y="51529"/>
                  <a:pt x="89034" y="50041"/>
                </a:cubicBezTo>
                <a:cubicBezTo>
                  <a:pt x="93566" y="47320"/>
                  <a:pt x="102445" y="56686"/>
                  <a:pt x="100083" y="61414"/>
                </a:cubicBezTo>
                <a:cubicBezTo>
                  <a:pt x="97662" y="66260"/>
                  <a:pt x="86791" y="62900"/>
                  <a:pt x="84160" y="58165"/>
                </a:cubicBezTo>
                <a:cubicBezTo>
                  <a:pt x="77566" y="46300"/>
                  <a:pt x="96024" y="27763"/>
                  <a:pt x="87085" y="17547"/>
                </a:cubicBezTo>
                <a:cubicBezTo>
                  <a:pt x="76523" y="5476"/>
                  <a:pt x="54986" y="14692"/>
                  <a:pt x="38993" y="15922"/>
                </a:cubicBezTo>
                <a:cubicBezTo>
                  <a:pt x="24995" y="16999"/>
                  <a:pt x="9927" y="9927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8684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59175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34051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hasCustomPrompt="1"/>
          </p:nvPr>
        </p:nvSpPr>
        <p:spPr>
          <a:xfrm>
            <a:off x="2256467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>
            <a:off x="5870188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2256467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4" hasCustomPrompt="1"/>
          </p:nvPr>
        </p:nvSpPr>
        <p:spPr>
          <a:xfrm>
            <a:off x="5870188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3">
            <a:alphaModFix/>
          </a:blip>
          <a:srcRect l="33" r="33693"/>
          <a:stretch/>
        </p:blipFill>
        <p:spPr>
          <a:xfrm>
            <a:off x="8651633" y="2470901"/>
            <a:ext cx="3746736" cy="45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7824795" y="1753702"/>
            <a:ext cx="4713567" cy="5280633"/>
          </a:xfrm>
          <a:custGeom>
            <a:avLst/>
            <a:gdLst/>
            <a:ahLst/>
            <a:cxnLst/>
            <a:rect l="l" t="t" r="r" b="b"/>
            <a:pathLst>
              <a:path w="141407" h="158419" extrusionOk="0">
                <a:moveTo>
                  <a:pt x="31736" y="158419"/>
                </a:moveTo>
                <a:cubicBezTo>
                  <a:pt x="34442" y="139445"/>
                  <a:pt x="32904" y="119185"/>
                  <a:pt x="26351" y="101174"/>
                </a:cubicBezTo>
                <a:cubicBezTo>
                  <a:pt x="23101" y="92240"/>
                  <a:pt x="8433" y="81768"/>
                  <a:pt x="1130" y="87855"/>
                </a:cubicBezTo>
                <a:cubicBezTo>
                  <a:pt x="-545" y="89251"/>
                  <a:pt x="-254" y="93397"/>
                  <a:pt x="1696" y="94373"/>
                </a:cubicBezTo>
                <a:cubicBezTo>
                  <a:pt x="4275" y="95663"/>
                  <a:pt x="8439" y="92654"/>
                  <a:pt x="9065" y="89839"/>
                </a:cubicBezTo>
                <a:cubicBezTo>
                  <a:pt x="10657" y="82679"/>
                  <a:pt x="8618" y="74578"/>
                  <a:pt x="11898" y="68018"/>
                </a:cubicBezTo>
                <a:cubicBezTo>
                  <a:pt x="15035" y="61744"/>
                  <a:pt x="23154" y="59088"/>
                  <a:pt x="26635" y="52998"/>
                </a:cubicBezTo>
                <a:cubicBezTo>
                  <a:pt x="29653" y="47718"/>
                  <a:pt x="33106" y="38677"/>
                  <a:pt x="39104" y="39679"/>
                </a:cubicBezTo>
                <a:cubicBezTo>
                  <a:pt x="41649" y="40104"/>
                  <a:pt x="43832" y="44749"/>
                  <a:pt x="42221" y="46764"/>
                </a:cubicBezTo>
                <a:cubicBezTo>
                  <a:pt x="41211" y="48027"/>
                  <a:pt x="38972" y="47723"/>
                  <a:pt x="37403" y="47331"/>
                </a:cubicBezTo>
                <a:cubicBezTo>
                  <a:pt x="33751" y="46418"/>
                  <a:pt x="33329" y="40266"/>
                  <a:pt x="34003" y="36562"/>
                </a:cubicBezTo>
                <a:cubicBezTo>
                  <a:pt x="35765" y="26875"/>
                  <a:pt x="48913" y="23698"/>
                  <a:pt x="56390" y="17291"/>
                </a:cubicBezTo>
                <a:cubicBezTo>
                  <a:pt x="61836" y="12624"/>
                  <a:pt x="64204" y="4672"/>
                  <a:pt x="70276" y="855"/>
                </a:cubicBezTo>
                <a:cubicBezTo>
                  <a:pt x="74572" y="-1845"/>
                  <a:pt x="81894" y="2550"/>
                  <a:pt x="84162" y="7089"/>
                </a:cubicBezTo>
                <a:cubicBezTo>
                  <a:pt x="85985" y="10737"/>
                  <a:pt x="85173" y="15343"/>
                  <a:pt x="86996" y="18992"/>
                </a:cubicBezTo>
                <a:cubicBezTo>
                  <a:pt x="89034" y="23070"/>
                  <a:pt x="93808" y="27208"/>
                  <a:pt x="98332" y="26643"/>
                </a:cubicBezTo>
                <a:cubicBezTo>
                  <a:pt x="103253" y="26029"/>
                  <a:pt x="109120" y="21937"/>
                  <a:pt x="109667" y="17008"/>
                </a:cubicBezTo>
                <a:cubicBezTo>
                  <a:pt x="110134" y="12800"/>
                  <a:pt x="104727" y="4095"/>
                  <a:pt x="101733" y="7089"/>
                </a:cubicBezTo>
                <a:cubicBezTo>
                  <a:pt x="96933" y="11889"/>
                  <a:pt x="105754" y="25125"/>
                  <a:pt x="112501" y="24376"/>
                </a:cubicBezTo>
                <a:cubicBezTo>
                  <a:pt x="121518" y="23376"/>
                  <a:pt x="125641" y="11432"/>
                  <a:pt x="133755" y="7373"/>
                </a:cubicBezTo>
                <a:cubicBezTo>
                  <a:pt x="136042" y="6229"/>
                  <a:pt x="138849" y="7940"/>
                  <a:pt x="141407" y="794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363067" y="3001933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1363067" y="5176067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950967" y="593367"/>
            <a:ext cx="858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7"/>
          </p:nvPr>
        </p:nvSpPr>
        <p:spPr>
          <a:xfrm>
            <a:off x="1363067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1363067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4974388" y="3001933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3"/>
          </p:nvPr>
        </p:nvSpPr>
        <p:spPr>
          <a:xfrm>
            <a:off x="4974388" y="5176067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4976788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4976788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27774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908920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6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75" name="Google Shape;175;p26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6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6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6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6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6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6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27159082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32220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1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3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10" Type="http://schemas.openxmlformats.org/officeDocument/2006/relationships/image" Target="../media/image10.jpg"/><Relationship Id="rId4" Type="http://schemas.openxmlformats.org/officeDocument/2006/relationships/slideLayout" Target="../slideLayouts/slideLayout54.xml"/><Relationship Id="rId9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5"/>
          <a:srcRect l="5112" r="5112"/>
          <a:stretch/>
        </p:blipFill>
        <p:spPr>
          <a:xfrm>
            <a:off x="9831" y="0"/>
            <a:ext cx="12172338" cy="6857999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807104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82725962-D510-4481-8163-CB129991E07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EE1B265-5B8B-4763-89A0-5833F9B7E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95C17F9-4D44-4B9C-80B3-F326E5EE7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56FA85-9F18-4F3C-B3B6-6FBCF8C441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AB3F5-57B9-4107-A916-FDC793E8DB1E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674AD85-8274-41AE-8694-DB11F67447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DA6F52-E6E2-4C28-BD12-2021390BF4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8BE5D9-32E9-4D84-888F-2954A7990A2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994" y="2304245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8033BB-53DC-4AAD-816A-7B0C9B6BBE6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9947" y="263142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937510-440B-4303-82D4-01A56953D13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429153" y="-17911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78442A-3AA3-4077-9FCE-680290F40D0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194" y="-215356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7144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</p:sldLayoutIdLst>
  <p:transition spd="slow" advClick="0" advTm="2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2955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A7CFAF1-F942-A095-FE86-BBBC38E2D4C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3768" y="90016"/>
            <a:ext cx="1728282" cy="172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340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9Slide.vn - 2019">
            <a:extLst>
              <a:ext uri="{FF2B5EF4-FFF2-40B4-BE49-F238E27FC236}">
                <a16:creationId xmlns:a16="http://schemas.microsoft.com/office/drawing/2014/main" id="{369BD705-06B7-8A41-5E39-53450F6E4B93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2484183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5.xml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5.xml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5.xml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emf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emf"/><Relationship Id="rId11" Type="http://schemas.openxmlformats.org/officeDocument/2006/relationships/image" Target="../media/image38.png"/><Relationship Id="rId5" Type="http://schemas.openxmlformats.org/officeDocument/2006/relationships/image" Target="../media/image32.emf"/><Relationship Id="rId10" Type="http://schemas.openxmlformats.org/officeDocument/2006/relationships/image" Target="../media/image37.emf"/><Relationship Id="rId4" Type="http://schemas.openxmlformats.org/officeDocument/2006/relationships/image" Target="../media/image31.emf"/><Relationship Id="rId9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3.xml"/><Relationship Id="rId5" Type="http://schemas.microsoft.com/office/2007/relationships/hdphoto" Target="../media/hdphoto4.wdp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0.png"/><Relationship Id="rId5" Type="http://schemas.microsoft.com/office/2007/relationships/hdphoto" Target="../media/hdphoto3.wdp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0.png"/><Relationship Id="rId5" Type="http://schemas.microsoft.com/office/2007/relationships/hdphoto" Target="../media/hdphoto3.wdp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0.png"/><Relationship Id="rId5" Type="http://schemas.microsoft.com/office/2007/relationships/hdphoto" Target="../media/hdphoto3.wdp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5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E517F3C6-9C94-4908-9339-324B7EA8D3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93628"/>
            <a:ext cx="12192000" cy="685800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252A61C-B737-4653-9069-291FBF06A5C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538527" y="2458816"/>
            <a:ext cx="5994426" cy="423325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77C271D-7BBE-4BA0-8691-E7953F41F5D2}"/>
              </a:ext>
            </a:extLst>
          </p:cNvPr>
          <p:cNvGrpSpPr/>
          <p:nvPr/>
        </p:nvGrpSpPr>
        <p:grpSpPr>
          <a:xfrm>
            <a:off x="2744567" y="1138112"/>
            <a:ext cx="9236104" cy="5325731"/>
            <a:chOff x="2801717" y="1155972"/>
            <a:chExt cx="9236104" cy="532573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C2BC770-868E-4AB6-85D2-A40B06624A3A}"/>
                </a:ext>
              </a:extLst>
            </p:cNvPr>
            <p:cNvGrpSpPr/>
            <p:nvPr/>
          </p:nvGrpSpPr>
          <p:grpSpPr>
            <a:xfrm>
              <a:off x="2801717" y="1155972"/>
              <a:ext cx="7825861" cy="4229859"/>
              <a:chOff x="2801717" y="1155972"/>
              <a:chExt cx="7825861" cy="4229859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6DE0772E-8917-4DB1-8263-D76333299B2F}"/>
                  </a:ext>
                </a:extLst>
              </p:cNvPr>
              <p:cNvGrpSpPr/>
              <p:nvPr/>
            </p:nvGrpSpPr>
            <p:grpSpPr>
              <a:xfrm>
                <a:off x="2801717" y="1155972"/>
                <a:ext cx="7825861" cy="4229859"/>
                <a:chOff x="2801717" y="1155972"/>
                <a:chExt cx="6857172" cy="3551583"/>
              </a:xfrm>
            </p:grpSpPr>
            <p:sp>
              <p:nvSpPr>
                <p:cNvPr id="8" name="Rectangle: Rounded Corners 7">
                  <a:extLst>
                    <a:ext uri="{FF2B5EF4-FFF2-40B4-BE49-F238E27FC236}">
                      <a16:creationId xmlns:a16="http://schemas.microsoft.com/office/drawing/2014/main" id="{61BCE1B5-A73F-4AC3-9C18-8F306BAC14E7}"/>
                    </a:ext>
                  </a:extLst>
                </p:cNvPr>
                <p:cNvSpPr/>
                <p:nvPr/>
              </p:nvSpPr>
              <p:spPr>
                <a:xfrm>
                  <a:off x="2801717" y="1155972"/>
                  <a:ext cx="6857172" cy="3551583"/>
                </a:xfrm>
                <a:custGeom>
                  <a:avLst/>
                  <a:gdLst>
                    <a:gd name="connsiteX0" fmla="*/ 0 w 6857172"/>
                    <a:gd name="connsiteY0" fmla="*/ 354164 h 3551583"/>
                    <a:gd name="connsiteX1" fmla="*/ 354164 w 6857172"/>
                    <a:gd name="connsiteY1" fmla="*/ 0 h 3551583"/>
                    <a:gd name="connsiteX2" fmla="*/ 6503008 w 6857172"/>
                    <a:gd name="connsiteY2" fmla="*/ 0 h 3551583"/>
                    <a:gd name="connsiteX3" fmla="*/ 6857172 w 6857172"/>
                    <a:gd name="connsiteY3" fmla="*/ 354164 h 3551583"/>
                    <a:gd name="connsiteX4" fmla="*/ 6857172 w 6857172"/>
                    <a:gd name="connsiteY4" fmla="*/ 3197419 h 3551583"/>
                    <a:gd name="connsiteX5" fmla="*/ 6503008 w 6857172"/>
                    <a:gd name="connsiteY5" fmla="*/ 3551583 h 3551583"/>
                    <a:gd name="connsiteX6" fmla="*/ 354164 w 6857172"/>
                    <a:gd name="connsiteY6" fmla="*/ 3551583 h 3551583"/>
                    <a:gd name="connsiteX7" fmla="*/ 0 w 6857172"/>
                    <a:gd name="connsiteY7" fmla="*/ 3197419 h 3551583"/>
                    <a:gd name="connsiteX8" fmla="*/ 0 w 6857172"/>
                    <a:gd name="connsiteY8" fmla="*/ 354164 h 35515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857172" h="3551583" fill="none" extrusionOk="0">
                      <a:moveTo>
                        <a:pt x="0" y="354164"/>
                      </a:moveTo>
                      <a:cubicBezTo>
                        <a:pt x="1290" y="193492"/>
                        <a:pt x="172329" y="23101"/>
                        <a:pt x="354164" y="0"/>
                      </a:cubicBezTo>
                      <a:cubicBezTo>
                        <a:pt x="3360494" y="72427"/>
                        <a:pt x="4864141" y="61419"/>
                        <a:pt x="6503008" y="0"/>
                      </a:cubicBezTo>
                      <a:cubicBezTo>
                        <a:pt x="6694244" y="-30031"/>
                        <a:pt x="6845170" y="154935"/>
                        <a:pt x="6857172" y="354164"/>
                      </a:cubicBezTo>
                      <a:cubicBezTo>
                        <a:pt x="6958048" y="1378920"/>
                        <a:pt x="6749859" y="2402245"/>
                        <a:pt x="6857172" y="3197419"/>
                      </a:cubicBezTo>
                      <a:cubicBezTo>
                        <a:pt x="6857954" y="3389047"/>
                        <a:pt x="6683307" y="3534431"/>
                        <a:pt x="6503008" y="3551583"/>
                      </a:cubicBezTo>
                      <a:cubicBezTo>
                        <a:pt x="5856109" y="3581410"/>
                        <a:pt x="2613147" y="3472277"/>
                        <a:pt x="354164" y="3551583"/>
                      </a:cubicBezTo>
                      <a:cubicBezTo>
                        <a:pt x="191883" y="3547817"/>
                        <a:pt x="-19038" y="3396783"/>
                        <a:pt x="0" y="3197419"/>
                      </a:cubicBezTo>
                      <a:cubicBezTo>
                        <a:pt x="50037" y="2748623"/>
                        <a:pt x="770" y="1608680"/>
                        <a:pt x="0" y="354164"/>
                      </a:cubicBezTo>
                      <a:close/>
                    </a:path>
                    <a:path w="6857172" h="3551583" stroke="0" extrusionOk="0">
                      <a:moveTo>
                        <a:pt x="0" y="354164"/>
                      </a:moveTo>
                      <a:cubicBezTo>
                        <a:pt x="17734" y="163399"/>
                        <a:pt x="165965" y="15419"/>
                        <a:pt x="354164" y="0"/>
                      </a:cubicBezTo>
                      <a:cubicBezTo>
                        <a:pt x="2267223" y="123000"/>
                        <a:pt x="5204928" y="-96860"/>
                        <a:pt x="6503008" y="0"/>
                      </a:cubicBezTo>
                      <a:cubicBezTo>
                        <a:pt x="6692922" y="-4332"/>
                        <a:pt x="6867458" y="137827"/>
                        <a:pt x="6857172" y="354164"/>
                      </a:cubicBezTo>
                      <a:cubicBezTo>
                        <a:pt x="6860345" y="1386790"/>
                        <a:pt x="6951439" y="1997466"/>
                        <a:pt x="6857172" y="3197419"/>
                      </a:cubicBezTo>
                      <a:cubicBezTo>
                        <a:pt x="6852163" y="3394833"/>
                        <a:pt x="6681670" y="3548811"/>
                        <a:pt x="6503008" y="3551583"/>
                      </a:cubicBezTo>
                      <a:cubicBezTo>
                        <a:pt x="4664163" y="3390876"/>
                        <a:pt x="2979148" y="3591250"/>
                        <a:pt x="354164" y="3551583"/>
                      </a:cubicBezTo>
                      <a:cubicBezTo>
                        <a:pt x="155331" y="3550930"/>
                        <a:pt x="-11859" y="3387645"/>
                        <a:pt x="0" y="3197419"/>
                      </a:cubicBezTo>
                      <a:cubicBezTo>
                        <a:pt x="32216" y="2008268"/>
                        <a:pt x="57206" y="1448916"/>
                        <a:pt x="0" y="354164"/>
                      </a:cubicBezTo>
                      <a:close/>
                    </a:path>
                  </a:pathLst>
                </a:custGeom>
                <a:ln>
                  <a:extLst>
                    <a:ext uri="{C807C97D-BFC1-408E-A445-0C87EB9F89A2}">
                      <ask:lineSketchStyleProps xmlns:ask="http://schemas.microsoft.com/office/drawing/2018/sketchyshapes" sd="852854689">
                        <a:prstGeom prst="roundRect">
                          <a:avLst>
                            <a:gd name="adj" fmla="val 9972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TextBox 22">
                  <a:extLst>
                    <a:ext uri="{FF2B5EF4-FFF2-40B4-BE49-F238E27FC236}">
                      <a16:creationId xmlns:a16="http://schemas.microsoft.com/office/drawing/2014/main" id="{363960E6-5D45-46AF-BA90-BEFF8CFF153D}"/>
                    </a:ext>
                  </a:extLst>
                </p:cNvPr>
                <p:cNvSpPr txBox="1"/>
                <p:nvPr/>
              </p:nvSpPr>
              <p:spPr>
                <a:xfrm>
                  <a:off x="3267408" y="1753485"/>
                  <a:ext cx="5999222" cy="579453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338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200" b="1" i="0" u="none" strike="noStrike" kern="0" cap="none" spc="13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UTM Duepuntozero" panose="02040603050506020204" pitchFamily="18" charset="0"/>
                      <a:cs typeface="+mn-cs"/>
                    </a:rPr>
                    <a:t>TOÁN</a:t>
                  </a:r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ACA307E-C525-4799-880D-63DDC295B35F}"/>
                  </a:ext>
                </a:extLst>
              </p:cNvPr>
              <p:cNvSpPr txBox="1"/>
              <p:nvPr/>
            </p:nvSpPr>
            <p:spPr>
              <a:xfrm>
                <a:off x="3882544" y="1307180"/>
                <a:ext cx="574800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Thứ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…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ngày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…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tháng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…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năm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…</a:t>
                </a:r>
              </a:p>
            </p:txBody>
          </p:sp>
        </p:grp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235C83B0-9CC5-4F65-A75A-18CFE5EFB3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31780" y1="11441" x2="31780" y2="11441"/>
                          <a14:foregroundMark x1="27966" y1="15254" x2="27966" y2="15254"/>
                          <a14:foregroundMark x1="19915" y1="47034" x2="19915" y2="47034"/>
                          <a14:foregroundMark x1="79661" y1="31780" x2="79661" y2="31780"/>
                          <a14:foregroundMark x1="52542" y1="75424" x2="52542" y2="75424"/>
                          <a14:foregroundMark x1="45339" y1="73305" x2="45339" y2="73305"/>
                          <a14:foregroundMark x1="25847" y1="50847" x2="25847" y2="50847"/>
                          <a14:foregroundMark x1="77542" y1="34746" x2="77542" y2="347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9921" y="4233803"/>
              <a:ext cx="2247900" cy="2247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>
            <a:extLst>
              <a:ext uri="{FF2B5EF4-FFF2-40B4-BE49-F238E27FC236}">
                <a16:creationId xmlns:a16="http://schemas.microsoft.com/office/drawing/2014/main" id="{8F6C2E9F-5B26-4328-AEB1-020DD563B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784" y="4055370"/>
            <a:ext cx="2127909" cy="295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15594C-C4F6-2771-83EF-CCD407C48D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4325" y="2637703"/>
            <a:ext cx="5272224" cy="8084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6FF59B-E153-4F30-9D43-DA189ED282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30253" y="1953732"/>
            <a:ext cx="2645893" cy="8169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4F0178A-16CC-5951-B88E-E84EA7EEFE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48514" y="3228975"/>
            <a:ext cx="7212122" cy="204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121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3E7E937-28CE-147C-C6B3-FB66E071DB44}"/>
              </a:ext>
            </a:extLst>
          </p:cNvPr>
          <p:cNvSpPr/>
          <p:nvPr/>
        </p:nvSpPr>
        <p:spPr>
          <a:xfrm>
            <a:off x="314325" y="247650"/>
            <a:ext cx="11572875" cy="6400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E441EE3-27A6-3D2D-7351-C33494E3AEEF}"/>
              </a:ext>
            </a:extLst>
          </p:cNvPr>
          <p:cNvSpPr/>
          <p:nvPr/>
        </p:nvSpPr>
        <p:spPr>
          <a:xfrm>
            <a:off x="904265" y="704755"/>
            <a:ext cx="532304" cy="503833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B18B19-6A90-56A5-7098-B1860E54DF40}"/>
              </a:ext>
            </a:extLst>
          </p:cNvPr>
          <p:cNvSpPr txBox="1"/>
          <p:nvPr/>
        </p:nvSpPr>
        <p:spPr>
          <a:xfrm>
            <a:off x="1600200" y="593874"/>
            <a:ext cx="90482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Nêu tên các tàu ngầm theo thứ tự kết quả của phép tính từ bé đến lớn.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598FE0-1E04-9A04-7DB1-8A55E5C5066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6678" y="1545599"/>
            <a:ext cx="6884139" cy="416151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F1C8401-3FDA-B694-D068-D24C1ED6668C}"/>
              </a:ext>
            </a:extLst>
          </p:cNvPr>
          <p:cNvGrpSpPr/>
          <p:nvPr/>
        </p:nvGrpSpPr>
        <p:grpSpPr>
          <a:xfrm>
            <a:off x="3576795" y="3207754"/>
            <a:ext cx="807151" cy="662828"/>
            <a:chOff x="1750173" y="2926500"/>
            <a:chExt cx="807151" cy="66282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1B5CC6E-FD2A-588B-D81F-1165F956E6E0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1D9C9D1-B1DA-20DA-7707-63FA773C1263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97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F6CDC66-6F90-C335-33EF-DF6C9AD82B4F}"/>
              </a:ext>
            </a:extLst>
          </p:cNvPr>
          <p:cNvGrpSpPr/>
          <p:nvPr/>
        </p:nvGrpSpPr>
        <p:grpSpPr>
          <a:xfrm>
            <a:off x="6516558" y="2338223"/>
            <a:ext cx="793899" cy="662828"/>
            <a:chOff x="1750173" y="2926500"/>
            <a:chExt cx="793899" cy="662828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A0FF31-DC3B-BA54-B9EB-881BA376FD39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55B6843-5559-F1B9-E825-109ADDBECEA7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90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39BB85-2913-EAEB-9240-56418CEF60F4}"/>
              </a:ext>
            </a:extLst>
          </p:cNvPr>
          <p:cNvGrpSpPr/>
          <p:nvPr/>
        </p:nvGrpSpPr>
        <p:grpSpPr>
          <a:xfrm>
            <a:off x="8007428" y="4451945"/>
            <a:ext cx="793899" cy="662828"/>
            <a:chOff x="1750173" y="2926500"/>
            <a:chExt cx="793899" cy="662828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D292FF1-D721-C79D-1487-DFAB8595B614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BB721A8-8FBD-C67D-E937-F4EFEBB9FB89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91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1E94BD5-9193-FE8F-456B-0CFFFE44EBD6}"/>
              </a:ext>
            </a:extLst>
          </p:cNvPr>
          <p:cNvGrpSpPr/>
          <p:nvPr/>
        </p:nvGrpSpPr>
        <p:grpSpPr>
          <a:xfrm>
            <a:off x="4011692" y="4510287"/>
            <a:ext cx="793899" cy="662828"/>
            <a:chOff x="1750173" y="2926500"/>
            <a:chExt cx="793899" cy="662828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07D09FB-F73B-87E7-8AA3-2A68FE5874A0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12B38A5-9AD7-2FBB-94A2-511B6D1A568F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96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39E56191-2470-60E1-384A-46F8380B36FD}"/>
              </a:ext>
            </a:extLst>
          </p:cNvPr>
          <p:cNvSpPr/>
          <p:nvPr/>
        </p:nvSpPr>
        <p:spPr>
          <a:xfrm>
            <a:off x="2883267" y="5718269"/>
            <a:ext cx="1103095" cy="406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BFE41DD-DAD5-889D-76A9-7776909B956B}"/>
              </a:ext>
            </a:extLst>
          </p:cNvPr>
          <p:cNvGrpSpPr/>
          <p:nvPr/>
        </p:nvGrpSpPr>
        <p:grpSpPr>
          <a:xfrm>
            <a:off x="4335661" y="5642706"/>
            <a:ext cx="780648" cy="662828"/>
            <a:chOff x="1710416" y="2926500"/>
            <a:chExt cx="780648" cy="662828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D903C8A-3E27-76BD-1DD0-717B554B42EE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640346C-34BB-824B-F61B-74E62019930E}"/>
                </a:ext>
              </a:extLst>
            </p:cNvPr>
            <p:cNvSpPr txBox="1"/>
            <p:nvPr/>
          </p:nvSpPr>
          <p:spPr>
            <a:xfrm>
              <a:off x="171041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B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100EC1-BBF9-15E8-4A00-6A83FC52355D}"/>
              </a:ext>
            </a:extLst>
          </p:cNvPr>
          <p:cNvGrpSpPr/>
          <p:nvPr/>
        </p:nvGrpSpPr>
        <p:grpSpPr>
          <a:xfrm>
            <a:off x="5528631" y="5642706"/>
            <a:ext cx="780648" cy="662828"/>
            <a:chOff x="1710416" y="2926500"/>
            <a:chExt cx="780648" cy="662828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8C35F53-2DCB-25D1-1D8B-7E7E60A294BF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rgbClr val="F35757"/>
            </a:solidFill>
            <a:ln w="28575">
              <a:solidFill>
                <a:srgbClr val="F357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35757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35757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A76704E-A7BD-1C4C-F328-0EE651ED2915}"/>
                </a:ext>
              </a:extLst>
            </p:cNvPr>
            <p:cNvSpPr txBox="1"/>
            <p:nvPr/>
          </p:nvSpPr>
          <p:spPr>
            <a:xfrm>
              <a:off x="171041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D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902B91A-F668-1E83-D8F0-593EA72803A2}"/>
              </a:ext>
            </a:extLst>
          </p:cNvPr>
          <p:cNvGrpSpPr/>
          <p:nvPr/>
        </p:nvGrpSpPr>
        <p:grpSpPr>
          <a:xfrm>
            <a:off x="6728858" y="5642706"/>
            <a:ext cx="780648" cy="662828"/>
            <a:chOff x="1710416" y="2926500"/>
            <a:chExt cx="780648" cy="662828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6B8CA8A-F139-CAA0-F7EB-581E69806754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6A0677E-A11D-881F-0FA5-FD6B33711DE3}"/>
                </a:ext>
              </a:extLst>
            </p:cNvPr>
            <p:cNvSpPr txBox="1"/>
            <p:nvPr/>
          </p:nvSpPr>
          <p:spPr>
            <a:xfrm>
              <a:off x="171041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C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C6D4FF3-14AC-7399-1D30-9E3669C1C927}"/>
              </a:ext>
            </a:extLst>
          </p:cNvPr>
          <p:cNvGrpSpPr/>
          <p:nvPr/>
        </p:nvGrpSpPr>
        <p:grpSpPr>
          <a:xfrm>
            <a:off x="8046905" y="5642706"/>
            <a:ext cx="780648" cy="662828"/>
            <a:chOff x="1710416" y="2926500"/>
            <a:chExt cx="780648" cy="662828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30A9932-0A45-C011-00AA-9072903D11BB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5DAC9EC-125C-8DAA-FABF-DE4FB5C3BFDA}"/>
                </a:ext>
              </a:extLst>
            </p:cNvPr>
            <p:cNvSpPr txBox="1"/>
            <p:nvPr/>
          </p:nvSpPr>
          <p:spPr>
            <a:xfrm>
              <a:off x="171041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A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8082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3E7E937-28CE-147C-C6B3-FB66E071DB44}"/>
              </a:ext>
            </a:extLst>
          </p:cNvPr>
          <p:cNvSpPr/>
          <p:nvPr/>
        </p:nvSpPr>
        <p:spPr>
          <a:xfrm>
            <a:off x="314325" y="247650"/>
            <a:ext cx="11572875" cy="6400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78F7676-FF9B-EF17-DF01-CE9D3E463C40}"/>
              </a:ext>
            </a:extLst>
          </p:cNvPr>
          <p:cNvSpPr/>
          <p:nvPr/>
        </p:nvSpPr>
        <p:spPr>
          <a:xfrm>
            <a:off x="1409700" y="430856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9A4FA6-5853-3991-2E39-C5CD19E5EEB3}"/>
              </a:ext>
            </a:extLst>
          </p:cNvPr>
          <p:cNvSpPr txBox="1"/>
          <p:nvPr/>
        </p:nvSpPr>
        <p:spPr>
          <a:xfrm>
            <a:off x="1847022" y="375295"/>
            <a:ext cx="7585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Nam có 38 viên bi. Rô-bốt có 34 viên bi. Hỏi Nam và Rô-bốt có tất cả bao nhiêu viên bi?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D98B819-8EA0-1D1F-31E7-41AD35B3159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5689" y="1399708"/>
            <a:ext cx="7260621" cy="32721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BE262AF-5FC5-AB82-EDF5-461DEF15DCEE}"/>
              </a:ext>
            </a:extLst>
          </p:cNvPr>
          <p:cNvSpPr txBox="1"/>
          <p:nvPr/>
        </p:nvSpPr>
        <p:spPr>
          <a:xfrm>
            <a:off x="4870031" y="4290708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 giải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C0F6F6-1CFA-1444-BEED-C474EC168E92}"/>
              </a:ext>
            </a:extLst>
          </p:cNvPr>
          <p:cNvSpPr txBox="1"/>
          <p:nvPr/>
        </p:nvSpPr>
        <p:spPr>
          <a:xfrm>
            <a:off x="2741800" y="4791139"/>
            <a:ext cx="6229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Nam và Rô-bốt có tất cả số viên bi là: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73EA81-F35B-6A08-3F3B-EF93FA3B8528}"/>
              </a:ext>
            </a:extLst>
          </p:cNvPr>
          <p:cNvSpPr txBox="1"/>
          <p:nvPr/>
        </p:nvSpPr>
        <p:spPr>
          <a:xfrm>
            <a:off x="3230376" y="5371917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38 + 34 = 72 (viên bi)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D5A3171-EC24-1C24-7A74-FDAD66436E6F}"/>
              </a:ext>
            </a:extLst>
          </p:cNvPr>
          <p:cNvSpPr txBox="1"/>
          <p:nvPr/>
        </p:nvSpPr>
        <p:spPr>
          <a:xfrm>
            <a:off x="4364538" y="5895137"/>
            <a:ext cx="3688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Đáp số: 72 viên bi.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982A955-FAC4-3440-47D7-BF2BBCA6FC56}"/>
              </a:ext>
            </a:extLst>
          </p:cNvPr>
          <p:cNvCxnSpPr>
            <a:cxnSpLocks/>
          </p:cNvCxnSpPr>
          <p:nvPr/>
        </p:nvCxnSpPr>
        <p:spPr>
          <a:xfrm>
            <a:off x="2072437" y="801503"/>
            <a:ext cx="28552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96239B1-8948-A0DE-3646-B813902A690A}"/>
              </a:ext>
            </a:extLst>
          </p:cNvPr>
          <p:cNvCxnSpPr>
            <a:cxnSpLocks/>
          </p:cNvCxnSpPr>
          <p:nvPr/>
        </p:nvCxnSpPr>
        <p:spPr>
          <a:xfrm>
            <a:off x="5258516" y="787666"/>
            <a:ext cx="33044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1F401E1-D979-6EE1-9D00-3AAEEEAEC6E2}"/>
              </a:ext>
            </a:extLst>
          </p:cNvPr>
          <p:cNvCxnSpPr>
            <a:cxnSpLocks/>
          </p:cNvCxnSpPr>
          <p:nvPr/>
        </p:nvCxnSpPr>
        <p:spPr>
          <a:xfrm>
            <a:off x="4984827" y="1222434"/>
            <a:ext cx="36505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44918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14" grpId="0"/>
      <p:bldP spid="16" grpId="0"/>
      <p:bldP spid="17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3E7E937-28CE-147C-C6B3-FB66E071DB44}"/>
              </a:ext>
            </a:extLst>
          </p:cNvPr>
          <p:cNvSpPr/>
          <p:nvPr/>
        </p:nvSpPr>
        <p:spPr>
          <a:xfrm>
            <a:off x="314325" y="247650"/>
            <a:ext cx="11572875" cy="6400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2FC2832-1A87-353D-C2B8-716914088A71}"/>
              </a:ext>
            </a:extLst>
          </p:cNvPr>
          <p:cNvSpPr/>
          <p:nvPr/>
        </p:nvSpPr>
        <p:spPr>
          <a:xfrm>
            <a:off x="981354" y="545936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A49D5E-B467-0653-C78A-438D726741C9}"/>
              </a:ext>
            </a:extLst>
          </p:cNvPr>
          <p:cNvSpPr txBox="1"/>
          <p:nvPr/>
        </p:nvSpPr>
        <p:spPr>
          <a:xfrm>
            <a:off x="1447252" y="441161"/>
            <a:ext cx="98493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Ba bể cá A, B, C có mực nước khác nhau như hình vẽ dưới đây.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B842D0C-3C06-0212-D6F4-4E76839BB2F4}"/>
              </a:ext>
            </a:extLst>
          </p:cNvPr>
          <p:cNvGrpSpPr/>
          <p:nvPr/>
        </p:nvGrpSpPr>
        <p:grpSpPr>
          <a:xfrm>
            <a:off x="2025032" y="1567433"/>
            <a:ext cx="8150222" cy="2183793"/>
            <a:chOff x="1552578" y="1461107"/>
            <a:chExt cx="8705843" cy="277286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4CDB758-594C-AD50-05EF-0BA9B846C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52578" y="1461107"/>
              <a:ext cx="8705843" cy="2682472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C5CF08E-2FA0-55EF-9A0F-5D91D1CF0C3B}"/>
                </a:ext>
              </a:extLst>
            </p:cNvPr>
            <p:cNvSpPr/>
            <p:nvPr/>
          </p:nvSpPr>
          <p:spPr>
            <a:xfrm>
              <a:off x="4616997" y="2384336"/>
              <a:ext cx="909565" cy="733724"/>
            </a:xfrm>
            <a:prstGeom prst="rect">
              <a:avLst/>
            </a:prstGeom>
            <a:solidFill>
              <a:srgbClr val="C6EBFE"/>
            </a:solidFill>
            <a:effectLst>
              <a:softEdge rad="635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 cm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FCBCAB0-1529-185D-6FD5-4115DA815E65}"/>
                </a:ext>
              </a:extLst>
            </p:cNvPr>
            <p:cNvSpPr/>
            <p:nvPr/>
          </p:nvSpPr>
          <p:spPr>
            <a:xfrm>
              <a:off x="7433343" y="1930007"/>
              <a:ext cx="1023037" cy="577850"/>
            </a:xfrm>
            <a:prstGeom prst="rect">
              <a:avLst/>
            </a:prstGeom>
            <a:solidFill>
              <a:srgbClr val="C6EBFE"/>
            </a:solidFill>
            <a:effectLst>
              <a:softEdge rad="635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15 cm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34484CA-2E7A-6439-CDA7-000C738E4461}"/>
                </a:ext>
              </a:extLst>
            </p:cNvPr>
            <p:cNvSpPr txBox="1"/>
            <p:nvPr/>
          </p:nvSpPr>
          <p:spPr>
            <a:xfrm>
              <a:off x="2796747" y="3772309"/>
              <a:ext cx="389850" cy="461665"/>
            </a:xfrm>
            <a:prstGeom prst="rect">
              <a:avLst/>
            </a:prstGeom>
            <a:solidFill>
              <a:srgbClr val="FCFAF8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A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A8D616F-C2A8-F4A7-2F1D-77C37CEFFE83}"/>
                </a:ext>
              </a:extLst>
            </p:cNvPr>
            <p:cNvSpPr txBox="1"/>
            <p:nvPr/>
          </p:nvSpPr>
          <p:spPr>
            <a:xfrm>
              <a:off x="5706150" y="3772309"/>
              <a:ext cx="389850" cy="461665"/>
            </a:xfrm>
            <a:prstGeom prst="rect">
              <a:avLst/>
            </a:prstGeom>
            <a:solidFill>
              <a:srgbClr val="FCFAF8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B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C98ECDC-D769-CC96-DC4E-3B2315D22A42}"/>
                </a:ext>
              </a:extLst>
            </p:cNvPr>
            <p:cNvSpPr txBox="1"/>
            <p:nvPr/>
          </p:nvSpPr>
          <p:spPr>
            <a:xfrm>
              <a:off x="8615553" y="3772309"/>
              <a:ext cx="407484" cy="461665"/>
            </a:xfrm>
            <a:prstGeom prst="rect">
              <a:avLst/>
            </a:prstGeom>
            <a:solidFill>
              <a:srgbClr val="FCFAF8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C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BE9B21D-5AAA-E7D1-1ED6-89167660D056}"/>
              </a:ext>
            </a:extLst>
          </p:cNvPr>
          <p:cNvSpPr txBox="1"/>
          <p:nvPr/>
        </p:nvSpPr>
        <p:spPr>
          <a:xfrm>
            <a:off x="1015446" y="3842877"/>
            <a:ext cx="10161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Mực nước ở bể B cao hơn mực nước ở bể A bao nhiêu xăng-ti-mét?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ED14692-902C-0A3C-5EC4-EFAE91F0B2C6}"/>
              </a:ext>
            </a:extLst>
          </p:cNvPr>
          <p:cNvSpPr txBox="1"/>
          <p:nvPr/>
        </p:nvSpPr>
        <p:spPr>
          <a:xfrm>
            <a:off x="1015446" y="4280199"/>
            <a:ext cx="10161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Mực nước ở bể C cao hơn mực nước ở bể A bao nhiêu xăng-ti-mét?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B338A5-C5FE-0507-95F7-4D7156425769}"/>
              </a:ext>
            </a:extLst>
          </p:cNvPr>
          <p:cNvSpPr txBox="1"/>
          <p:nvPr/>
        </p:nvSpPr>
        <p:spPr>
          <a:xfrm>
            <a:off x="1015446" y="4679884"/>
            <a:ext cx="9796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c) Sau khi bạn Nam bỏ thêm một số hòn đá cảnh vào bể B thì mực nước ở bể B tăng thêm 5 cm. Hỏi lúc này mực nước ở bể B cao hơn mực nước ở bể A bao nhiêu xăng-ti-mét?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161B61-47E0-A643-C98E-5B602BCBC691}"/>
              </a:ext>
            </a:extLst>
          </p:cNvPr>
          <p:cNvSpPr/>
          <p:nvPr/>
        </p:nvSpPr>
        <p:spPr>
          <a:xfrm>
            <a:off x="4612186" y="2289055"/>
            <a:ext cx="1301329" cy="5777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59C55E6-0E61-B6C9-70F5-7D77FA8B076C}"/>
              </a:ext>
            </a:extLst>
          </p:cNvPr>
          <p:cNvSpPr/>
          <p:nvPr/>
        </p:nvSpPr>
        <p:spPr>
          <a:xfrm>
            <a:off x="7358684" y="1946783"/>
            <a:ext cx="1301329" cy="5777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9481C3C-8747-6CB4-DF55-85027E8063A1}"/>
              </a:ext>
            </a:extLst>
          </p:cNvPr>
          <p:cNvSpPr/>
          <p:nvPr/>
        </p:nvSpPr>
        <p:spPr>
          <a:xfrm>
            <a:off x="4836841" y="2178174"/>
            <a:ext cx="2466000" cy="335198"/>
          </a:xfrm>
          <a:prstGeom prst="rect">
            <a:avLst/>
          </a:prstGeom>
          <a:solidFill>
            <a:srgbClr val="B7E6FD"/>
          </a:solidFill>
          <a:ln>
            <a:solidFill>
              <a:srgbClr val="B7E6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D441F2E-3B71-3FE5-A0A6-336C9782037F}"/>
              </a:ext>
            </a:extLst>
          </p:cNvPr>
          <p:cNvCxnSpPr/>
          <p:nvPr/>
        </p:nvCxnSpPr>
        <p:spPr>
          <a:xfrm>
            <a:off x="4893875" y="2190178"/>
            <a:ext cx="0" cy="29981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35DDAE5C-FB43-228F-81B5-D75993626043}"/>
              </a:ext>
            </a:extLst>
          </p:cNvPr>
          <p:cNvSpPr/>
          <p:nvPr/>
        </p:nvSpPr>
        <p:spPr>
          <a:xfrm>
            <a:off x="4893875" y="1992904"/>
            <a:ext cx="851515" cy="577850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 cm</a:t>
            </a:r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id="{2AC628F8-90A8-E134-81EA-4410FE1A7BC3}"/>
              </a:ext>
            </a:extLst>
          </p:cNvPr>
          <p:cNvSpPr/>
          <p:nvPr/>
        </p:nvSpPr>
        <p:spPr>
          <a:xfrm>
            <a:off x="5681050" y="2126213"/>
            <a:ext cx="162338" cy="647113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0A6BB45-7178-E189-2662-60C30A5E303F}"/>
              </a:ext>
            </a:extLst>
          </p:cNvPr>
          <p:cNvSpPr/>
          <p:nvPr/>
        </p:nvSpPr>
        <p:spPr>
          <a:xfrm>
            <a:off x="5931142" y="2109505"/>
            <a:ext cx="851515" cy="577850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? cm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B8F6576-A3CB-2F0F-3D5F-E52C6A3CC075}"/>
              </a:ext>
            </a:extLst>
          </p:cNvPr>
          <p:cNvSpPr/>
          <p:nvPr/>
        </p:nvSpPr>
        <p:spPr>
          <a:xfrm>
            <a:off x="5017966" y="5914331"/>
            <a:ext cx="3687884" cy="658835"/>
          </a:xfrm>
          <a:prstGeom prst="rect">
            <a:avLst/>
          </a:prstGeom>
          <a:solidFill>
            <a:srgbClr val="FFFF85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6cm + 5cm =        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075BF6E-4FB9-2FC6-0FBB-5A5EE0D47BEC}"/>
              </a:ext>
            </a:extLst>
          </p:cNvPr>
          <p:cNvSpPr txBox="1"/>
          <p:nvPr/>
        </p:nvSpPr>
        <p:spPr>
          <a:xfrm>
            <a:off x="7164754" y="5982406"/>
            <a:ext cx="12103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11cm</a:t>
            </a:r>
          </a:p>
        </p:txBody>
      </p:sp>
    </p:spTree>
    <p:extLst>
      <p:ext uri="{BB962C8B-B14F-4D97-AF65-F5344CB8AC3E}">
        <p14:creationId xmlns:p14="http://schemas.microsoft.com/office/powerpoint/2010/main" val="26368615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20" grpId="0"/>
      <p:bldP spid="21" grpId="0"/>
      <p:bldP spid="22" grpId="0"/>
      <p:bldP spid="23" grpId="0" animBg="1"/>
      <p:bldP spid="23" grpId="1" animBg="1"/>
      <p:bldP spid="24" grpId="0" animBg="1"/>
      <p:bldP spid="24" grpId="1" animBg="1"/>
      <p:bldP spid="25" grpId="0" animBg="1"/>
      <p:bldP spid="27" grpId="0"/>
      <p:bldP spid="29" grpId="0" animBg="1"/>
      <p:bldP spid="30" grpId="0"/>
      <p:bldP spid="31" grpId="0" animBg="1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DACA14A1-8AC9-4D47-80C8-7E7369A29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914" y="3069987"/>
            <a:ext cx="4676752" cy="25268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4337E5A-E1E1-4229-8081-1A2E320AC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21" name="图片 20" descr="图片包含 播放器&#10;&#10;已生成高可信度的说明">
            <a:extLst>
              <a:ext uri="{FF2B5EF4-FFF2-40B4-BE49-F238E27FC236}">
                <a16:creationId xmlns:a16="http://schemas.microsoft.com/office/drawing/2014/main" id="{C975313F-169B-4EA9-866E-FD0B95C62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462" y="-73348"/>
            <a:ext cx="7387792" cy="5373458"/>
          </a:xfrm>
          <a:prstGeom prst="rect">
            <a:avLst/>
          </a:prstGeom>
        </p:spPr>
      </p:pic>
      <p:pic>
        <p:nvPicPr>
          <p:cNvPr id="8" name="图片 7" descr="图片包含 物体&#10;&#10;已生成极高可信度的说明">
            <a:extLst>
              <a:ext uri="{FF2B5EF4-FFF2-40B4-BE49-F238E27FC236}">
                <a16:creationId xmlns:a16="http://schemas.microsoft.com/office/drawing/2014/main" id="{B8DF37D9-506D-4BE0-83AA-611B5AD505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87" y="3839845"/>
            <a:ext cx="6912079" cy="24528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04366BB-BD93-4B7B-BBF9-C0687151DD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968AD97-A31B-4BDD-86BA-51EA08F37A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3268">
            <a:off x="2617949" y="5450126"/>
            <a:ext cx="926515" cy="10362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7A7B24E-0BB2-4EA0-B0A8-F34AF3C91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17" name="图片 16" descr="图片包含 物体&#10;&#10;已生成极高可信度的说明">
            <a:extLst>
              <a:ext uri="{FF2B5EF4-FFF2-40B4-BE49-F238E27FC236}">
                <a16:creationId xmlns:a16="http://schemas.microsoft.com/office/drawing/2014/main" id="{3B7001D6-0956-4A8A-8825-9088AD3D0D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880852"/>
            <a:ext cx="3038444" cy="397714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C4831D7-86A2-4CBD-AFFF-6DC5569D93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41" y="5086325"/>
            <a:ext cx="804361" cy="93264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115DA69-7CC4-4475-BAA7-B2A08A5EAD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01" y="6342029"/>
            <a:ext cx="445002" cy="515971"/>
          </a:xfrm>
          <a:prstGeom prst="rect">
            <a:avLst/>
          </a:prstGeom>
        </p:spPr>
      </p:pic>
      <p:pic>
        <p:nvPicPr>
          <p:cNvPr id="12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E52D9524-B435-41A5-B954-D75F925D44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8619117" y="4419613"/>
            <a:ext cx="2650726" cy="21323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F1746EF-57C2-4FE1-81CD-A2DFB69DAA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703" y="1697409"/>
            <a:ext cx="2250848" cy="4470435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8A377D1F-C1F0-4765-ABBD-F9506BFB52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27">
            <a:off x="9151753" y="1508225"/>
            <a:ext cx="1585454" cy="17732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BC48D8-F3B7-419A-B370-1C65754483C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0200" y="2420024"/>
            <a:ext cx="10711600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80044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389" y="0"/>
            <a:ext cx="6698531" cy="52753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2044807" y="1481443"/>
              <a:ext cx="551754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/>
                  <a:cs typeface="+mn-cs"/>
                </a:rPr>
                <a:t>1</a:t>
              </a:r>
              <a:endParaRPr kumimoji="0" lang="en-US" sz="18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AAF8516-BF96-4326-9F31-03A64E3C9C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66043" y="2817893"/>
            <a:ext cx="588315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98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209990" y="3429000"/>
            <a:ext cx="2765517" cy="332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9624354" y="3737380"/>
            <a:ext cx="2567647" cy="313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Nhóm 10">
            <a:extLst>
              <a:ext uri="{FF2B5EF4-FFF2-40B4-BE49-F238E27FC236}">
                <a16:creationId xmlns:a16="http://schemas.microsoft.com/office/drawing/2014/main" id="{E6938EDD-FFA9-E5C1-0AA6-3397AC25EAD9}"/>
              </a:ext>
            </a:extLst>
          </p:cNvPr>
          <p:cNvGrpSpPr/>
          <p:nvPr/>
        </p:nvGrpSpPr>
        <p:grpSpPr>
          <a:xfrm>
            <a:off x="632914" y="1121719"/>
            <a:ext cx="5707389" cy="1841964"/>
            <a:chOff x="3666356" y="4573200"/>
            <a:chExt cx="4280542" cy="1381473"/>
          </a:xfrm>
        </p:grpSpPr>
        <p:sp>
          <p:nvSpPr>
            <p:cNvPr id="4" name="TextBox 67">
              <a:extLst>
                <a:ext uri="{FF2B5EF4-FFF2-40B4-BE49-F238E27FC236}">
                  <a16:creationId xmlns:a16="http://schemas.microsoft.com/office/drawing/2014/main" id="{58B1F039-261C-F57C-B221-B1E6774CE1CB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0666" b="1" kern="0" dirty="0">
                  <a:ln w="190500">
                    <a:solidFill>
                      <a:srgbClr val="FFFFFF"/>
                    </a:solidFill>
                    <a:prstDash val="solid"/>
                  </a:ln>
                  <a:solidFill>
                    <a:srgbClr val="000000"/>
                  </a:solidFill>
                  <a:effectLst>
                    <a:outerShdw blurRad="12700" dist="38100" dir="2700000" algn="tl" rotWithShape="0">
                      <a:srgbClr val="2BC7B3">
                        <a:lumMod val="60000"/>
                        <a:lumOff val="40000"/>
                      </a:srgb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  <a:sym typeface="Arial"/>
                </a:rPr>
                <a:t>TRÒ CHƠI:</a:t>
              </a:r>
            </a:p>
          </p:txBody>
        </p:sp>
        <p:sp>
          <p:nvSpPr>
            <p:cNvPr id="5" name="TextBox 67">
              <a:extLst>
                <a:ext uri="{FF2B5EF4-FFF2-40B4-BE49-F238E27FC236}">
                  <a16:creationId xmlns:a16="http://schemas.microsoft.com/office/drawing/2014/main" id="{558E24DE-F28E-8EB5-A8E3-166156B14EF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0666" b="1" kern="0" dirty="0">
                  <a:ln w="9525">
                    <a:noFill/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2BC7B3">
                        <a:lumMod val="60000"/>
                        <a:lumOff val="40000"/>
                      </a:srgb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  <a:sym typeface="Arial"/>
                </a:rPr>
                <a:t>TRÒ CHƠI: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6FE41B9-951A-0016-8148-09E68F499C28}"/>
              </a:ext>
            </a:extLst>
          </p:cNvPr>
          <p:cNvGrpSpPr/>
          <p:nvPr/>
        </p:nvGrpSpPr>
        <p:grpSpPr>
          <a:xfrm>
            <a:off x="5009146" y="321499"/>
            <a:ext cx="8115103" cy="1569660"/>
            <a:chOff x="5925565" y="136762"/>
            <a:chExt cx="6086327" cy="117724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E89986D-2313-8F2E-DE6B-6713782BDA1D}"/>
                </a:ext>
              </a:extLst>
            </p:cNvPr>
            <p:cNvSpPr txBox="1"/>
            <p:nvPr/>
          </p:nvSpPr>
          <p:spPr>
            <a:xfrm>
              <a:off x="5925565" y="136762"/>
              <a:ext cx="6086326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9600" kern="0" dirty="0">
                  <a:ln w="177800">
                    <a:solidFill>
                      <a:srgbClr val="FFFFFF"/>
                    </a:solidFill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  <a:cs typeface="Arial"/>
                  <a:sym typeface="Arial"/>
                </a:rPr>
                <a:t>ĐỐ BẠN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CA15832-33D2-121C-19EE-9CB1D4AC7FBA}"/>
                </a:ext>
              </a:extLst>
            </p:cNvPr>
            <p:cNvSpPr txBox="1"/>
            <p:nvPr/>
          </p:nvSpPr>
          <p:spPr>
            <a:xfrm>
              <a:off x="5925565" y="136762"/>
              <a:ext cx="6086327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9600" kern="0" dirty="0">
                  <a:ln w="38100">
                    <a:solidFill>
                      <a:srgbClr val="002060"/>
                    </a:solidFill>
                  </a:ln>
                  <a:solidFill>
                    <a:srgbClr val="FF99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Cookies" panose="02040603050506020204" pitchFamily="18" charset="0"/>
                  <a:cs typeface="Arial"/>
                  <a:sym typeface="Arial"/>
                </a:rPr>
                <a:t>ĐỐ BẠN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92E763F-A2B6-57F0-1659-DE60F8EE73EA}"/>
              </a:ext>
            </a:extLst>
          </p:cNvPr>
          <p:cNvSpPr txBox="1"/>
          <p:nvPr/>
        </p:nvSpPr>
        <p:spPr>
          <a:xfrm>
            <a:off x="2649844" y="1921938"/>
            <a:ext cx="7435273" cy="2718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Học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sinh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lắng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nghe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hỏi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giáo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viên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giơ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tay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phát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biểu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đáp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án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Ai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trả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lời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đúng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thì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sẽ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nhận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được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1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điểm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cộng</a:t>
            </a: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743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1044070" y="1027291"/>
            <a:ext cx="4171397" cy="1929272"/>
          </a:xfrm>
          <a:custGeom>
            <a:avLst/>
            <a:gdLst>
              <a:gd name="connsiteX0" fmla="*/ 0 w 3128548"/>
              <a:gd name="connsiteY0" fmla="*/ 241164 h 1446954"/>
              <a:gd name="connsiteX1" fmla="*/ 241164 w 3128548"/>
              <a:gd name="connsiteY1" fmla="*/ 0 h 1446954"/>
              <a:gd name="connsiteX2" fmla="*/ 521425 w 3128548"/>
              <a:gd name="connsiteY2" fmla="*/ 0 h 1446954"/>
              <a:gd name="connsiteX3" fmla="*/ 521425 w 3128548"/>
              <a:gd name="connsiteY3" fmla="*/ 0 h 1446954"/>
              <a:gd name="connsiteX4" fmla="*/ 1303562 w 3128548"/>
              <a:gd name="connsiteY4" fmla="*/ 0 h 1446954"/>
              <a:gd name="connsiteX5" fmla="*/ 2887384 w 3128548"/>
              <a:gd name="connsiteY5" fmla="*/ 0 h 1446954"/>
              <a:gd name="connsiteX6" fmla="*/ 3128548 w 3128548"/>
              <a:gd name="connsiteY6" fmla="*/ 241164 h 1446954"/>
              <a:gd name="connsiteX7" fmla="*/ 3128548 w 3128548"/>
              <a:gd name="connsiteY7" fmla="*/ 844057 h 1446954"/>
              <a:gd name="connsiteX8" fmla="*/ 3128548 w 3128548"/>
              <a:gd name="connsiteY8" fmla="*/ 844057 h 1446954"/>
              <a:gd name="connsiteX9" fmla="*/ 3128548 w 3128548"/>
              <a:gd name="connsiteY9" fmla="*/ 1205795 h 1446954"/>
              <a:gd name="connsiteX10" fmla="*/ 3128548 w 3128548"/>
              <a:gd name="connsiteY10" fmla="*/ 1205790 h 1446954"/>
              <a:gd name="connsiteX11" fmla="*/ 2887384 w 3128548"/>
              <a:gd name="connsiteY11" fmla="*/ 1446954 h 1446954"/>
              <a:gd name="connsiteX12" fmla="*/ 1303562 w 3128548"/>
              <a:gd name="connsiteY12" fmla="*/ 1446954 h 1446954"/>
              <a:gd name="connsiteX13" fmla="*/ 1450676 w 3128548"/>
              <a:gd name="connsiteY13" fmla="*/ 1735448 h 1446954"/>
              <a:gd name="connsiteX14" fmla="*/ 521425 w 3128548"/>
              <a:gd name="connsiteY14" fmla="*/ 1446954 h 1446954"/>
              <a:gd name="connsiteX15" fmla="*/ 241164 w 3128548"/>
              <a:gd name="connsiteY15" fmla="*/ 1446954 h 1446954"/>
              <a:gd name="connsiteX16" fmla="*/ 0 w 3128548"/>
              <a:gd name="connsiteY16" fmla="*/ 1205790 h 1446954"/>
              <a:gd name="connsiteX17" fmla="*/ 0 w 3128548"/>
              <a:gd name="connsiteY17" fmla="*/ 1205795 h 1446954"/>
              <a:gd name="connsiteX18" fmla="*/ 0 w 3128548"/>
              <a:gd name="connsiteY18" fmla="*/ 844057 h 1446954"/>
              <a:gd name="connsiteX19" fmla="*/ 0 w 3128548"/>
              <a:gd name="connsiteY19" fmla="*/ 844057 h 1446954"/>
              <a:gd name="connsiteX20" fmla="*/ 0 w 3128548"/>
              <a:gd name="connsiteY20" fmla="*/ 241164 h 144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8548" h="1446954" fill="none" extrusionOk="0">
                <a:moveTo>
                  <a:pt x="0" y="241164"/>
                </a:moveTo>
                <a:cubicBezTo>
                  <a:pt x="-10255" y="123040"/>
                  <a:pt x="104493" y="-17817"/>
                  <a:pt x="241164" y="0"/>
                </a:cubicBezTo>
                <a:cubicBezTo>
                  <a:pt x="288181" y="18810"/>
                  <a:pt x="430214" y="7975"/>
                  <a:pt x="521425" y="0"/>
                </a:cubicBezTo>
                <a:lnTo>
                  <a:pt x="521425" y="0"/>
                </a:lnTo>
                <a:cubicBezTo>
                  <a:pt x="753720" y="-17457"/>
                  <a:pt x="1059853" y="47651"/>
                  <a:pt x="1303562" y="0"/>
                </a:cubicBezTo>
                <a:cubicBezTo>
                  <a:pt x="1595016" y="76418"/>
                  <a:pt x="2367484" y="-49388"/>
                  <a:pt x="2887384" y="0"/>
                </a:cubicBezTo>
                <a:cubicBezTo>
                  <a:pt x="2995996" y="-7187"/>
                  <a:pt x="3113830" y="110826"/>
                  <a:pt x="3128548" y="241164"/>
                </a:cubicBezTo>
                <a:cubicBezTo>
                  <a:pt x="3137212" y="480407"/>
                  <a:pt x="3084018" y="657145"/>
                  <a:pt x="3128548" y="844057"/>
                </a:cubicBezTo>
                <a:lnTo>
                  <a:pt x="3128548" y="844057"/>
                </a:lnTo>
                <a:cubicBezTo>
                  <a:pt x="3147437" y="982572"/>
                  <a:pt x="3160651" y="1081922"/>
                  <a:pt x="3128548" y="1205795"/>
                </a:cubicBezTo>
                <a:lnTo>
                  <a:pt x="3128548" y="1205790"/>
                </a:lnTo>
                <a:cubicBezTo>
                  <a:pt x="3123349" y="1357781"/>
                  <a:pt x="3020157" y="1437628"/>
                  <a:pt x="2887384" y="1446954"/>
                </a:cubicBezTo>
                <a:cubicBezTo>
                  <a:pt x="2630354" y="1455012"/>
                  <a:pt x="1705889" y="1320018"/>
                  <a:pt x="1303562" y="1446954"/>
                </a:cubicBezTo>
                <a:cubicBezTo>
                  <a:pt x="1324593" y="1522890"/>
                  <a:pt x="1429027" y="1707017"/>
                  <a:pt x="1450676" y="1735448"/>
                </a:cubicBezTo>
                <a:cubicBezTo>
                  <a:pt x="1251304" y="1610456"/>
                  <a:pt x="819399" y="1455831"/>
                  <a:pt x="521425" y="1446954"/>
                </a:cubicBezTo>
                <a:cubicBezTo>
                  <a:pt x="482682" y="1435005"/>
                  <a:pt x="335422" y="1456766"/>
                  <a:pt x="241164" y="1446954"/>
                </a:cubicBezTo>
                <a:cubicBezTo>
                  <a:pt x="111483" y="1442985"/>
                  <a:pt x="-11320" y="1330329"/>
                  <a:pt x="0" y="1205790"/>
                </a:cubicBezTo>
                <a:lnTo>
                  <a:pt x="0" y="1205795"/>
                </a:lnTo>
                <a:cubicBezTo>
                  <a:pt x="-13007" y="1093280"/>
                  <a:pt x="30876" y="934460"/>
                  <a:pt x="0" y="844057"/>
                </a:cubicBezTo>
                <a:lnTo>
                  <a:pt x="0" y="844057"/>
                </a:lnTo>
                <a:cubicBezTo>
                  <a:pt x="933" y="650219"/>
                  <a:pt x="49874" y="527608"/>
                  <a:pt x="0" y="241164"/>
                </a:cubicBezTo>
                <a:close/>
              </a:path>
              <a:path w="3128548" h="1446954" stroke="0" extrusionOk="0">
                <a:moveTo>
                  <a:pt x="0" y="241164"/>
                </a:moveTo>
                <a:cubicBezTo>
                  <a:pt x="-7729" y="112577"/>
                  <a:pt x="96067" y="21164"/>
                  <a:pt x="241164" y="0"/>
                </a:cubicBezTo>
                <a:cubicBezTo>
                  <a:pt x="373196" y="21003"/>
                  <a:pt x="443812" y="-23267"/>
                  <a:pt x="521425" y="0"/>
                </a:cubicBezTo>
                <a:lnTo>
                  <a:pt x="521425" y="0"/>
                </a:lnTo>
                <a:cubicBezTo>
                  <a:pt x="801930" y="-37925"/>
                  <a:pt x="955920" y="29130"/>
                  <a:pt x="1303562" y="0"/>
                </a:cubicBezTo>
                <a:cubicBezTo>
                  <a:pt x="1503179" y="36605"/>
                  <a:pt x="2633127" y="22664"/>
                  <a:pt x="2887384" y="0"/>
                </a:cubicBezTo>
                <a:cubicBezTo>
                  <a:pt x="3016716" y="1901"/>
                  <a:pt x="3127296" y="106341"/>
                  <a:pt x="3128548" y="241164"/>
                </a:cubicBezTo>
                <a:cubicBezTo>
                  <a:pt x="3075144" y="456098"/>
                  <a:pt x="3171110" y="658298"/>
                  <a:pt x="3128548" y="844057"/>
                </a:cubicBezTo>
                <a:lnTo>
                  <a:pt x="3128548" y="844057"/>
                </a:lnTo>
                <a:cubicBezTo>
                  <a:pt x="3117071" y="916930"/>
                  <a:pt x="3143538" y="1122125"/>
                  <a:pt x="3128548" y="1205795"/>
                </a:cubicBezTo>
                <a:lnTo>
                  <a:pt x="3128548" y="1205790"/>
                </a:lnTo>
                <a:cubicBezTo>
                  <a:pt x="3116684" y="1333270"/>
                  <a:pt x="3019906" y="1442994"/>
                  <a:pt x="2887384" y="1446954"/>
                </a:cubicBezTo>
                <a:cubicBezTo>
                  <a:pt x="2122267" y="1373831"/>
                  <a:pt x="1654193" y="1423917"/>
                  <a:pt x="1303562" y="1446954"/>
                </a:cubicBezTo>
                <a:cubicBezTo>
                  <a:pt x="1339992" y="1515582"/>
                  <a:pt x="1411450" y="1613781"/>
                  <a:pt x="1450676" y="1735448"/>
                </a:cubicBezTo>
                <a:cubicBezTo>
                  <a:pt x="1282836" y="1670021"/>
                  <a:pt x="713410" y="1572576"/>
                  <a:pt x="521425" y="1446954"/>
                </a:cubicBezTo>
                <a:cubicBezTo>
                  <a:pt x="393916" y="1438193"/>
                  <a:pt x="319223" y="1455377"/>
                  <a:pt x="241164" y="1446954"/>
                </a:cubicBezTo>
                <a:cubicBezTo>
                  <a:pt x="93041" y="1428725"/>
                  <a:pt x="16388" y="1331518"/>
                  <a:pt x="0" y="1205790"/>
                </a:cubicBezTo>
                <a:lnTo>
                  <a:pt x="0" y="1205795"/>
                </a:lnTo>
                <a:cubicBezTo>
                  <a:pt x="-24468" y="1085112"/>
                  <a:pt x="26397" y="970372"/>
                  <a:pt x="0" y="844057"/>
                </a:cubicBezTo>
                <a:lnTo>
                  <a:pt x="0" y="844057"/>
                </a:lnTo>
                <a:cubicBezTo>
                  <a:pt x="7584" y="560771"/>
                  <a:pt x="21955" y="304962"/>
                  <a:pt x="0" y="241164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2151645436">
                  <a:custGeom>
                    <a:avLst/>
                    <a:gdLst>
                      <a:gd name="connsiteX0" fmla="*/ 0 w 4171397"/>
                      <a:gd name="connsiteY0" fmla="*/ 321552 h 1929272"/>
                      <a:gd name="connsiteX1" fmla="*/ 321552 w 4171397"/>
                      <a:gd name="connsiteY1" fmla="*/ 0 h 1929272"/>
                      <a:gd name="connsiteX2" fmla="*/ 695233 w 4171397"/>
                      <a:gd name="connsiteY2" fmla="*/ 0 h 1929272"/>
                      <a:gd name="connsiteX3" fmla="*/ 695233 w 4171397"/>
                      <a:gd name="connsiteY3" fmla="*/ 0 h 1929272"/>
                      <a:gd name="connsiteX4" fmla="*/ 1738082 w 4171397"/>
                      <a:gd name="connsiteY4" fmla="*/ 0 h 1929272"/>
                      <a:gd name="connsiteX5" fmla="*/ 3849845 w 4171397"/>
                      <a:gd name="connsiteY5" fmla="*/ 0 h 1929272"/>
                      <a:gd name="connsiteX6" fmla="*/ 4171397 w 4171397"/>
                      <a:gd name="connsiteY6" fmla="*/ 321552 h 1929272"/>
                      <a:gd name="connsiteX7" fmla="*/ 4171397 w 4171397"/>
                      <a:gd name="connsiteY7" fmla="*/ 1125409 h 1929272"/>
                      <a:gd name="connsiteX8" fmla="*/ 4171397 w 4171397"/>
                      <a:gd name="connsiteY8" fmla="*/ 1125409 h 1929272"/>
                      <a:gd name="connsiteX9" fmla="*/ 4171397 w 4171397"/>
                      <a:gd name="connsiteY9" fmla="*/ 1607727 h 1929272"/>
                      <a:gd name="connsiteX10" fmla="*/ 4171397 w 4171397"/>
                      <a:gd name="connsiteY10" fmla="*/ 1607720 h 1929272"/>
                      <a:gd name="connsiteX11" fmla="*/ 3849845 w 4171397"/>
                      <a:gd name="connsiteY11" fmla="*/ 1929272 h 1929272"/>
                      <a:gd name="connsiteX12" fmla="*/ 1738082 w 4171397"/>
                      <a:gd name="connsiteY12" fmla="*/ 1929272 h 1929272"/>
                      <a:gd name="connsiteX13" fmla="*/ 1934235 w 4171397"/>
                      <a:gd name="connsiteY13" fmla="*/ 2313930 h 1929272"/>
                      <a:gd name="connsiteX14" fmla="*/ 695233 w 4171397"/>
                      <a:gd name="connsiteY14" fmla="*/ 1929272 h 1929272"/>
                      <a:gd name="connsiteX15" fmla="*/ 321552 w 4171397"/>
                      <a:gd name="connsiteY15" fmla="*/ 1929272 h 1929272"/>
                      <a:gd name="connsiteX16" fmla="*/ 0 w 4171397"/>
                      <a:gd name="connsiteY16" fmla="*/ 1607720 h 1929272"/>
                      <a:gd name="connsiteX17" fmla="*/ 0 w 4171397"/>
                      <a:gd name="connsiteY17" fmla="*/ 1607727 h 1929272"/>
                      <a:gd name="connsiteX18" fmla="*/ 0 w 4171397"/>
                      <a:gd name="connsiteY18" fmla="*/ 1125409 h 1929272"/>
                      <a:gd name="connsiteX19" fmla="*/ 0 w 4171397"/>
                      <a:gd name="connsiteY19" fmla="*/ 1125409 h 1929272"/>
                      <a:gd name="connsiteX20" fmla="*/ 0 w 4171397"/>
                      <a:gd name="connsiteY20" fmla="*/ 321552 h 1929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71397" h="1929272" fill="none" extrusionOk="0">
                        <a:moveTo>
                          <a:pt x="0" y="321552"/>
                        </a:moveTo>
                        <a:cubicBezTo>
                          <a:pt x="-11175" y="160383"/>
                          <a:pt x="141035" y="-14994"/>
                          <a:pt x="321552" y="0"/>
                        </a:cubicBezTo>
                        <a:cubicBezTo>
                          <a:pt x="425134" y="30407"/>
                          <a:pt x="639619" y="-33220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853678" y="-86764"/>
                          <a:pt x="1262321" y="71292"/>
                          <a:pt x="1738082" y="0"/>
                        </a:cubicBezTo>
                        <a:cubicBezTo>
                          <a:pt x="2505411" y="119474"/>
                          <a:pt x="3278008" y="150090"/>
                          <a:pt x="3849845" y="0"/>
                        </a:cubicBezTo>
                        <a:cubicBezTo>
                          <a:pt x="4004498" y="-6706"/>
                          <a:pt x="4138130" y="150414"/>
                          <a:pt x="4171397" y="321552"/>
                        </a:cubicBezTo>
                        <a:cubicBezTo>
                          <a:pt x="4161105" y="663733"/>
                          <a:pt x="4144801" y="758153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37144" y="1324646"/>
                          <a:pt x="4175011" y="1472374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62937" y="1815898"/>
                          <a:pt x="4026653" y="1911891"/>
                          <a:pt x="3849845" y="1929272"/>
                        </a:cubicBezTo>
                        <a:cubicBezTo>
                          <a:pt x="3328064" y="1870125"/>
                          <a:pt x="1981849" y="1969351"/>
                          <a:pt x="1738082" y="1929272"/>
                        </a:cubicBezTo>
                        <a:cubicBezTo>
                          <a:pt x="1813097" y="2091636"/>
                          <a:pt x="1842160" y="2214168"/>
                          <a:pt x="1934235" y="2313930"/>
                        </a:cubicBezTo>
                        <a:cubicBezTo>
                          <a:pt x="1660129" y="2319508"/>
                          <a:pt x="1262743" y="2052822"/>
                          <a:pt x="695233" y="1929272"/>
                        </a:cubicBezTo>
                        <a:cubicBezTo>
                          <a:pt x="641288" y="1956266"/>
                          <a:pt x="384642" y="1943753"/>
                          <a:pt x="321552" y="1929272"/>
                        </a:cubicBezTo>
                        <a:cubicBezTo>
                          <a:pt x="150433" y="1921958"/>
                          <a:pt x="-15356" y="1773572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-4440" y="1530272"/>
                          <a:pt x="17538" y="1323744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52156" y="747741"/>
                          <a:pt x="-40134" y="703595"/>
                          <a:pt x="0" y="321552"/>
                        </a:cubicBezTo>
                        <a:close/>
                      </a:path>
                      <a:path w="4171397" h="1929272" stroke="0" extrusionOk="0">
                        <a:moveTo>
                          <a:pt x="0" y="321552"/>
                        </a:moveTo>
                        <a:cubicBezTo>
                          <a:pt x="-20035" y="155898"/>
                          <a:pt x="141687" y="4048"/>
                          <a:pt x="321552" y="0"/>
                        </a:cubicBezTo>
                        <a:cubicBezTo>
                          <a:pt x="471303" y="-19142"/>
                          <a:pt x="651634" y="20547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1002074" y="80110"/>
                          <a:pt x="1261265" y="6864"/>
                          <a:pt x="1738082" y="0"/>
                        </a:cubicBezTo>
                        <a:cubicBezTo>
                          <a:pt x="1990814" y="122439"/>
                          <a:pt x="3542961" y="-66370"/>
                          <a:pt x="3849845" y="0"/>
                        </a:cubicBezTo>
                        <a:cubicBezTo>
                          <a:pt x="3997517" y="14739"/>
                          <a:pt x="4166478" y="137553"/>
                          <a:pt x="4171397" y="321552"/>
                        </a:cubicBezTo>
                        <a:cubicBezTo>
                          <a:pt x="4135740" y="476722"/>
                          <a:pt x="4159540" y="762644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70802" y="1210484"/>
                          <a:pt x="4200357" y="1512730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58657" y="1779175"/>
                          <a:pt x="4024107" y="1909578"/>
                          <a:pt x="3849845" y="1929272"/>
                        </a:cubicBezTo>
                        <a:cubicBezTo>
                          <a:pt x="3031057" y="1781811"/>
                          <a:pt x="2563054" y="1941591"/>
                          <a:pt x="1738082" y="1929272"/>
                        </a:cubicBezTo>
                        <a:cubicBezTo>
                          <a:pt x="1810251" y="2090940"/>
                          <a:pt x="1900653" y="2183026"/>
                          <a:pt x="1934235" y="2313930"/>
                        </a:cubicBezTo>
                        <a:cubicBezTo>
                          <a:pt x="1636778" y="2117941"/>
                          <a:pt x="1084790" y="1964317"/>
                          <a:pt x="695233" y="1929272"/>
                        </a:cubicBezTo>
                        <a:cubicBezTo>
                          <a:pt x="509141" y="1909860"/>
                          <a:pt x="408323" y="1943797"/>
                          <a:pt x="321552" y="1929272"/>
                        </a:cubicBezTo>
                        <a:cubicBezTo>
                          <a:pt x="123289" y="1904030"/>
                          <a:pt x="18452" y="1776905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7159" y="1474309"/>
                          <a:pt x="-7378" y="1214483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45305" y="978861"/>
                          <a:pt x="4136" y="404584"/>
                          <a:pt x="0" y="32155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6000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38 + 5 = ?</a:t>
            </a: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6558845" y="1027291"/>
            <a:ext cx="4743625" cy="1693576"/>
          </a:xfrm>
          <a:custGeom>
            <a:avLst/>
            <a:gdLst>
              <a:gd name="connsiteX0" fmla="*/ 0 w 3557719"/>
              <a:gd name="connsiteY0" fmla="*/ 211701 h 1270182"/>
              <a:gd name="connsiteX1" fmla="*/ 211701 w 3557719"/>
              <a:gd name="connsiteY1" fmla="*/ 0 h 1270182"/>
              <a:gd name="connsiteX2" fmla="*/ 592953 w 3557719"/>
              <a:gd name="connsiteY2" fmla="*/ 0 h 1270182"/>
              <a:gd name="connsiteX3" fmla="*/ 592953 w 3557719"/>
              <a:gd name="connsiteY3" fmla="*/ 0 h 1270182"/>
              <a:gd name="connsiteX4" fmla="*/ 1482383 w 3557719"/>
              <a:gd name="connsiteY4" fmla="*/ 0 h 1270182"/>
              <a:gd name="connsiteX5" fmla="*/ 3346018 w 3557719"/>
              <a:gd name="connsiteY5" fmla="*/ 0 h 1270182"/>
              <a:gd name="connsiteX6" fmla="*/ 3557719 w 3557719"/>
              <a:gd name="connsiteY6" fmla="*/ 211701 h 1270182"/>
              <a:gd name="connsiteX7" fmla="*/ 3557719 w 3557719"/>
              <a:gd name="connsiteY7" fmla="*/ 740940 h 1270182"/>
              <a:gd name="connsiteX8" fmla="*/ 3557719 w 3557719"/>
              <a:gd name="connsiteY8" fmla="*/ 740940 h 1270182"/>
              <a:gd name="connsiteX9" fmla="*/ 3557719 w 3557719"/>
              <a:gd name="connsiteY9" fmla="*/ 1058485 h 1270182"/>
              <a:gd name="connsiteX10" fmla="*/ 3557719 w 3557719"/>
              <a:gd name="connsiteY10" fmla="*/ 1058481 h 1270182"/>
              <a:gd name="connsiteX11" fmla="*/ 3346018 w 3557719"/>
              <a:gd name="connsiteY11" fmla="*/ 1270182 h 1270182"/>
              <a:gd name="connsiteX12" fmla="*/ 1482383 w 3557719"/>
              <a:gd name="connsiteY12" fmla="*/ 1270182 h 1270182"/>
              <a:gd name="connsiteX13" fmla="*/ 431551 w 3557719"/>
              <a:gd name="connsiteY13" fmla="*/ 1547920 h 1270182"/>
              <a:gd name="connsiteX14" fmla="*/ 592953 w 3557719"/>
              <a:gd name="connsiteY14" fmla="*/ 1270182 h 1270182"/>
              <a:gd name="connsiteX15" fmla="*/ 211701 w 3557719"/>
              <a:gd name="connsiteY15" fmla="*/ 1270182 h 1270182"/>
              <a:gd name="connsiteX16" fmla="*/ 0 w 3557719"/>
              <a:gd name="connsiteY16" fmla="*/ 1058481 h 1270182"/>
              <a:gd name="connsiteX17" fmla="*/ 0 w 3557719"/>
              <a:gd name="connsiteY17" fmla="*/ 1058485 h 1270182"/>
              <a:gd name="connsiteX18" fmla="*/ 0 w 3557719"/>
              <a:gd name="connsiteY18" fmla="*/ 740940 h 1270182"/>
              <a:gd name="connsiteX19" fmla="*/ 0 w 3557719"/>
              <a:gd name="connsiteY19" fmla="*/ 740940 h 1270182"/>
              <a:gd name="connsiteX20" fmla="*/ 0 w 3557719"/>
              <a:gd name="connsiteY20" fmla="*/ 211701 h 1270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557719" h="1270182" fill="none" extrusionOk="0">
                <a:moveTo>
                  <a:pt x="0" y="211701"/>
                </a:moveTo>
                <a:cubicBezTo>
                  <a:pt x="-10789" y="87071"/>
                  <a:pt x="103205" y="-5333"/>
                  <a:pt x="211701" y="0"/>
                </a:cubicBezTo>
                <a:cubicBezTo>
                  <a:pt x="377574" y="25331"/>
                  <a:pt x="433701" y="27556"/>
                  <a:pt x="592953" y="0"/>
                </a:cubicBezTo>
                <a:lnTo>
                  <a:pt x="592953" y="0"/>
                </a:lnTo>
                <a:cubicBezTo>
                  <a:pt x="715508" y="-30258"/>
                  <a:pt x="1320437" y="25995"/>
                  <a:pt x="1482383" y="0"/>
                </a:cubicBezTo>
                <a:cubicBezTo>
                  <a:pt x="1830286" y="101309"/>
                  <a:pt x="2758984" y="-29570"/>
                  <a:pt x="3346018" y="0"/>
                </a:cubicBezTo>
                <a:cubicBezTo>
                  <a:pt x="3461942" y="-3773"/>
                  <a:pt x="3571354" y="84216"/>
                  <a:pt x="3557719" y="211701"/>
                </a:cubicBezTo>
                <a:cubicBezTo>
                  <a:pt x="3559571" y="382587"/>
                  <a:pt x="3541475" y="497097"/>
                  <a:pt x="3557719" y="740940"/>
                </a:cubicBezTo>
                <a:lnTo>
                  <a:pt x="3557719" y="740940"/>
                </a:lnTo>
                <a:cubicBezTo>
                  <a:pt x="3556512" y="804782"/>
                  <a:pt x="3548027" y="972252"/>
                  <a:pt x="3557719" y="1058485"/>
                </a:cubicBezTo>
                <a:lnTo>
                  <a:pt x="3557719" y="1058481"/>
                </a:lnTo>
                <a:cubicBezTo>
                  <a:pt x="3554277" y="1166149"/>
                  <a:pt x="3466129" y="1274301"/>
                  <a:pt x="3346018" y="1270182"/>
                </a:cubicBezTo>
                <a:cubicBezTo>
                  <a:pt x="2862667" y="1192365"/>
                  <a:pt x="1691499" y="1331738"/>
                  <a:pt x="1482383" y="1270182"/>
                </a:cubicBezTo>
                <a:cubicBezTo>
                  <a:pt x="1167264" y="1427947"/>
                  <a:pt x="700333" y="1395702"/>
                  <a:pt x="431551" y="1547920"/>
                </a:cubicBezTo>
                <a:cubicBezTo>
                  <a:pt x="514964" y="1423880"/>
                  <a:pt x="520824" y="1362476"/>
                  <a:pt x="592953" y="1270182"/>
                </a:cubicBezTo>
                <a:cubicBezTo>
                  <a:pt x="431479" y="1272835"/>
                  <a:pt x="274658" y="1243104"/>
                  <a:pt x="211701" y="1270182"/>
                </a:cubicBezTo>
                <a:cubicBezTo>
                  <a:pt x="85090" y="1289531"/>
                  <a:pt x="-37" y="1185426"/>
                  <a:pt x="0" y="1058481"/>
                </a:cubicBezTo>
                <a:lnTo>
                  <a:pt x="0" y="1058485"/>
                </a:lnTo>
                <a:cubicBezTo>
                  <a:pt x="-8173" y="920561"/>
                  <a:pt x="-2150" y="827890"/>
                  <a:pt x="0" y="740940"/>
                </a:cubicBezTo>
                <a:lnTo>
                  <a:pt x="0" y="740940"/>
                </a:lnTo>
                <a:cubicBezTo>
                  <a:pt x="-24634" y="660885"/>
                  <a:pt x="-5067" y="344888"/>
                  <a:pt x="0" y="211701"/>
                </a:cubicBezTo>
                <a:close/>
              </a:path>
              <a:path w="3557719" h="1270182" stroke="0" extrusionOk="0">
                <a:moveTo>
                  <a:pt x="0" y="211701"/>
                </a:moveTo>
                <a:cubicBezTo>
                  <a:pt x="-14814" y="84159"/>
                  <a:pt x="89202" y="265"/>
                  <a:pt x="211701" y="0"/>
                </a:cubicBezTo>
                <a:cubicBezTo>
                  <a:pt x="252688" y="-9289"/>
                  <a:pt x="420563" y="-27440"/>
                  <a:pt x="592953" y="0"/>
                </a:cubicBezTo>
                <a:lnTo>
                  <a:pt x="592953" y="0"/>
                </a:lnTo>
                <a:cubicBezTo>
                  <a:pt x="1028633" y="45173"/>
                  <a:pt x="1096069" y="28440"/>
                  <a:pt x="1482383" y="0"/>
                </a:cubicBezTo>
                <a:cubicBezTo>
                  <a:pt x="1958095" y="109836"/>
                  <a:pt x="2794892" y="-116506"/>
                  <a:pt x="3346018" y="0"/>
                </a:cubicBezTo>
                <a:cubicBezTo>
                  <a:pt x="3472190" y="4673"/>
                  <a:pt x="3554443" y="96438"/>
                  <a:pt x="3557719" y="211701"/>
                </a:cubicBezTo>
                <a:cubicBezTo>
                  <a:pt x="3594450" y="427727"/>
                  <a:pt x="3593845" y="539695"/>
                  <a:pt x="3557719" y="740940"/>
                </a:cubicBezTo>
                <a:lnTo>
                  <a:pt x="3557719" y="740940"/>
                </a:lnTo>
                <a:cubicBezTo>
                  <a:pt x="3552441" y="870173"/>
                  <a:pt x="3576018" y="982046"/>
                  <a:pt x="3557719" y="1058485"/>
                </a:cubicBezTo>
                <a:lnTo>
                  <a:pt x="3557719" y="1058481"/>
                </a:lnTo>
                <a:cubicBezTo>
                  <a:pt x="3556755" y="1184560"/>
                  <a:pt x="3480106" y="1276214"/>
                  <a:pt x="3346018" y="1270182"/>
                </a:cubicBezTo>
                <a:cubicBezTo>
                  <a:pt x="2572997" y="1113507"/>
                  <a:pt x="2158938" y="1285409"/>
                  <a:pt x="1482383" y="1270182"/>
                </a:cubicBezTo>
                <a:cubicBezTo>
                  <a:pt x="1308688" y="1232836"/>
                  <a:pt x="915466" y="1326669"/>
                  <a:pt x="431551" y="1547920"/>
                </a:cubicBezTo>
                <a:cubicBezTo>
                  <a:pt x="482316" y="1465623"/>
                  <a:pt x="541975" y="1408242"/>
                  <a:pt x="592953" y="1270182"/>
                </a:cubicBezTo>
                <a:cubicBezTo>
                  <a:pt x="404521" y="1243367"/>
                  <a:pt x="398977" y="1261522"/>
                  <a:pt x="211701" y="1270182"/>
                </a:cubicBezTo>
                <a:cubicBezTo>
                  <a:pt x="110052" y="1267171"/>
                  <a:pt x="-7594" y="1160720"/>
                  <a:pt x="0" y="1058481"/>
                </a:cubicBezTo>
                <a:lnTo>
                  <a:pt x="0" y="1058485"/>
                </a:lnTo>
                <a:cubicBezTo>
                  <a:pt x="20673" y="952469"/>
                  <a:pt x="1371" y="867196"/>
                  <a:pt x="0" y="740940"/>
                </a:cubicBezTo>
                <a:lnTo>
                  <a:pt x="0" y="740940"/>
                </a:lnTo>
                <a:cubicBezTo>
                  <a:pt x="14910" y="575681"/>
                  <a:pt x="16782" y="326923"/>
                  <a:pt x="0" y="211701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4257414742">
                  <a:custGeom>
                    <a:avLst/>
                    <a:gdLst>
                      <a:gd name="connsiteX0" fmla="*/ 0 w 4743625"/>
                      <a:gd name="connsiteY0" fmla="*/ 282268 h 1693576"/>
                      <a:gd name="connsiteX1" fmla="*/ 282268 w 4743625"/>
                      <a:gd name="connsiteY1" fmla="*/ 0 h 1693576"/>
                      <a:gd name="connsiteX2" fmla="*/ 790604 w 4743625"/>
                      <a:gd name="connsiteY2" fmla="*/ 0 h 1693576"/>
                      <a:gd name="connsiteX3" fmla="*/ 790604 w 4743625"/>
                      <a:gd name="connsiteY3" fmla="*/ 0 h 1693576"/>
                      <a:gd name="connsiteX4" fmla="*/ 1976510 w 4743625"/>
                      <a:gd name="connsiteY4" fmla="*/ 0 h 1693576"/>
                      <a:gd name="connsiteX5" fmla="*/ 4461357 w 4743625"/>
                      <a:gd name="connsiteY5" fmla="*/ 0 h 1693576"/>
                      <a:gd name="connsiteX6" fmla="*/ 4743625 w 4743625"/>
                      <a:gd name="connsiteY6" fmla="*/ 282268 h 1693576"/>
                      <a:gd name="connsiteX7" fmla="*/ 4743625 w 4743625"/>
                      <a:gd name="connsiteY7" fmla="*/ 987919 h 1693576"/>
                      <a:gd name="connsiteX8" fmla="*/ 4743625 w 4743625"/>
                      <a:gd name="connsiteY8" fmla="*/ 987919 h 1693576"/>
                      <a:gd name="connsiteX9" fmla="*/ 4743625 w 4743625"/>
                      <a:gd name="connsiteY9" fmla="*/ 1411313 h 1693576"/>
                      <a:gd name="connsiteX10" fmla="*/ 4743625 w 4743625"/>
                      <a:gd name="connsiteY10" fmla="*/ 1411308 h 1693576"/>
                      <a:gd name="connsiteX11" fmla="*/ 4461357 w 4743625"/>
                      <a:gd name="connsiteY11" fmla="*/ 1693576 h 1693576"/>
                      <a:gd name="connsiteX12" fmla="*/ 1976510 w 4743625"/>
                      <a:gd name="connsiteY12" fmla="*/ 1693576 h 1693576"/>
                      <a:gd name="connsiteX13" fmla="*/ 575402 w 4743625"/>
                      <a:gd name="connsiteY13" fmla="*/ 2063893 h 1693576"/>
                      <a:gd name="connsiteX14" fmla="*/ 790604 w 4743625"/>
                      <a:gd name="connsiteY14" fmla="*/ 1693576 h 1693576"/>
                      <a:gd name="connsiteX15" fmla="*/ 282268 w 4743625"/>
                      <a:gd name="connsiteY15" fmla="*/ 1693576 h 1693576"/>
                      <a:gd name="connsiteX16" fmla="*/ 0 w 4743625"/>
                      <a:gd name="connsiteY16" fmla="*/ 1411308 h 1693576"/>
                      <a:gd name="connsiteX17" fmla="*/ 0 w 4743625"/>
                      <a:gd name="connsiteY17" fmla="*/ 1411313 h 1693576"/>
                      <a:gd name="connsiteX18" fmla="*/ 0 w 4743625"/>
                      <a:gd name="connsiteY18" fmla="*/ 987919 h 1693576"/>
                      <a:gd name="connsiteX19" fmla="*/ 0 w 4743625"/>
                      <a:gd name="connsiteY19" fmla="*/ 987919 h 1693576"/>
                      <a:gd name="connsiteX20" fmla="*/ 0 w 4743625"/>
                      <a:gd name="connsiteY20" fmla="*/ 282268 h 1693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43625" h="1693576" fill="none" extrusionOk="0">
                        <a:moveTo>
                          <a:pt x="0" y="282268"/>
                        </a:moveTo>
                        <a:cubicBezTo>
                          <a:pt x="-17459" y="113899"/>
                          <a:pt x="151730" y="-16053"/>
                          <a:pt x="282268" y="0"/>
                        </a:cubicBezTo>
                        <a:cubicBezTo>
                          <a:pt x="415379" y="-8982"/>
                          <a:pt x="674251" y="-29632"/>
                          <a:pt x="790604" y="0"/>
                        </a:cubicBezTo>
                        <a:lnTo>
                          <a:pt x="790604" y="0"/>
                        </a:lnTo>
                        <a:cubicBezTo>
                          <a:pt x="1062090" y="104743"/>
                          <a:pt x="1429988" y="-106161"/>
                          <a:pt x="1976510" y="0"/>
                        </a:cubicBezTo>
                        <a:cubicBezTo>
                          <a:pt x="2883954" y="-69880"/>
                          <a:pt x="3812335" y="-116144"/>
                          <a:pt x="4461357" y="0"/>
                        </a:cubicBezTo>
                        <a:cubicBezTo>
                          <a:pt x="4615568" y="-6377"/>
                          <a:pt x="4764125" y="110490"/>
                          <a:pt x="4743625" y="282268"/>
                        </a:cubicBezTo>
                        <a:cubicBezTo>
                          <a:pt x="4758348" y="548134"/>
                          <a:pt x="4709074" y="731713"/>
                          <a:pt x="4743625" y="987919"/>
                        </a:cubicBezTo>
                        <a:lnTo>
                          <a:pt x="4743625" y="987919"/>
                        </a:lnTo>
                        <a:cubicBezTo>
                          <a:pt x="4757495" y="1062500"/>
                          <a:pt x="4747084" y="1272326"/>
                          <a:pt x="4743625" y="1411313"/>
                        </a:cubicBezTo>
                        <a:lnTo>
                          <a:pt x="4743625" y="1411308"/>
                        </a:lnTo>
                        <a:cubicBezTo>
                          <a:pt x="4736776" y="1548790"/>
                          <a:pt x="4636025" y="1717805"/>
                          <a:pt x="4461357" y="1693576"/>
                        </a:cubicBezTo>
                        <a:cubicBezTo>
                          <a:pt x="3915037" y="1693546"/>
                          <a:pt x="2992839" y="1594209"/>
                          <a:pt x="1976510" y="1693576"/>
                        </a:cubicBezTo>
                        <a:cubicBezTo>
                          <a:pt x="1594451" y="1765037"/>
                          <a:pt x="1195145" y="1985236"/>
                          <a:pt x="575402" y="2063893"/>
                        </a:cubicBezTo>
                        <a:cubicBezTo>
                          <a:pt x="660864" y="1921962"/>
                          <a:pt x="736605" y="1856726"/>
                          <a:pt x="790604" y="1693576"/>
                        </a:cubicBezTo>
                        <a:cubicBezTo>
                          <a:pt x="612876" y="1707667"/>
                          <a:pt x="506166" y="1700811"/>
                          <a:pt x="282268" y="1693576"/>
                        </a:cubicBezTo>
                        <a:cubicBezTo>
                          <a:pt x="121978" y="1702356"/>
                          <a:pt x="-65" y="1584815"/>
                          <a:pt x="0" y="1411308"/>
                        </a:cubicBezTo>
                        <a:lnTo>
                          <a:pt x="0" y="1411313"/>
                        </a:lnTo>
                        <a:cubicBezTo>
                          <a:pt x="13759" y="1303982"/>
                          <a:pt x="6567" y="1127353"/>
                          <a:pt x="0" y="987919"/>
                        </a:cubicBezTo>
                        <a:lnTo>
                          <a:pt x="0" y="987919"/>
                        </a:lnTo>
                        <a:cubicBezTo>
                          <a:pt x="26610" y="814167"/>
                          <a:pt x="-15527" y="565153"/>
                          <a:pt x="0" y="282268"/>
                        </a:cubicBezTo>
                        <a:close/>
                      </a:path>
                      <a:path w="4743625" h="1693576" stroke="0" extrusionOk="0">
                        <a:moveTo>
                          <a:pt x="0" y="282268"/>
                        </a:moveTo>
                        <a:cubicBezTo>
                          <a:pt x="-10879" y="118574"/>
                          <a:pt x="105203" y="1004"/>
                          <a:pt x="282268" y="0"/>
                        </a:cubicBezTo>
                        <a:cubicBezTo>
                          <a:pt x="392806" y="2148"/>
                          <a:pt x="712521" y="29748"/>
                          <a:pt x="790604" y="0"/>
                        </a:cubicBezTo>
                        <a:lnTo>
                          <a:pt x="790604" y="0"/>
                        </a:lnTo>
                        <a:cubicBezTo>
                          <a:pt x="1019410" y="-32535"/>
                          <a:pt x="1444087" y="-51001"/>
                          <a:pt x="1976510" y="0"/>
                        </a:cubicBezTo>
                        <a:cubicBezTo>
                          <a:pt x="3012136" y="127528"/>
                          <a:pt x="3351232" y="49320"/>
                          <a:pt x="4461357" y="0"/>
                        </a:cubicBezTo>
                        <a:cubicBezTo>
                          <a:pt x="4622162" y="2481"/>
                          <a:pt x="4722745" y="136933"/>
                          <a:pt x="4743625" y="282268"/>
                        </a:cubicBezTo>
                        <a:cubicBezTo>
                          <a:pt x="4763995" y="446108"/>
                          <a:pt x="4794570" y="845777"/>
                          <a:pt x="4743625" y="987919"/>
                        </a:cubicBezTo>
                        <a:lnTo>
                          <a:pt x="4743625" y="987919"/>
                        </a:lnTo>
                        <a:cubicBezTo>
                          <a:pt x="4767600" y="1128728"/>
                          <a:pt x="4739596" y="1240382"/>
                          <a:pt x="4743625" y="1411313"/>
                        </a:cubicBezTo>
                        <a:lnTo>
                          <a:pt x="4743625" y="1411308"/>
                        </a:lnTo>
                        <a:cubicBezTo>
                          <a:pt x="4741087" y="1591310"/>
                          <a:pt x="4632200" y="1698829"/>
                          <a:pt x="4461357" y="1693576"/>
                        </a:cubicBezTo>
                        <a:cubicBezTo>
                          <a:pt x="4122826" y="1772198"/>
                          <a:pt x="2714565" y="1654286"/>
                          <a:pt x="1976510" y="1693576"/>
                        </a:cubicBezTo>
                        <a:cubicBezTo>
                          <a:pt x="1651296" y="1796797"/>
                          <a:pt x="958750" y="1900872"/>
                          <a:pt x="575402" y="2063893"/>
                        </a:cubicBezTo>
                        <a:cubicBezTo>
                          <a:pt x="687997" y="1938805"/>
                          <a:pt x="740595" y="1738734"/>
                          <a:pt x="790604" y="1693576"/>
                        </a:cubicBezTo>
                        <a:cubicBezTo>
                          <a:pt x="583866" y="1701073"/>
                          <a:pt x="426325" y="1719228"/>
                          <a:pt x="282268" y="1693576"/>
                        </a:cubicBezTo>
                        <a:cubicBezTo>
                          <a:pt x="145652" y="1689775"/>
                          <a:pt x="-8308" y="1551138"/>
                          <a:pt x="0" y="1411308"/>
                        </a:cubicBezTo>
                        <a:lnTo>
                          <a:pt x="0" y="1411313"/>
                        </a:lnTo>
                        <a:cubicBezTo>
                          <a:pt x="-31531" y="1209036"/>
                          <a:pt x="8793" y="1123839"/>
                          <a:pt x="0" y="987919"/>
                        </a:cubicBezTo>
                        <a:lnTo>
                          <a:pt x="0" y="987919"/>
                        </a:lnTo>
                        <a:cubicBezTo>
                          <a:pt x="1698" y="864667"/>
                          <a:pt x="-28302" y="617540"/>
                          <a:pt x="0" y="2822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7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43</a:t>
            </a: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33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1044069" y="1027291"/>
            <a:ext cx="4459264" cy="1929272"/>
          </a:xfrm>
          <a:custGeom>
            <a:avLst/>
            <a:gdLst>
              <a:gd name="connsiteX0" fmla="*/ 0 w 3344448"/>
              <a:gd name="connsiteY0" fmla="*/ 241164 h 1446954"/>
              <a:gd name="connsiteX1" fmla="*/ 241164 w 3344448"/>
              <a:gd name="connsiteY1" fmla="*/ 0 h 1446954"/>
              <a:gd name="connsiteX2" fmla="*/ 557408 w 3344448"/>
              <a:gd name="connsiteY2" fmla="*/ 0 h 1446954"/>
              <a:gd name="connsiteX3" fmla="*/ 557408 w 3344448"/>
              <a:gd name="connsiteY3" fmla="*/ 0 h 1446954"/>
              <a:gd name="connsiteX4" fmla="*/ 1393520 w 3344448"/>
              <a:gd name="connsiteY4" fmla="*/ 0 h 1446954"/>
              <a:gd name="connsiteX5" fmla="*/ 3103284 w 3344448"/>
              <a:gd name="connsiteY5" fmla="*/ 0 h 1446954"/>
              <a:gd name="connsiteX6" fmla="*/ 3344448 w 3344448"/>
              <a:gd name="connsiteY6" fmla="*/ 241164 h 1446954"/>
              <a:gd name="connsiteX7" fmla="*/ 3344448 w 3344448"/>
              <a:gd name="connsiteY7" fmla="*/ 844057 h 1446954"/>
              <a:gd name="connsiteX8" fmla="*/ 3344448 w 3344448"/>
              <a:gd name="connsiteY8" fmla="*/ 844057 h 1446954"/>
              <a:gd name="connsiteX9" fmla="*/ 3344448 w 3344448"/>
              <a:gd name="connsiteY9" fmla="*/ 1205795 h 1446954"/>
              <a:gd name="connsiteX10" fmla="*/ 3344448 w 3344448"/>
              <a:gd name="connsiteY10" fmla="*/ 1205790 h 1446954"/>
              <a:gd name="connsiteX11" fmla="*/ 3103284 w 3344448"/>
              <a:gd name="connsiteY11" fmla="*/ 1446954 h 1446954"/>
              <a:gd name="connsiteX12" fmla="*/ 1393520 w 3344448"/>
              <a:gd name="connsiteY12" fmla="*/ 1446954 h 1446954"/>
              <a:gd name="connsiteX13" fmla="*/ 1550787 w 3344448"/>
              <a:gd name="connsiteY13" fmla="*/ 1735448 h 1446954"/>
              <a:gd name="connsiteX14" fmla="*/ 557408 w 3344448"/>
              <a:gd name="connsiteY14" fmla="*/ 1446954 h 1446954"/>
              <a:gd name="connsiteX15" fmla="*/ 241164 w 3344448"/>
              <a:gd name="connsiteY15" fmla="*/ 1446954 h 1446954"/>
              <a:gd name="connsiteX16" fmla="*/ 0 w 3344448"/>
              <a:gd name="connsiteY16" fmla="*/ 1205790 h 1446954"/>
              <a:gd name="connsiteX17" fmla="*/ 0 w 3344448"/>
              <a:gd name="connsiteY17" fmla="*/ 1205795 h 1446954"/>
              <a:gd name="connsiteX18" fmla="*/ 0 w 3344448"/>
              <a:gd name="connsiteY18" fmla="*/ 844057 h 1446954"/>
              <a:gd name="connsiteX19" fmla="*/ 0 w 3344448"/>
              <a:gd name="connsiteY19" fmla="*/ 844057 h 1446954"/>
              <a:gd name="connsiteX20" fmla="*/ 0 w 3344448"/>
              <a:gd name="connsiteY20" fmla="*/ 241164 h 144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44448" h="1446954" fill="none" extrusionOk="0">
                <a:moveTo>
                  <a:pt x="0" y="241164"/>
                </a:moveTo>
                <a:cubicBezTo>
                  <a:pt x="-10255" y="123040"/>
                  <a:pt x="104493" y="-17817"/>
                  <a:pt x="241164" y="0"/>
                </a:cubicBezTo>
                <a:cubicBezTo>
                  <a:pt x="352748" y="27956"/>
                  <a:pt x="436344" y="16957"/>
                  <a:pt x="557408" y="0"/>
                </a:cubicBezTo>
                <a:lnTo>
                  <a:pt x="557408" y="0"/>
                </a:lnTo>
                <a:cubicBezTo>
                  <a:pt x="818259" y="36583"/>
                  <a:pt x="1286686" y="73255"/>
                  <a:pt x="1393520" y="0"/>
                </a:cubicBezTo>
                <a:cubicBezTo>
                  <a:pt x="1726252" y="-122230"/>
                  <a:pt x="2541680" y="59640"/>
                  <a:pt x="3103284" y="0"/>
                </a:cubicBezTo>
                <a:cubicBezTo>
                  <a:pt x="3211896" y="-7187"/>
                  <a:pt x="3329730" y="110826"/>
                  <a:pt x="3344448" y="241164"/>
                </a:cubicBezTo>
                <a:cubicBezTo>
                  <a:pt x="3353112" y="480407"/>
                  <a:pt x="3299918" y="657145"/>
                  <a:pt x="3344448" y="844057"/>
                </a:cubicBezTo>
                <a:lnTo>
                  <a:pt x="3344448" y="844057"/>
                </a:lnTo>
                <a:cubicBezTo>
                  <a:pt x="3363337" y="982572"/>
                  <a:pt x="3376551" y="1081922"/>
                  <a:pt x="3344448" y="1205795"/>
                </a:cubicBezTo>
                <a:lnTo>
                  <a:pt x="3344448" y="1205790"/>
                </a:lnTo>
                <a:cubicBezTo>
                  <a:pt x="3339249" y="1357781"/>
                  <a:pt x="3236057" y="1437628"/>
                  <a:pt x="3103284" y="1446954"/>
                </a:cubicBezTo>
                <a:cubicBezTo>
                  <a:pt x="2806415" y="1371798"/>
                  <a:pt x="1904321" y="1386850"/>
                  <a:pt x="1393520" y="1446954"/>
                </a:cubicBezTo>
                <a:cubicBezTo>
                  <a:pt x="1425875" y="1563418"/>
                  <a:pt x="1516994" y="1613901"/>
                  <a:pt x="1550787" y="1735448"/>
                </a:cubicBezTo>
                <a:cubicBezTo>
                  <a:pt x="1466541" y="1614819"/>
                  <a:pt x="851615" y="1532908"/>
                  <a:pt x="557408" y="1446954"/>
                </a:cubicBezTo>
                <a:cubicBezTo>
                  <a:pt x="408476" y="1459115"/>
                  <a:pt x="362920" y="1436456"/>
                  <a:pt x="241164" y="1446954"/>
                </a:cubicBezTo>
                <a:cubicBezTo>
                  <a:pt x="111483" y="1442985"/>
                  <a:pt x="-11320" y="1330329"/>
                  <a:pt x="0" y="1205790"/>
                </a:cubicBezTo>
                <a:lnTo>
                  <a:pt x="0" y="1205795"/>
                </a:lnTo>
                <a:cubicBezTo>
                  <a:pt x="-13007" y="1093280"/>
                  <a:pt x="30876" y="934460"/>
                  <a:pt x="0" y="844057"/>
                </a:cubicBezTo>
                <a:lnTo>
                  <a:pt x="0" y="844057"/>
                </a:lnTo>
                <a:cubicBezTo>
                  <a:pt x="933" y="650219"/>
                  <a:pt x="49874" y="527608"/>
                  <a:pt x="0" y="241164"/>
                </a:cubicBezTo>
                <a:close/>
              </a:path>
              <a:path w="3344448" h="1446954" stroke="0" extrusionOk="0">
                <a:moveTo>
                  <a:pt x="0" y="241164"/>
                </a:moveTo>
                <a:cubicBezTo>
                  <a:pt x="-7729" y="112577"/>
                  <a:pt x="96067" y="21164"/>
                  <a:pt x="241164" y="0"/>
                </a:cubicBezTo>
                <a:cubicBezTo>
                  <a:pt x="316847" y="12013"/>
                  <a:pt x="418000" y="1273"/>
                  <a:pt x="557408" y="0"/>
                </a:cubicBezTo>
                <a:lnTo>
                  <a:pt x="557408" y="0"/>
                </a:lnTo>
                <a:cubicBezTo>
                  <a:pt x="909115" y="39663"/>
                  <a:pt x="1040235" y="68575"/>
                  <a:pt x="1393520" y="0"/>
                </a:cubicBezTo>
                <a:cubicBezTo>
                  <a:pt x="1856622" y="-110017"/>
                  <a:pt x="2696265" y="-94745"/>
                  <a:pt x="3103284" y="0"/>
                </a:cubicBezTo>
                <a:cubicBezTo>
                  <a:pt x="3232616" y="1901"/>
                  <a:pt x="3343196" y="106341"/>
                  <a:pt x="3344448" y="241164"/>
                </a:cubicBezTo>
                <a:cubicBezTo>
                  <a:pt x="3291044" y="456098"/>
                  <a:pt x="3387010" y="658298"/>
                  <a:pt x="3344448" y="844057"/>
                </a:cubicBezTo>
                <a:lnTo>
                  <a:pt x="3344448" y="844057"/>
                </a:lnTo>
                <a:cubicBezTo>
                  <a:pt x="3332971" y="916930"/>
                  <a:pt x="3359438" y="1122125"/>
                  <a:pt x="3344448" y="1205795"/>
                </a:cubicBezTo>
                <a:lnTo>
                  <a:pt x="3344448" y="1205790"/>
                </a:lnTo>
                <a:cubicBezTo>
                  <a:pt x="3332584" y="1333270"/>
                  <a:pt x="3235806" y="1442994"/>
                  <a:pt x="3103284" y="1446954"/>
                </a:cubicBezTo>
                <a:cubicBezTo>
                  <a:pt x="2647754" y="1439250"/>
                  <a:pt x="1654655" y="1436570"/>
                  <a:pt x="1393520" y="1446954"/>
                </a:cubicBezTo>
                <a:cubicBezTo>
                  <a:pt x="1421527" y="1483034"/>
                  <a:pt x="1553266" y="1682760"/>
                  <a:pt x="1550787" y="1735448"/>
                </a:cubicBezTo>
                <a:cubicBezTo>
                  <a:pt x="1322363" y="1712488"/>
                  <a:pt x="847762" y="1571359"/>
                  <a:pt x="557408" y="1446954"/>
                </a:cubicBezTo>
                <a:cubicBezTo>
                  <a:pt x="402228" y="1419877"/>
                  <a:pt x="298368" y="1470567"/>
                  <a:pt x="241164" y="1446954"/>
                </a:cubicBezTo>
                <a:cubicBezTo>
                  <a:pt x="93041" y="1428725"/>
                  <a:pt x="16388" y="1331518"/>
                  <a:pt x="0" y="1205790"/>
                </a:cubicBezTo>
                <a:lnTo>
                  <a:pt x="0" y="1205795"/>
                </a:lnTo>
                <a:cubicBezTo>
                  <a:pt x="-24468" y="1085112"/>
                  <a:pt x="26397" y="970372"/>
                  <a:pt x="0" y="844057"/>
                </a:cubicBezTo>
                <a:lnTo>
                  <a:pt x="0" y="844057"/>
                </a:lnTo>
                <a:cubicBezTo>
                  <a:pt x="7584" y="560771"/>
                  <a:pt x="21955" y="304962"/>
                  <a:pt x="0" y="241164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2151645436">
                  <a:custGeom>
                    <a:avLst/>
                    <a:gdLst>
                      <a:gd name="connsiteX0" fmla="*/ 0 w 4459264"/>
                      <a:gd name="connsiteY0" fmla="*/ 321552 h 1929272"/>
                      <a:gd name="connsiteX1" fmla="*/ 321552 w 4459264"/>
                      <a:gd name="connsiteY1" fmla="*/ 0 h 1929272"/>
                      <a:gd name="connsiteX2" fmla="*/ 743211 w 4459264"/>
                      <a:gd name="connsiteY2" fmla="*/ 0 h 1929272"/>
                      <a:gd name="connsiteX3" fmla="*/ 743211 w 4459264"/>
                      <a:gd name="connsiteY3" fmla="*/ 0 h 1929272"/>
                      <a:gd name="connsiteX4" fmla="*/ 1858027 w 4459264"/>
                      <a:gd name="connsiteY4" fmla="*/ 0 h 1929272"/>
                      <a:gd name="connsiteX5" fmla="*/ 4137712 w 4459264"/>
                      <a:gd name="connsiteY5" fmla="*/ 0 h 1929272"/>
                      <a:gd name="connsiteX6" fmla="*/ 4459264 w 4459264"/>
                      <a:gd name="connsiteY6" fmla="*/ 321552 h 1929272"/>
                      <a:gd name="connsiteX7" fmla="*/ 4459264 w 4459264"/>
                      <a:gd name="connsiteY7" fmla="*/ 1125409 h 1929272"/>
                      <a:gd name="connsiteX8" fmla="*/ 4459264 w 4459264"/>
                      <a:gd name="connsiteY8" fmla="*/ 1125409 h 1929272"/>
                      <a:gd name="connsiteX9" fmla="*/ 4459264 w 4459264"/>
                      <a:gd name="connsiteY9" fmla="*/ 1607727 h 1929272"/>
                      <a:gd name="connsiteX10" fmla="*/ 4459264 w 4459264"/>
                      <a:gd name="connsiteY10" fmla="*/ 1607720 h 1929272"/>
                      <a:gd name="connsiteX11" fmla="*/ 4137712 w 4459264"/>
                      <a:gd name="connsiteY11" fmla="*/ 1929272 h 1929272"/>
                      <a:gd name="connsiteX12" fmla="*/ 1858027 w 4459264"/>
                      <a:gd name="connsiteY12" fmla="*/ 1929272 h 1929272"/>
                      <a:gd name="connsiteX13" fmla="*/ 2067716 w 4459264"/>
                      <a:gd name="connsiteY13" fmla="*/ 2313930 h 1929272"/>
                      <a:gd name="connsiteX14" fmla="*/ 743211 w 4459264"/>
                      <a:gd name="connsiteY14" fmla="*/ 1929272 h 1929272"/>
                      <a:gd name="connsiteX15" fmla="*/ 321552 w 4459264"/>
                      <a:gd name="connsiteY15" fmla="*/ 1929272 h 1929272"/>
                      <a:gd name="connsiteX16" fmla="*/ 0 w 4459264"/>
                      <a:gd name="connsiteY16" fmla="*/ 1607720 h 1929272"/>
                      <a:gd name="connsiteX17" fmla="*/ 0 w 4459264"/>
                      <a:gd name="connsiteY17" fmla="*/ 1607727 h 1929272"/>
                      <a:gd name="connsiteX18" fmla="*/ 0 w 4459264"/>
                      <a:gd name="connsiteY18" fmla="*/ 1125409 h 1929272"/>
                      <a:gd name="connsiteX19" fmla="*/ 0 w 4459264"/>
                      <a:gd name="connsiteY19" fmla="*/ 1125409 h 1929272"/>
                      <a:gd name="connsiteX20" fmla="*/ 0 w 4459264"/>
                      <a:gd name="connsiteY20" fmla="*/ 321552 h 1929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459264" h="1929272" fill="none" extrusionOk="0">
                        <a:moveTo>
                          <a:pt x="0" y="321552"/>
                        </a:moveTo>
                        <a:cubicBezTo>
                          <a:pt x="-11175" y="160383"/>
                          <a:pt x="141035" y="-14994"/>
                          <a:pt x="321552" y="0"/>
                        </a:cubicBezTo>
                        <a:cubicBezTo>
                          <a:pt x="489586" y="-22307"/>
                          <a:pt x="698813" y="25696"/>
                          <a:pt x="743211" y="0"/>
                        </a:cubicBezTo>
                        <a:lnTo>
                          <a:pt x="743211" y="0"/>
                        </a:lnTo>
                        <a:cubicBezTo>
                          <a:pt x="1034848" y="11500"/>
                          <a:pt x="1725052" y="48172"/>
                          <a:pt x="1858027" y="0"/>
                        </a:cubicBezTo>
                        <a:cubicBezTo>
                          <a:pt x="2933229" y="119474"/>
                          <a:pt x="3748938" y="150090"/>
                          <a:pt x="4137712" y="0"/>
                        </a:cubicBezTo>
                        <a:cubicBezTo>
                          <a:pt x="4292365" y="-6706"/>
                          <a:pt x="4425997" y="150414"/>
                          <a:pt x="4459264" y="321552"/>
                        </a:cubicBezTo>
                        <a:cubicBezTo>
                          <a:pt x="4448972" y="663733"/>
                          <a:pt x="4432668" y="758153"/>
                          <a:pt x="4459264" y="1125409"/>
                        </a:cubicBezTo>
                        <a:lnTo>
                          <a:pt x="4459264" y="1125409"/>
                        </a:lnTo>
                        <a:cubicBezTo>
                          <a:pt x="4425011" y="1324646"/>
                          <a:pt x="4462878" y="1472374"/>
                          <a:pt x="4459264" y="1607727"/>
                        </a:cubicBezTo>
                        <a:lnTo>
                          <a:pt x="4459264" y="1607720"/>
                        </a:lnTo>
                        <a:cubicBezTo>
                          <a:pt x="4450804" y="1815898"/>
                          <a:pt x="4314520" y="1911891"/>
                          <a:pt x="4137712" y="1929272"/>
                        </a:cubicBezTo>
                        <a:cubicBezTo>
                          <a:pt x="3782166" y="1870125"/>
                          <a:pt x="2425437" y="1969351"/>
                          <a:pt x="1858027" y="1929272"/>
                        </a:cubicBezTo>
                        <a:cubicBezTo>
                          <a:pt x="1896210" y="1963191"/>
                          <a:pt x="2002120" y="2250080"/>
                          <a:pt x="2067716" y="2313930"/>
                        </a:cubicBezTo>
                        <a:cubicBezTo>
                          <a:pt x="1791524" y="2233478"/>
                          <a:pt x="1360029" y="2011510"/>
                          <a:pt x="743211" y="1929272"/>
                        </a:cubicBezTo>
                        <a:cubicBezTo>
                          <a:pt x="665845" y="1896741"/>
                          <a:pt x="368324" y="1912600"/>
                          <a:pt x="321552" y="1929272"/>
                        </a:cubicBezTo>
                        <a:cubicBezTo>
                          <a:pt x="150433" y="1921958"/>
                          <a:pt x="-15356" y="1773572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-4440" y="1530272"/>
                          <a:pt x="17538" y="1323744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52156" y="747741"/>
                          <a:pt x="-40134" y="703595"/>
                          <a:pt x="0" y="321552"/>
                        </a:cubicBezTo>
                        <a:close/>
                      </a:path>
                      <a:path w="4459264" h="1929272" stroke="0" extrusionOk="0">
                        <a:moveTo>
                          <a:pt x="0" y="321552"/>
                        </a:moveTo>
                        <a:cubicBezTo>
                          <a:pt x="-20035" y="155898"/>
                          <a:pt x="141687" y="4048"/>
                          <a:pt x="321552" y="0"/>
                        </a:cubicBezTo>
                        <a:cubicBezTo>
                          <a:pt x="368792" y="-18127"/>
                          <a:pt x="553369" y="9187"/>
                          <a:pt x="743211" y="0"/>
                        </a:cubicBezTo>
                        <a:lnTo>
                          <a:pt x="743211" y="0"/>
                        </a:lnTo>
                        <a:cubicBezTo>
                          <a:pt x="1234447" y="64747"/>
                          <a:pt x="1589143" y="-6675"/>
                          <a:pt x="1858027" y="0"/>
                        </a:cubicBezTo>
                        <a:cubicBezTo>
                          <a:pt x="2834753" y="122439"/>
                          <a:pt x="3218126" y="-66370"/>
                          <a:pt x="4137712" y="0"/>
                        </a:cubicBezTo>
                        <a:cubicBezTo>
                          <a:pt x="4285384" y="14739"/>
                          <a:pt x="4454345" y="137553"/>
                          <a:pt x="4459264" y="321552"/>
                        </a:cubicBezTo>
                        <a:cubicBezTo>
                          <a:pt x="4423607" y="476722"/>
                          <a:pt x="4447407" y="762644"/>
                          <a:pt x="4459264" y="1125409"/>
                        </a:cubicBezTo>
                        <a:lnTo>
                          <a:pt x="4459264" y="1125409"/>
                        </a:lnTo>
                        <a:cubicBezTo>
                          <a:pt x="4458669" y="1210484"/>
                          <a:pt x="4488224" y="1512730"/>
                          <a:pt x="4459264" y="1607727"/>
                        </a:cubicBezTo>
                        <a:lnTo>
                          <a:pt x="4459264" y="1607720"/>
                        </a:lnTo>
                        <a:cubicBezTo>
                          <a:pt x="4446524" y="1779175"/>
                          <a:pt x="4311974" y="1909578"/>
                          <a:pt x="4137712" y="1929272"/>
                        </a:cubicBezTo>
                        <a:cubicBezTo>
                          <a:pt x="3167358" y="1781811"/>
                          <a:pt x="2630350" y="1941591"/>
                          <a:pt x="1858027" y="1929272"/>
                        </a:cubicBezTo>
                        <a:cubicBezTo>
                          <a:pt x="1926435" y="2109078"/>
                          <a:pt x="1981402" y="2206719"/>
                          <a:pt x="2067716" y="2313930"/>
                        </a:cubicBezTo>
                        <a:cubicBezTo>
                          <a:pt x="1848830" y="2130685"/>
                          <a:pt x="1189707" y="2130359"/>
                          <a:pt x="743211" y="1929272"/>
                        </a:cubicBezTo>
                        <a:cubicBezTo>
                          <a:pt x="699479" y="1951620"/>
                          <a:pt x="515557" y="1926467"/>
                          <a:pt x="321552" y="1929272"/>
                        </a:cubicBezTo>
                        <a:cubicBezTo>
                          <a:pt x="123289" y="1904030"/>
                          <a:pt x="18452" y="1776905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7159" y="1474309"/>
                          <a:pt x="-7378" y="1214483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45305" y="978861"/>
                          <a:pt x="4136" y="404584"/>
                          <a:pt x="0" y="32155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6000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23 </a:t>
            </a:r>
            <a:r>
              <a:rPr lang="en-US" sz="6000" b="1" i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</a:t>
            </a:r>
            <a:r>
              <a:rPr lang="en-US" sz="6000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+ 23 </a:t>
            </a:r>
            <a:r>
              <a:rPr lang="en-US" sz="6000" b="1" i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</a:t>
            </a:r>
            <a:r>
              <a:rPr lang="en-US" sz="6000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= ?</a:t>
            </a: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6558845" y="1027291"/>
            <a:ext cx="4743625" cy="1693576"/>
          </a:xfrm>
          <a:custGeom>
            <a:avLst/>
            <a:gdLst>
              <a:gd name="connsiteX0" fmla="*/ 0 w 3557719"/>
              <a:gd name="connsiteY0" fmla="*/ 211701 h 1270182"/>
              <a:gd name="connsiteX1" fmla="*/ 211701 w 3557719"/>
              <a:gd name="connsiteY1" fmla="*/ 0 h 1270182"/>
              <a:gd name="connsiteX2" fmla="*/ 592953 w 3557719"/>
              <a:gd name="connsiteY2" fmla="*/ 0 h 1270182"/>
              <a:gd name="connsiteX3" fmla="*/ 592953 w 3557719"/>
              <a:gd name="connsiteY3" fmla="*/ 0 h 1270182"/>
              <a:gd name="connsiteX4" fmla="*/ 1482383 w 3557719"/>
              <a:gd name="connsiteY4" fmla="*/ 0 h 1270182"/>
              <a:gd name="connsiteX5" fmla="*/ 3346018 w 3557719"/>
              <a:gd name="connsiteY5" fmla="*/ 0 h 1270182"/>
              <a:gd name="connsiteX6" fmla="*/ 3557719 w 3557719"/>
              <a:gd name="connsiteY6" fmla="*/ 211701 h 1270182"/>
              <a:gd name="connsiteX7" fmla="*/ 3557719 w 3557719"/>
              <a:gd name="connsiteY7" fmla="*/ 740940 h 1270182"/>
              <a:gd name="connsiteX8" fmla="*/ 3557719 w 3557719"/>
              <a:gd name="connsiteY8" fmla="*/ 740940 h 1270182"/>
              <a:gd name="connsiteX9" fmla="*/ 3557719 w 3557719"/>
              <a:gd name="connsiteY9" fmla="*/ 1058485 h 1270182"/>
              <a:gd name="connsiteX10" fmla="*/ 3557719 w 3557719"/>
              <a:gd name="connsiteY10" fmla="*/ 1058481 h 1270182"/>
              <a:gd name="connsiteX11" fmla="*/ 3346018 w 3557719"/>
              <a:gd name="connsiteY11" fmla="*/ 1270182 h 1270182"/>
              <a:gd name="connsiteX12" fmla="*/ 1482383 w 3557719"/>
              <a:gd name="connsiteY12" fmla="*/ 1270182 h 1270182"/>
              <a:gd name="connsiteX13" fmla="*/ 431551 w 3557719"/>
              <a:gd name="connsiteY13" fmla="*/ 1547920 h 1270182"/>
              <a:gd name="connsiteX14" fmla="*/ 592953 w 3557719"/>
              <a:gd name="connsiteY14" fmla="*/ 1270182 h 1270182"/>
              <a:gd name="connsiteX15" fmla="*/ 211701 w 3557719"/>
              <a:gd name="connsiteY15" fmla="*/ 1270182 h 1270182"/>
              <a:gd name="connsiteX16" fmla="*/ 0 w 3557719"/>
              <a:gd name="connsiteY16" fmla="*/ 1058481 h 1270182"/>
              <a:gd name="connsiteX17" fmla="*/ 0 w 3557719"/>
              <a:gd name="connsiteY17" fmla="*/ 1058485 h 1270182"/>
              <a:gd name="connsiteX18" fmla="*/ 0 w 3557719"/>
              <a:gd name="connsiteY18" fmla="*/ 740940 h 1270182"/>
              <a:gd name="connsiteX19" fmla="*/ 0 w 3557719"/>
              <a:gd name="connsiteY19" fmla="*/ 740940 h 1270182"/>
              <a:gd name="connsiteX20" fmla="*/ 0 w 3557719"/>
              <a:gd name="connsiteY20" fmla="*/ 211701 h 1270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557719" h="1270182" fill="none" extrusionOk="0">
                <a:moveTo>
                  <a:pt x="0" y="211701"/>
                </a:moveTo>
                <a:cubicBezTo>
                  <a:pt x="-10789" y="87071"/>
                  <a:pt x="103205" y="-5333"/>
                  <a:pt x="211701" y="0"/>
                </a:cubicBezTo>
                <a:cubicBezTo>
                  <a:pt x="377574" y="25331"/>
                  <a:pt x="433701" y="27556"/>
                  <a:pt x="592953" y="0"/>
                </a:cubicBezTo>
                <a:lnTo>
                  <a:pt x="592953" y="0"/>
                </a:lnTo>
                <a:cubicBezTo>
                  <a:pt x="715508" y="-30258"/>
                  <a:pt x="1320437" y="25995"/>
                  <a:pt x="1482383" y="0"/>
                </a:cubicBezTo>
                <a:cubicBezTo>
                  <a:pt x="1830286" y="101309"/>
                  <a:pt x="2758984" y="-29570"/>
                  <a:pt x="3346018" y="0"/>
                </a:cubicBezTo>
                <a:cubicBezTo>
                  <a:pt x="3461942" y="-3773"/>
                  <a:pt x="3571354" y="84216"/>
                  <a:pt x="3557719" y="211701"/>
                </a:cubicBezTo>
                <a:cubicBezTo>
                  <a:pt x="3559571" y="382587"/>
                  <a:pt x="3541475" y="497097"/>
                  <a:pt x="3557719" y="740940"/>
                </a:cubicBezTo>
                <a:lnTo>
                  <a:pt x="3557719" y="740940"/>
                </a:lnTo>
                <a:cubicBezTo>
                  <a:pt x="3556512" y="804782"/>
                  <a:pt x="3548027" y="972252"/>
                  <a:pt x="3557719" y="1058485"/>
                </a:cubicBezTo>
                <a:lnTo>
                  <a:pt x="3557719" y="1058481"/>
                </a:lnTo>
                <a:cubicBezTo>
                  <a:pt x="3554277" y="1166149"/>
                  <a:pt x="3466129" y="1274301"/>
                  <a:pt x="3346018" y="1270182"/>
                </a:cubicBezTo>
                <a:cubicBezTo>
                  <a:pt x="2862667" y="1192365"/>
                  <a:pt x="1691499" y="1331738"/>
                  <a:pt x="1482383" y="1270182"/>
                </a:cubicBezTo>
                <a:cubicBezTo>
                  <a:pt x="1167264" y="1427947"/>
                  <a:pt x="700333" y="1395702"/>
                  <a:pt x="431551" y="1547920"/>
                </a:cubicBezTo>
                <a:cubicBezTo>
                  <a:pt x="514964" y="1423880"/>
                  <a:pt x="520824" y="1362476"/>
                  <a:pt x="592953" y="1270182"/>
                </a:cubicBezTo>
                <a:cubicBezTo>
                  <a:pt x="431479" y="1272835"/>
                  <a:pt x="274658" y="1243104"/>
                  <a:pt x="211701" y="1270182"/>
                </a:cubicBezTo>
                <a:cubicBezTo>
                  <a:pt x="85090" y="1289531"/>
                  <a:pt x="-37" y="1185426"/>
                  <a:pt x="0" y="1058481"/>
                </a:cubicBezTo>
                <a:lnTo>
                  <a:pt x="0" y="1058485"/>
                </a:lnTo>
                <a:cubicBezTo>
                  <a:pt x="-8173" y="920561"/>
                  <a:pt x="-2150" y="827890"/>
                  <a:pt x="0" y="740940"/>
                </a:cubicBezTo>
                <a:lnTo>
                  <a:pt x="0" y="740940"/>
                </a:lnTo>
                <a:cubicBezTo>
                  <a:pt x="-24634" y="660885"/>
                  <a:pt x="-5067" y="344888"/>
                  <a:pt x="0" y="211701"/>
                </a:cubicBezTo>
                <a:close/>
              </a:path>
              <a:path w="3557719" h="1270182" stroke="0" extrusionOk="0">
                <a:moveTo>
                  <a:pt x="0" y="211701"/>
                </a:moveTo>
                <a:cubicBezTo>
                  <a:pt x="-14814" y="84159"/>
                  <a:pt x="89202" y="265"/>
                  <a:pt x="211701" y="0"/>
                </a:cubicBezTo>
                <a:cubicBezTo>
                  <a:pt x="252688" y="-9289"/>
                  <a:pt x="420563" y="-27440"/>
                  <a:pt x="592953" y="0"/>
                </a:cubicBezTo>
                <a:lnTo>
                  <a:pt x="592953" y="0"/>
                </a:lnTo>
                <a:cubicBezTo>
                  <a:pt x="1028633" y="45173"/>
                  <a:pt x="1096069" y="28440"/>
                  <a:pt x="1482383" y="0"/>
                </a:cubicBezTo>
                <a:cubicBezTo>
                  <a:pt x="1958095" y="109836"/>
                  <a:pt x="2794892" y="-116506"/>
                  <a:pt x="3346018" y="0"/>
                </a:cubicBezTo>
                <a:cubicBezTo>
                  <a:pt x="3472190" y="4673"/>
                  <a:pt x="3554443" y="96438"/>
                  <a:pt x="3557719" y="211701"/>
                </a:cubicBezTo>
                <a:cubicBezTo>
                  <a:pt x="3594450" y="427727"/>
                  <a:pt x="3593845" y="539695"/>
                  <a:pt x="3557719" y="740940"/>
                </a:cubicBezTo>
                <a:lnTo>
                  <a:pt x="3557719" y="740940"/>
                </a:lnTo>
                <a:cubicBezTo>
                  <a:pt x="3552441" y="870173"/>
                  <a:pt x="3576018" y="982046"/>
                  <a:pt x="3557719" y="1058485"/>
                </a:cubicBezTo>
                <a:lnTo>
                  <a:pt x="3557719" y="1058481"/>
                </a:lnTo>
                <a:cubicBezTo>
                  <a:pt x="3556755" y="1184560"/>
                  <a:pt x="3480106" y="1276214"/>
                  <a:pt x="3346018" y="1270182"/>
                </a:cubicBezTo>
                <a:cubicBezTo>
                  <a:pt x="2572997" y="1113507"/>
                  <a:pt x="2158938" y="1285409"/>
                  <a:pt x="1482383" y="1270182"/>
                </a:cubicBezTo>
                <a:cubicBezTo>
                  <a:pt x="1308688" y="1232836"/>
                  <a:pt x="915466" y="1326669"/>
                  <a:pt x="431551" y="1547920"/>
                </a:cubicBezTo>
                <a:cubicBezTo>
                  <a:pt x="482316" y="1465623"/>
                  <a:pt x="541975" y="1408242"/>
                  <a:pt x="592953" y="1270182"/>
                </a:cubicBezTo>
                <a:cubicBezTo>
                  <a:pt x="404521" y="1243367"/>
                  <a:pt x="398977" y="1261522"/>
                  <a:pt x="211701" y="1270182"/>
                </a:cubicBezTo>
                <a:cubicBezTo>
                  <a:pt x="110052" y="1267171"/>
                  <a:pt x="-7594" y="1160720"/>
                  <a:pt x="0" y="1058481"/>
                </a:cubicBezTo>
                <a:lnTo>
                  <a:pt x="0" y="1058485"/>
                </a:lnTo>
                <a:cubicBezTo>
                  <a:pt x="20673" y="952469"/>
                  <a:pt x="1371" y="867196"/>
                  <a:pt x="0" y="740940"/>
                </a:cubicBezTo>
                <a:lnTo>
                  <a:pt x="0" y="740940"/>
                </a:lnTo>
                <a:cubicBezTo>
                  <a:pt x="14910" y="575681"/>
                  <a:pt x="16782" y="326923"/>
                  <a:pt x="0" y="211701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4257414742">
                  <a:custGeom>
                    <a:avLst/>
                    <a:gdLst>
                      <a:gd name="connsiteX0" fmla="*/ 0 w 4743625"/>
                      <a:gd name="connsiteY0" fmla="*/ 282268 h 1693576"/>
                      <a:gd name="connsiteX1" fmla="*/ 282268 w 4743625"/>
                      <a:gd name="connsiteY1" fmla="*/ 0 h 1693576"/>
                      <a:gd name="connsiteX2" fmla="*/ 790604 w 4743625"/>
                      <a:gd name="connsiteY2" fmla="*/ 0 h 1693576"/>
                      <a:gd name="connsiteX3" fmla="*/ 790604 w 4743625"/>
                      <a:gd name="connsiteY3" fmla="*/ 0 h 1693576"/>
                      <a:gd name="connsiteX4" fmla="*/ 1976510 w 4743625"/>
                      <a:gd name="connsiteY4" fmla="*/ 0 h 1693576"/>
                      <a:gd name="connsiteX5" fmla="*/ 4461357 w 4743625"/>
                      <a:gd name="connsiteY5" fmla="*/ 0 h 1693576"/>
                      <a:gd name="connsiteX6" fmla="*/ 4743625 w 4743625"/>
                      <a:gd name="connsiteY6" fmla="*/ 282268 h 1693576"/>
                      <a:gd name="connsiteX7" fmla="*/ 4743625 w 4743625"/>
                      <a:gd name="connsiteY7" fmla="*/ 987919 h 1693576"/>
                      <a:gd name="connsiteX8" fmla="*/ 4743625 w 4743625"/>
                      <a:gd name="connsiteY8" fmla="*/ 987919 h 1693576"/>
                      <a:gd name="connsiteX9" fmla="*/ 4743625 w 4743625"/>
                      <a:gd name="connsiteY9" fmla="*/ 1411313 h 1693576"/>
                      <a:gd name="connsiteX10" fmla="*/ 4743625 w 4743625"/>
                      <a:gd name="connsiteY10" fmla="*/ 1411308 h 1693576"/>
                      <a:gd name="connsiteX11" fmla="*/ 4461357 w 4743625"/>
                      <a:gd name="connsiteY11" fmla="*/ 1693576 h 1693576"/>
                      <a:gd name="connsiteX12" fmla="*/ 1976510 w 4743625"/>
                      <a:gd name="connsiteY12" fmla="*/ 1693576 h 1693576"/>
                      <a:gd name="connsiteX13" fmla="*/ 575402 w 4743625"/>
                      <a:gd name="connsiteY13" fmla="*/ 2063893 h 1693576"/>
                      <a:gd name="connsiteX14" fmla="*/ 790604 w 4743625"/>
                      <a:gd name="connsiteY14" fmla="*/ 1693576 h 1693576"/>
                      <a:gd name="connsiteX15" fmla="*/ 282268 w 4743625"/>
                      <a:gd name="connsiteY15" fmla="*/ 1693576 h 1693576"/>
                      <a:gd name="connsiteX16" fmla="*/ 0 w 4743625"/>
                      <a:gd name="connsiteY16" fmla="*/ 1411308 h 1693576"/>
                      <a:gd name="connsiteX17" fmla="*/ 0 w 4743625"/>
                      <a:gd name="connsiteY17" fmla="*/ 1411313 h 1693576"/>
                      <a:gd name="connsiteX18" fmla="*/ 0 w 4743625"/>
                      <a:gd name="connsiteY18" fmla="*/ 987919 h 1693576"/>
                      <a:gd name="connsiteX19" fmla="*/ 0 w 4743625"/>
                      <a:gd name="connsiteY19" fmla="*/ 987919 h 1693576"/>
                      <a:gd name="connsiteX20" fmla="*/ 0 w 4743625"/>
                      <a:gd name="connsiteY20" fmla="*/ 282268 h 1693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43625" h="1693576" fill="none" extrusionOk="0">
                        <a:moveTo>
                          <a:pt x="0" y="282268"/>
                        </a:moveTo>
                        <a:cubicBezTo>
                          <a:pt x="-17459" y="113899"/>
                          <a:pt x="151730" y="-16053"/>
                          <a:pt x="282268" y="0"/>
                        </a:cubicBezTo>
                        <a:cubicBezTo>
                          <a:pt x="415379" y="-8982"/>
                          <a:pt x="674251" y="-29632"/>
                          <a:pt x="790604" y="0"/>
                        </a:cubicBezTo>
                        <a:lnTo>
                          <a:pt x="790604" y="0"/>
                        </a:lnTo>
                        <a:cubicBezTo>
                          <a:pt x="1062090" y="104743"/>
                          <a:pt x="1429988" y="-106161"/>
                          <a:pt x="1976510" y="0"/>
                        </a:cubicBezTo>
                        <a:cubicBezTo>
                          <a:pt x="2883954" y="-69880"/>
                          <a:pt x="3812335" y="-116144"/>
                          <a:pt x="4461357" y="0"/>
                        </a:cubicBezTo>
                        <a:cubicBezTo>
                          <a:pt x="4615568" y="-6377"/>
                          <a:pt x="4764125" y="110490"/>
                          <a:pt x="4743625" y="282268"/>
                        </a:cubicBezTo>
                        <a:cubicBezTo>
                          <a:pt x="4758348" y="548134"/>
                          <a:pt x="4709074" y="731713"/>
                          <a:pt x="4743625" y="987919"/>
                        </a:cubicBezTo>
                        <a:lnTo>
                          <a:pt x="4743625" y="987919"/>
                        </a:lnTo>
                        <a:cubicBezTo>
                          <a:pt x="4757495" y="1062500"/>
                          <a:pt x="4747084" y="1272326"/>
                          <a:pt x="4743625" y="1411313"/>
                        </a:cubicBezTo>
                        <a:lnTo>
                          <a:pt x="4743625" y="1411308"/>
                        </a:lnTo>
                        <a:cubicBezTo>
                          <a:pt x="4736776" y="1548790"/>
                          <a:pt x="4636025" y="1717805"/>
                          <a:pt x="4461357" y="1693576"/>
                        </a:cubicBezTo>
                        <a:cubicBezTo>
                          <a:pt x="3915037" y="1693546"/>
                          <a:pt x="2992839" y="1594209"/>
                          <a:pt x="1976510" y="1693576"/>
                        </a:cubicBezTo>
                        <a:cubicBezTo>
                          <a:pt x="1594451" y="1765037"/>
                          <a:pt x="1195145" y="1985236"/>
                          <a:pt x="575402" y="2063893"/>
                        </a:cubicBezTo>
                        <a:cubicBezTo>
                          <a:pt x="660864" y="1921962"/>
                          <a:pt x="736605" y="1856726"/>
                          <a:pt x="790604" y="1693576"/>
                        </a:cubicBezTo>
                        <a:cubicBezTo>
                          <a:pt x="612876" y="1707667"/>
                          <a:pt x="506166" y="1700811"/>
                          <a:pt x="282268" y="1693576"/>
                        </a:cubicBezTo>
                        <a:cubicBezTo>
                          <a:pt x="121978" y="1702356"/>
                          <a:pt x="-65" y="1584815"/>
                          <a:pt x="0" y="1411308"/>
                        </a:cubicBezTo>
                        <a:lnTo>
                          <a:pt x="0" y="1411313"/>
                        </a:lnTo>
                        <a:cubicBezTo>
                          <a:pt x="13759" y="1303982"/>
                          <a:pt x="6567" y="1127353"/>
                          <a:pt x="0" y="987919"/>
                        </a:cubicBezTo>
                        <a:lnTo>
                          <a:pt x="0" y="987919"/>
                        </a:lnTo>
                        <a:cubicBezTo>
                          <a:pt x="26610" y="814167"/>
                          <a:pt x="-15527" y="565153"/>
                          <a:pt x="0" y="282268"/>
                        </a:cubicBezTo>
                        <a:close/>
                      </a:path>
                      <a:path w="4743625" h="1693576" stroke="0" extrusionOk="0">
                        <a:moveTo>
                          <a:pt x="0" y="282268"/>
                        </a:moveTo>
                        <a:cubicBezTo>
                          <a:pt x="-10879" y="118574"/>
                          <a:pt x="105203" y="1004"/>
                          <a:pt x="282268" y="0"/>
                        </a:cubicBezTo>
                        <a:cubicBezTo>
                          <a:pt x="392806" y="2148"/>
                          <a:pt x="712521" y="29748"/>
                          <a:pt x="790604" y="0"/>
                        </a:cubicBezTo>
                        <a:lnTo>
                          <a:pt x="790604" y="0"/>
                        </a:lnTo>
                        <a:cubicBezTo>
                          <a:pt x="1019410" y="-32535"/>
                          <a:pt x="1444087" y="-51001"/>
                          <a:pt x="1976510" y="0"/>
                        </a:cubicBezTo>
                        <a:cubicBezTo>
                          <a:pt x="3012136" y="127528"/>
                          <a:pt x="3351232" y="49320"/>
                          <a:pt x="4461357" y="0"/>
                        </a:cubicBezTo>
                        <a:cubicBezTo>
                          <a:pt x="4622162" y="2481"/>
                          <a:pt x="4722745" y="136933"/>
                          <a:pt x="4743625" y="282268"/>
                        </a:cubicBezTo>
                        <a:cubicBezTo>
                          <a:pt x="4763995" y="446108"/>
                          <a:pt x="4794570" y="845777"/>
                          <a:pt x="4743625" y="987919"/>
                        </a:cubicBezTo>
                        <a:lnTo>
                          <a:pt x="4743625" y="987919"/>
                        </a:lnTo>
                        <a:cubicBezTo>
                          <a:pt x="4767600" y="1128728"/>
                          <a:pt x="4739596" y="1240382"/>
                          <a:pt x="4743625" y="1411313"/>
                        </a:cubicBezTo>
                        <a:lnTo>
                          <a:pt x="4743625" y="1411308"/>
                        </a:lnTo>
                        <a:cubicBezTo>
                          <a:pt x="4741087" y="1591310"/>
                          <a:pt x="4632200" y="1698829"/>
                          <a:pt x="4461357" y="1693576"/>
                        </a:cubicBezTo>
                        <a:cubicBezTo>
                          <a:pt x="4122826" y="1772198"/>
                          <a:pt x="2714565" y="1654286"/>
                          <a:pt x="1976510" y="1693576"/>
                        </a:cubicBezTo>
                        <a:cubicBezTo>
                          <a:pt x="1651296" y="1796797"/>
                          <a:pt x="958750" y="1900872"/>
                          <a:pt x="575402" y="2063893"/>
                        </a:cubicBezTo>
                        <a:cubicBezTo>
                          <a:pt x="687997" y="1938805"/>
                          <a:pt x="740595" y="1738734"/>
                          <a:pt x="790604" y="1693576"/>
                        </a:cubicBezTo>
                        <a:cubicBezTo>
                          <a:pt x="583866" y="1701073"/>
                          <a:pt x="426325" y="1719228"/>
                          <a:pt x="282268" y="1693576"/>
                        </a:cubicBezTo>
                        <a:cubicBezTo>
                          <a:pt x="145652" y="1689775"/>
                          <a:pt x="-8308" y="1551138"/>
                          <a:pt x="0" y="1411308"/>
                        </a:cubicBezTo>
                        <a:lnTo>
                          <a:pt x="0" y="1411313"/>
                        </a:lnTo>
                        <a:cubicBezTo>
                          <a:pt x="-31531" y="1209036"/>
                          <a:pt x="8793" y="1123839"/>
                          <a:pt x="0" y="987919"/>
                        </a:cubicBezTo>
                        <a:lnTo>
                          <a:pt x="0" y="987919"/>
                        </a:lnTo>
                        <a:cubicBezTo>
                          <a:pt x="1698" y="864667"/>
                          <a:pt x="-28302" y="617540"/>
                          <a:pt x="0" y="2822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8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46 </a:t>
            </a:r>
            <a:r>
              <a:rPr lang="en-US" sz="8000" b="1" i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</a:t>
            </a: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44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2BDCE834-1CEE-440C-AB14-B5F0232B2C74}"/>
              </a:ext>
            </a:extLst>
          </p:cNvPr>
          <p:cNvSpPr/>
          <p:nvPr/>
        </p:nvSpPr>
        <p:spPr>
          <a:xfrm>
            <a:off x="1044070" y="1027291"/>
            <a:ext cx="4171397" cy="1929272"/>
          </a:xfrm>
          <a:custGeom>
            <a:avLst/>
            <a:gdLst>
              <a:gd name="connsiteX0" fmla="*/ 0 w 3128548"/>
              <a:gd name="connsiteY0" fmla="*/ 241164 h 1446954"/>
              <a:gd name="connsiteX1" fmla="*/ 241164 w 3128548"/>
              <a:gd name="connsiteY1" fmla="*/ 0 h 1446954"/>
              <a:gd name="connsiteX2" fmla="*/ 521425 w 3128548"/>
              <a:gd name="connsiteY2" fmla="*/ 0 h 1446954"/>
              <a:gd name="connsiteX3" fmla="*/ 521425 w 3128548"/>
              <a:gd name="connsiteY3" fmla="*/ 0 h 1446954"/>
              <a:gd name="connsiteX4" fmla="*/ 1303562 w 3128548"/>
              <a:gd name="connsiteY4" fmla="*/ 0 h 1446954"/>
              <a:gd name="connsiteX5" fmla="*/ 2887384 w 3128548"/>
              <a:gd name="connsiteY5" fmla="*/ 0 h 1446954"/>
              <a:gd name="connsiteX6" fmla="*/ 3128548 w 3128548"/>
              <a:gd name="connsiteY6" fmla="*/ 241164 h 1446954"/>
              <a:gd name="connsiteX7" fmla="*/ 3128548 w 3128548"/>
              <a:gd name="connsiteY7" fmla="*/ 844057 h 1446954"/>
              <a:gd name="connsiteX8" fmla="*/ 3128548 w 3128548"/>
              <a:gd name="connsiteY8" fmla="*/ 844057 h 1446954"/>
              <a:gd name="connsiteX9" fmla="*/ 3128548 w 3128548"/>
              <a:gd name="connsiteY9" fmla="*/ 1205795 h 1446954"/>
              <a:gd name="connsiteX10" fmla="*/ 3128548 w 3128548"/>
              <a:gd name="connsiteY10" fmla="*/ 1205790 h 1446954"/>
              <a:gd name="connsiteX11" fmla="*/ 2887384 w 3128548"/>
              <a:gd name="connsiteY11" fmla="*/ 1446954 h 1446954"/>
              <a:gd name="connsiteX12" fmla="*/ 1303562 w 3128548"/>
              <a:gd name="connsiteY12" fmla="*/ 1446954 h 1446954"/>
              <a:gd name="connsiteX13" fmla="*/ 1450676 w 3128548"/>
              <a:gd name="connsiteY13" fmla="*/ 1735448 h 1446954"/>
              <a:gd name="connsiteX14" fmla="*/ 521425 w 3128548"/>
              <a:gd name="connsiteY14" fmla="*/ 1446954 h 1446954"/>
              <a:gd name="connsiteX15" fmla="*/ 241164 w 3128548"/>
              <a:gd name="connsiteY15" fmla="*/ 1446954 h 1446954"/>
              <a:gd name="connsiteX16" fmla="*/ 0 w 3128548"/>
              <a:gd name="connsiteY16" fmla="*/ 1205790 h 1446954"/>
              <a:gd name="connsiteX17" fmla="*/ 0 w 3128548"/>
              <a:gd name="connsiteY17" fmla="*/ 1205795 h 1446954"/>
              <a:gd name="connsiteX18" fmla="*/ 0 w 3128548"/>
              <a:gd name="connsiteY18" fmla="*/ 844057 h 1446954"/>
              <a:gd name="connsiteX19" fmla="*/ 0 w 3128548"/>
              <a:gd name="connsiteY19" fmla="*/ 844057 h 1446954"/>
              <a:gd name="connsiteX20" fmla="*/ 0 w 3128548"/>
              <a:gd name="connsiteY20" fmla="*/ 241164 h 144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8548" h="1446954" fill="none" extrusionOk="0">
                <a:moveTo>
                  <a:pt x="0" y="241164"/>
                </a:moveTo>
                <a:cubicBezTo>
                  <a:pt x="-10255" y="123040"/>
                  <a:pt x="104493" y="-17817"/>
                  <a:pt x="241164" y="0"/>
                </a:cubicBezTo>
                <a:cubicBezTo>
                  <a:pt x="288181" y="18810"/>
                  <a:pt x="430214" y="7975"/>
                  <a:pt x="521425" y="0"/>
                </a:cubicBezTo>
                <a:lnTo>
                  <a:pt x="521425" y="0"/>
                </a:lnTo>
                <a:cubicBezTo>
                  <a:pt x="753720" y="-17457"/>
                  <a:pt x="1059853" y="47651"/>
                  <a:pt x="1303562" y="0"/>
                </a:cubicBezTo>
                <a:cubicBezTo>
                  <a:pt x="1595016" y="76418"/>
                  <a:pt x="2367484" y="-49388"/>
                  <a:pt x="2887384" y="0"/>
                </a:cubicBezTo>
                <a:cubicBezTo>
                  <a:pt x="2995996" y="-7187"/>
                  <a:pt x="3113830" y="110826"/>
                  <a:pt x="3128548" y="241164"/>
                </a:cubicBezTo>
                <a:cubicBezTo>
                  <a:pt x="3137212" y="480407"/>
                  <a:pt x="3084018" y="657145"/>
                  <a:pt x="3128548" y="844057"/>
                </a:cubicBezTo>
                <a:lnTo>
                  <a:pt x="3128548" y="844057"/>
                </a:lnTo>
                <a:cubicBezTo>
                  <a:pt x="3147437" y="982572"/>
                  <a:pt x="3160651" y="1081922"/>
                  <a:pt x="3128548" y="1205795"/>
                </a:cubicBezTo>
                <a:lnTo>
                  <a:pt x="3128548" y="1205790"/>
                </a:lnTo>
                <a:cubicBezTo>
                  <a:pt x="3123349" y="1357781"/>
                  <a:pt x="3020157" y="1437628"/>
                  <a:pt x="2887384" y="1446954"/>
                </a:cubicBezTo>
                <a:cubicBezTo>
                  <a:pt x="2630354" y="1455012"/>
                  <a:pt x="1705889" y="1320018"/>
                  <a:pt x="1303562" y="1446954"/>
                </a:cubicBezTo>
                <a:cubicBezTo>
                  <a:pt x="1324593" y="1522890"/>
                  <a:pt x="1429027" y="1707017"/>
                  <a:pt x="1450676" y="1735448"/>
                </a:cubicBezTo>
                <a:cubicBezTo>
                  <a:pt x="1251304" y="1610456"/>
                  <a:pt x="819399" y="1455831"/>
                  <a:pt x="521425" y="1446954"/>
                </a:cubicBezTo>
                <a:cubicBezTo>
                  <a:pt x="482682" y="1435005"/>
                  <a:pt x="335422" y="1456766"/>
                  <a:pt x="241164" y="1446954"/>
                </a:cubicBezTo>
                <a:cubicBezTo>
                  <a:pt x="111483" y="1442985"/>
                  <a:pt x="-11320" y="1330329"/>
                  <a:pt x="0" y="1205790"/>
                </a:cubicBezTo>
                <a:lnTo>
                  <a:pt x="0" y="1205795"/>
                </a:lnTo>
                <a:cubicBezTo>
                  <a:pt x="-13007" y="1093280"/>
                  <a:pt x="30876" y="934460"/>
                  <a:pt x="0" y="844057"/>
                </a:cubicBezTo>
                <a:lnTo>
                  <a:pt x="0" y="844057"/>
                </a:lnTo>
                <a:cubicBezTo>
                  <a:pt x="933" y="650219"/>
                  <a:pt x="49874" y="527608"/>
                  <a:pt x="0" y="241164"/>
                </a:cubicBezTo>
                <a:close/>
              </a:path>
              <a:path w="3128548" h="1446954" stroke="0" extrusionOk="0">
                <a:moveTo>
                  <a:pt x="0" y="241164"/>
                </a:moveTo>
                <a:cubicBezTo>
                  <a:pt x="-7729" y="112577"/>
                  <a:pt x="96067" y="21164"/>
                  <a:pt x="241164" y="0"/>
                </a:cubicBezTo>
                <a:cubicBezTo>
                  <a:pt x="373196" y="21003"/>
                  <a:pt x="443812" y="-23267"/>
                  <a:pt x="521425" y="0"/>
                </a:cubicBezTo>
                <a:lnTo>
                  <a:pt x="521425" y="0"/>
                </a:lnTo>
                <a:cubicBezTo>
                  <a:pt x="801930" y="-37925"/>
                  <a:pt x="955920" y="29130"/>
                  <a:pt x="1303562" y="0"/>
                </a:cubicBezTo>
                <a:cubicBezTo>
                  <a:pt x="1503179" y="36605"/>
                  <a:pt x="2633127" y="22664"/>
                  <a:pt x="2887384" y="0"/>
                </a:cubicBezTo>
                <a:cubicBezTo>
                  <a:pt x="3016716" y="1901"/>
                  <a:pt x="3127296" y="106341"/>
                  <a:pt x="3128548" y="241164"/>
                </a:cubicBezTo>
                <a:cubicBezTo>
                  <a:pt x="3075144" y="456098"/>
                  <a:pt x="3171110" y="658298"/>
                  <a:pt x="3128548" y="844057"/>
                </a:cubicBezTo>
                <a:lnTo>
                  <a:pt x="3128548" y="844057"/>
                </a:lnTo>
                <a:cubicBezTo>
                  <a:pt x="3117071" y="916930"/>
                  <a:pt x="3143538" y="1122125"/>
                  <a:pt x="3128548" y="1205795"/>
                </a:cubicBezTo>
                <a:lnTo>
                  <a:pt x="3128548" y="1205790"/>
                </a:lnTo>
                <a:cubicBezTo>
                  <a:pt x="3116684" y="1333270"/>
                  <a:pt x="3019906" y="1442994"/>
                  <a:pt x="2887384" y="1446954"/>
                </a:cubicBezTo>
                <a:cubicBezTo>
                  <a:pt x="2122267" y="1373831"/>
                  <a:pt x="1654193" y="1423917"/>
                  <a:pt x="1303562" y="1446954"/>
                </a:cubicBezTo>
                <a:cubicBezTo>
                  <a:pt x="1339992" y="1515582"/>
                  <a:pt x="1411450" y="1613781"/>
                  <a:pt x="1450676" y="1735448"/>
                </a:cubicBezTo>
                <a:cubicBezTo>
                  <a:pt x="1282836" y="1670021"/>
                  <a:pt x="713410" y="1572576"/>
                  <a:pt x="521425" y="1446954"/>
                </a:cubicBezTo>
                <a:cubicBezTo>
                  <a:pt x="393916" y="1438193"/>
                  <a:pt x="319223" y="1455377"/>
                  <a:pt x="241164" y="1446954"/>
                </a:cubicBezTo>
                <a:cubicBezTo>
                  <a:pt x="93041" y="1428725"/>
                  <a:pt x="16388" y="1331518"/>
                  <a:pt x="0" y="1205790"/>
                </a:cubicBezTo>
                <a:lnTo>
                  <a:pt x="0" y="1205795"/>
                </a:lnTo>
                <a:cubicBezTo>
                  <a:pt x="-24468" y="1085112"/>
                  <a:pt x="26397" y="970372"/>
                  <a:pt x="0" y="844057"/>
                </a:cubicBezTo>
                <a:lnTo>
                  <a:pt x="0" y="844057"/>
                </a:lnTo>
                <a:cubicBezTo>
                  <a:pt x="7584" y="560771"/>
                  <a:pt x="21955" y="304962"/>
                  <a:pt x="0" y="241164"/>
                </a:cubicBezTo>
                <a:close/>
              </a:path>
            </a:pathLst>
          </a:custGeom>
          <a:solidFill>
            <a:srgbClr val="CCFF66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2151645436">
                  <a:custGeom>
                    <a:avLst/>
                    <a:gdLst>
                      <a:gd name="connsiteX0" fmla="*/ 0 w 4171397"/>
                      <a:gd name="connsiteY0" fmla="*/ 321552 h 1929272"/>
                      <a:gd name="connsiteX1" fmla="*/ 321552 w 4171397"/>
                      <a:gd name="connsiteY1" fmla="*/ 0 h 1929272"/>
                      <a:gd name="connsiteX2" fmla="*/ 695233 w 4171397"/>
                      <a:gd name="connsiteY2" fmla="*/ 0 h 1929272"/>
                      <a:gd name="connsiteX3" fmla="*/ 695233 w 4171397"/>
                      <a:gd name="connsiteY3" fmla="*/ 0 h 1929272"/>
                      <a:gd name="connsiteX4" fmla="*/ 1738082 w 4171397"/>
                      <a:gd name="connsiteY4" fmla="*/ 0 h 1929272"/>
                      <a:gd name="connsiteX5" fmla="*/ 3849845 w 4171397"/>
                      <a:gd name="connsiteY5" fmla="*/ 0 h 1929272"/>
                      <a:gd name="connsiteX6" fmla="*/ 4171397 w 4171397"/>
                      <a:gd name="connsiteY6" fmla="*/ 321552 h 1929272"/>
                      <a:gd name="connsiteX7" fmla="*/ 4171397 w 4171397"/>
                      <a:gd name="connsiteY7" fmla="*/ 1125409 h 1929272"/>
                      <a:gd name="connsiteX8" fmla="*/ 4171397 w 4171397"/>
                      <a:gd name="connsiteY8" fmla="*/ 1125409 h 1929272"/>
                      <a:gd name="connsiteX9" fmla="*/ 4171397 w 4171397"/>
                      <a:gd name="connsiteY9" fmla="*/ 1607727 h 1929272"/>
                      <a:gd name="connsiteX10" fmla="*/ 4171397 w 4171397"/>
                      <a:gd name="connsiteY10" fmla="*/ 1607720 h 1929272"/>
                      <a:gd name="connsiteX11" fmla="*/ 3849845 w 4171397"/>
                      <a:gd name="connsiteY11" fmla="*/ 1929272 h 1929272"/>
                      <a:gd name="connsiteX12" fmla="*/ 1738082 w 4171397"/>
                      <a:gd name="connsiteY12" fmla="*/ 1929272 h 1929272"/>
                      <a:gd name="connsiteX13" fmla="*/ 1934235 w 4171397"/>
                      <a:gd name="connsiteY13" fmla="*/ 2313930 h 1929272"/>
                      <a:gd name="connsiteX14" fmla="*/ 695233 w 4171397"/>
                      <a:gd name="connsiteY14" fmla="*/ 1929272 h 1929272"/>
                      <a:gd name="connsiteX15" fmla="*/ 321552 w 4171397"/>
                      <a:gd name="connsiteY15" fmla="*/ 1929272 h 1929272"/>
                      <a:gd name="connsiteX16" fmla="*/ 0 w 4171397"/>
                      <a:gd name="connsiteY16" fmla="*/ 1607720 h 1929272"/>
                      <a:gd name="connsiteX17" fmla="*/ 0 w 4171397"/>
                      <a:gd name="connsiteY17" fmla="*/ 1607727 h 1929272"/>
                      <a:gd name="connsiteX18" fmla="*/ 0 w 4171397"/>
                      <a:gd name="connsiteY18" fmla="*/ 1125409 h 1929272"/>
                      <a:gd name="connsiteX19" fmla="*/ 0 w 4171397"/>
                      <a:gd name="connsiteY19" fmla="*/ 1125409 h 1929272"/>
                      <a:gd name="connsiteX20" fmla="*/ 0 w 4171397"/>
                      <a:gd name="connsiteY20" fmla="*/ 321552 h 1929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71397" h="1929272" fill="none" extrusionOk="0">
                        <a:moveTo>
                          <a:pt x="0" y="321552"/>
                        </a:moveTo>
                        <a:cubicBezTo>
                          <a:pt x="-11175" y="160383"/>
                          <a:pt x="141035" y="-14994"/>
                          <a:pt x="321552" y="0"/>
                        </a:cubicBezTo>
                        <a:cubicBezTo>
                          <a:pt x="425134" y="30407"/>
                          <a:pt x="639619" y="-33220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853678" y="-86764"/>
                          <a:pt x="1262321" y="71292"/>
                          <a:pt x="1738082" y="0"/>
                        </a:cubicBezTo>
                        <a:cubicBezTo>
                          <a:pt x="2505411" y="119474"/>
                          <a:pt x="3278008" y="150090"/>
                          <a:pt x="3849845" y="0"/>
                        </a:cubicBezTo>
                        <a:cubicBezTo>
                          <a:pt x="4004498" y="-6706"/>
                          <a:pt x="4138130" y="150414"/>
                          <a:pt x="4171397" y="321552"/>
                        </a:cubicBezTo>
                        <a:cubicBezTo>
                          <a:pt x="4161105" y="663733"/>
                          <a:pt x="4144801" y="758153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37144" y="1324646"/>
                          <a:pt x="4175011" y="1472374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62937" y="1815898"/>
                          <a:pt x="4026653" y="1911891"/>
                          <a:pt x="3849845" y="1929272"/>
                        </a:cubicBezTo>
                        <a:cubicBezTo>
                          <a:pt x="3328064" y="1870125"/>
                          <a:pt x="1981849" y="1969351"/>
                          <a:pt x="1738082" y="1929272"/>
                        </a:cubicBezTo>
                        <a:cubicBezTo>
                          <a:pt x="1813097" y="2091636"/>
                          <a:pt x="1842160" y="2214168"/>
                          <a:pt x="1934235" y="2313930"/>
                        </a:cubicBezTo>
                        <a:cubicBezTo>
                          <a:pt x="1660129" y="2319508"/>
                          <a:pt x="1262743" y="2052822"/>
                          <a:pt x="695233" y="1929272"/>
                        </a:cubicBezTo>
                        <a:cubicBezTo>
                          <a:pt x="641288" y="1956266"/>
                          <a:pt x="384642" y="1943753"/>
                          <a:pt x="321552" y="1929272"/>
                        </a:cubicBezTo>
                        <a:cubicBezTo>
                          <a:pt x="150433" y="1921958"/>
                          <a:pt x="-15356" y="1773572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-4440" y="1530272"/>
                          <a:pt x="17538" y="1323744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52156" y="747741"/>
                          <a:pt x="-40134" y="703595"/>
                          <a:pt x="0" y="321552"/>
                        </a:cubicBezTo>
                        <a:close/>
                      </a:path>
                      <a:path w="4171397" h="1929272" stroke="0" extrusionOk="0">
                        <a:moveTo>
                          <a:pt x="0" y="321552"/>
                        </a:moveTo>
                        <a:cubicBezTo>
                          <a:pt x="-20035" y="155898"/>
                          <a:pt x="141687" y="4048"/>
                          <a:pt x="321552" y="0"/>
                        </a:cubicBezTo>
                        <a:cubicBezTo>
                          <a:pt x="471303" y="-19142"/>
                          <a:pt x="651634" y="20547"/>
                          <a:pt x="695233" y="0"/>
                        </a:cubicBezTo>
                        <a:lnTo>
                          <a:pt x="695233" y="0"/>
                        </a:lnTo>
                        <a:cubicBezTo>
                          <a:pt x="1002074" y="80110"/>
                          <a:pt x="1261265" y="6864"/>
                          <a:pt x="1738082" y="0"/>
                        </a:cubicBezTo>
                        <a:cubicBezTo>
                          <a:pt x="1990814" y="122439"/>
                          <a:pt x="3542961" y="-66370"/>
                          <a:pt x="3849845" y="0"/>
                        </a:cubicBezTo>
                        <a:cubicBezTo>
                          <a:pt x="3997517" y="14739"/>
                          <a:pt x="4166478" y="137553"/>
                          <a:pt x="4171397" y="321552"/>
                        </a:cubicBezTo>
                        <a:cubicBezTo>
                          <a:pt x="4135740" y="476722"/>
                          <a:pt x="4159540" y="762644"/>
                          <a:pt x="4171397" y="1125409"/>
                        </a:cubicBezTo>
                        <a:lnTo>
                          <a:pt x="4171397" y="1125409"/>
                        </a:lnTo>
                        <a:cubicBezTo>
                          <a:pt x="4170802" y="1210484"/>
                          <a:pt x="4200357" y="1512730"/>
                          <a:pt x="4171397" y="1607727"/>
                        </a:cubicBezTo>
                        <a:lnTo>
                          <a:pt x="4171397" y="1607720"/>
                        </a:lnTo>
                        <a:cubicBezTo>
                          <a:pt x="4158657" y="1779175"/>
                          <a:pt x="4024107" y="1909578"/>
                          <a:pt x="3849845" y="1929272"/>
                        </a:cubicBezTo>
                        <a:cubicBezTo>
                          <a:pt x="3031057" y="1781811"/>
                          <a:pt x="2563054" y="1941591"/>
                          <a:pt x="1738082" y="1929272"/>
                        </a:cubicBezTo>
                        <a:cubicBezTo>
                          <a:pt x="1810251" y="2090940"/>
                          <a:pt x="1900653" y="2183026"/>
                          <a:pt x="1934235" y="2313930"/>
                        </a:cubicBezTo>
                        <a:cubicBezTo>
                          <a:pt x="1636778" y="2117941"/>
                          <a:pt x="1084790" y="1964317"/>
                          <a:pt x="695233" y="1929272"/>
                        </a:cubicBezTo>
                        <a:cubicBezTo>
                          <a:pt x="509141" y="1909860"/>
                          <a:pt x="408323" y="1943797"/>
                          <a:pt x="321552" y="1929272"/>
                        </a:cubicBezTo>
                        <a:cubicBezTo>
                          <a:pt x="123289" y="1904030"/>
                          <a:pt x="18452" y="1776905"/>
                          <a:pt x="0" y="1607720"/>
                        </a:cubicBezTo>
                        <a:lnTo>
                          <a:pt x="0" y="1607727"/>
                        </a:lnTo>
                        <a:cubicBezTo>
                          <a:pt x="7159" y="1474309"/>
                          <a:pt x="-7378" y="1214483"/>
                          <a:pt x="0" y="1125409"/>
                        </a:cubicBezTo>
                        <a:lnTo>
                          <a:pt x="0" y="1125409"/>
                        </a:lnTo>
                        <a:cubicBezTo>
                          <a:pt x="-45305" y="978861"/>
                          <a:pt x="4136" y="404584"/>
                          <a:pt x="0" y="32155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47535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22 kg + 28 kg = ?</a:t>
            </a: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965437B1-DF95-4CDC-BE37-B6926D22AF15}"/>
              </a:ext>
            </a:extLst>
          </p:cNvPr>
          <p:cNvSpPr/>
          <p:nvPr/>
        </p:nvSpPr>
        <p:spPr>
          <a:xfrm>
            <a:off x="6558845" y="1027291"/>
            <a:ext cx="4743625" cy="1693576"/>
          </a:xfrm>
          <a:custGeom>
            <a:avLst/>
            <a:gdLst>
              <a:gd name="connsiteX0" fmla="*/ 0 w 3557719"/>
              <a:gd name="connsiteY0" fmla="*/ 211701 h 1270182"/>
              <a:gd name="connsiteX1" fmla="*/ 211701 w 3557719"/>
              <a:gd name="connsiteY1" fmla="*/ 0 h 1270182"/>
              <a:gd name="connsiteX2" fmla="*/ 592953 w 3557719"/>
              <a:gd name="connsiteY2" fmla="*/ 0 h 1270182"/>
              <a:gd name="connsiteX3" fmla="*/ 592953 w 3557719"/>
              <a:gd name="connsiteY3" fmla="*/ 0 h 1270182"/>
              <a:gd name="connsiteX4" fmla="*/ 1482383 w 3557719"/>
              <a:gd name="connsiteY4" fmla="*/ 0 h 1270182"/>
              <a:gd name="connsiteX5" fmla="*/ 3346018 w 3557719"/>
              <a:gd name="connsiteY5" fmla="*/ 0 h 1270182"/>
              <a:gd name="connsiteX6" fmla="*/ 3557719 w 3557719"/>
              <a:gd name="connsiteY6" fmla="*/ 211701 h 1270182"/>
              <a:gd name="connsiteX7" fmla="*/ 3557719 w 3557719"/>
              <a:gd name="connsiteY7" fmla="*/ 740940 h 1270182"/>
              <a:gd name="connsiteX8" fmla="*/ 3557719 w 3557719"/>
              <a:gd name="connsiteY8" fmla="*/ 740940 h 1270182"/>
              <a:gd name="connsiteX9" fmla="*/ 3557719 w 3557719"/>
              <a:gd name="connsiteY9" fmla="*/ 1058485 h 1270182"/>
              <a:gd name="connsiteX10" fmla="*/ 3557719 w 3557719"/>
              <a:gd name="connsiteY10" fmla="*/ 1058481 h 1270182"/>
              <a:gd name="connsiteX11" fmla="*/ 3346018 w 3557719"/>
              <a:gd name="connsiteY11" fmla="*/ 1270182 h 1270182"/>
              <a:gd name="connsiteX12" fmla="*/ 1482383 w 3557719"/>
              <a:gd name="connsiteY12" fmla="*/ 1270182 h 1270182"/>
              <a:gd name="connsiteX13" fmla="*/ 431551 w 3557719"/>
              <a:gd name="connsiteY13" fmla="*/ 1547920 h 1270182"/>
              <a:gd name="connsiteX14" fmla="*/ 592953 w 3557719"/>
              <a:gd name="connsiteY14" fmla="*/ 1270182 h 1270182"/>
              <a:gd name="connsiteX15" fmla="*/ 211701 w 3557719"/>
              <a:gd name="connsiteY15" fmla="*/ 1270182 h 1270182"/>
              <a:gd name="connsiteX16" fmla="*/ 0 w 3557719"/>
              <a:gd name="connsiteY16" fmla="*/ 1058481 h 1270182"/>
              <a:gd name="connsiteX17" fmla="*/ 0 w 3557719"/>
              <a:gd name="connsiteY17" fmla="*/ 1058485 h 1270182"/>
              <a:gd name="connsiteX18" fmla="*/ 0 w 3557719"/>
              <a:gd name="connsiteY18" fmla="*/ 740940 h 1270182"/>
              <a:gd name="connsiteX19" fmla="*/ 0 w 3557719"/>
              <a:gd name="connsiteY19" fmla="*/ 740940 h 1270182"/>
              <a:gd name="connsiteX20" fmla="*/ 0 w 3557719"/>
              <a:gd name="connsiteY20" fmla="*/ 211701 h 1270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557719" h="1270182" fill="none" extrusionOk="0">
                <a:moveTo>
                  <a:pt x="0" y="211701"/>
                </a:moveTo>
                <a:cubicBezTo>
                  <a:pt x="-10789" y="87071"/>
                  <a:pt x="103205" y="-5333"/>
                  <a:pt x="211701" y="0"/>
                </a:cubicBezTo>
                <a:cubicBezTo>
                  <a:pt x="377574" y="25331"/>
                  <a:pt x="433701" y="27556"/>
                  <a:pt x="592953" y="0"/>
                </a:cubicBezTo>
                <a:lnTo>
                  <a:pt x="592953" y="0"/>
                </a:lnTo>
                <a:cubicBezTo>
                  <a:pt x="715508" y="-30258"/>
                  <a:pt x="1320437" y="25995"/>
                  <a:pt x="1482383" y="0"/>
                </a:cubicBezTo>
                <a:cubicBezTo>
                  <a:pt x="1830286" y="101309"/>
                  <a:pt x="2758984" y="-29570"/>
                  <a:pt x="3346018" y="0"/>
                </a:cubicBezTo>
                <a:cubicBezTo>
                  <a:pt x="3461942" y="-3773"/>
                  <a:pt x="3571354" y="84216"/>
                  <a:pt x="3557719" y="211701"/>
                </a:cubicBezTo>
                <a:cubicBezTo>
                  <a:pt x="3559571" y="382587"/>
                  <a:pt x="3541475" y="497097"/>
                  <a:pt x="3557719" y="740940"/>
                </a:cubicBezTo>
                <a:lnTo>
                  <a:pt x="3557719" y="740940"/>
                </a:lnTo>
                <a:cubicBezTo>
                  <a:pt x="3556512" y="804782"/>
                  <a:pt x="3548027" y="972252"/>
                  <a:pt x="3557719" y="1058485"/>
                </a:cubicBezTo>
                <a:lnTo>
                  <a:pt x="3557719" y="1058481"/>
                </a:lnTo>
                <a:cubicBezTo>
                  <a:pt x="3554277" y="1166149"/>
                  <a:pt x="3466129" y="1274301"/>
                  <a:pt x="3346018" y="1270182"/>
                </a:cubicBezTo>
                <a:cubicBezTo>
                  <a:pt x="2862667" y="1192365"/>
                  <a:pt x="1691499" y="1331738"/>
                  <a:pt x="1482383" y="1270182"/>
                </a:cubicBezTo>
                <a:cubicBezTo>
                  <a:pt x="1167264" y="1427947"/>
                  <a:pt x="700333" y="1395702"/>
                  <a:pt x="431551" y="1547920"/>
                </a:cubicBezTo>
                <a:cubicBezTo>
                  <a:pt x="514964" y="1423880"/>
                  <a:pt x="520824" y="1362476"/>
                  <a:pt x="592953" y="1270182"/>
                </a:cubicBezTo>
                <a:cubicBezTo>
                  <a:pt x="431479" y="1272835"/>
                  <a:pt x="274658" y="1243104"/>
                  <a:pt x="211701" y="1270182"/>
                </a:cubicBezTo>
                <a:cubicBezTo>
                  <a:pt x="85090" y="1289531"/>
                  <a:pt x="-37" y="1185426"/>
                  <a:pt x="0" y="1058481"/>
                </a:cubicBezTo>
                <a:lnTo>
                  <a:pt x="0" y="1058485"/>
                </a:lnTo>
                <a:cubicBezTo>
                  <a:pt x="-8173" y="920561"/>
                  <a:pt x="-2150" y="827890"/>
                  <a:pt x="0" y="740940"/>
                </a:cubicBezTo>
                <a:lnTo>
                  <a:pt x="0" y="740940"/>
                </a:lnTo>
                <a:cubicBezTo>
                  <a:pt x="-24634" y="660885"/>
                  <a:pt x="-5067" y="344888"/>
                  <a:pt x="0" y="211701"/>
                </a:cubicBezTo>
                <a:close/>
              </a:path>
              <a:path w="3557719" h="1270182" stroke="0" extrusionOk="0">
                <a:moveTo>
                  <a:pt x="0" y="211701"/>
                </a:moveTo>
                <a:cubicBezTo>
                  <a:pt x="-14814" y="84159"/>
                  <a:pt x="89202" y="265"/>
                  <a:pt x="211701" y="0"/>
                </a:cubicBezTo>
                <a:cubicBezTo>
                  <a:pt x="252688" y="-9289"/>
                  <a:pt x="420563" y="-27440"/>
                  <a:pt x="592953" y="0"/>
                </a:cubicBezTo>
                <a:lnTo>
                  <a:pt x="592953" y="0"/>
                </a:lnTo>
                <a:cubicBezTo>
                  <a:pt x="1028633" y="45173"/>
                  <a:pt x="1096069" y="28440"/>
                  <a:pt x="1482383" y="0"/>
                </a:cubicBezTo>
                <a:cubicBezTo>
                  <a:pt x="1958095" y="109836"/>
                  <a:pt x="2794892" y="-116506"/>
                  <a:pt x="3346018" y="0"/>
                </a:cubicBezTo>
                <a:cubicBezTo>
                  <a:pt x="3472190" y="4673"/>
                  <a:pt x="3554443" y="96438"/>
                  <a:pt x="3557719" y="211701"/>
                </a:cubicBezTo>
                <a:cubicBezTo>
                  <a:pt x="3594450" y="427727"/>
                  <a:pt x="3593845" y="539695"/>
                  <a:pt x="3557719" y="740940"/>
                </a:cubicBezTo>
                <a:lnTo>
                  <a:pt x="3557719" y="740940"/>
                </a:lnTo>
                <a:cubicBezTo>
                  <a:pt x="3552441" y="870173"/>
                  <a:pt x="3576018" y="982046"/>
                  <a:pt x="3557719" y="1058485"/>
                </a:cubicBezTo>
                <a:lnTo>
                  <a:pt x="3557719" y="1058481"/>
                </a:lnTo>
                <a:cubicBezTo>
                  <a:pt x="3556755" y="1184560"/>
                  <a:pt x="3480106" y="1276214"/>
                  <a:pt x="3346018" y="1270182"/>
                </a:cubicBezTo>
                <a:cubicBezTo>
                  <a:pt x="2572997" y="1113507"/>
                  <a:pt x="2158938" y="1285409"/>
                  <a:pt x="1482383" y="1270182"/>
                </a:cubicBezTo>
                <a:cubicBezTo>
                  <a:pt x="1308688" y="1232836"/>
                  <a:pt x="915466" y="1326669"/>
                  <a:pt x="431551" y="1547920"/>
                </a:cubicBezTo>
                <a:cubicBezTo>
                  <a:pt x="482316" y="1465623"/>
                  <a:pt x="541975" y="1408242"/>
                  <a:pt x="592953" y="1270182"/>
                </a:cubicBezTo>
                <a:cubicBezTo>
                  <a:pt x="404521" y="1243367"/>
                  <a:pt x="398977" y="1261522"/>
                  <a:pt x="211701" y="1270182"/>
                </a:cubicBezTo>
                <a:cubicBezTo>
                  <a:pt x="110052" y="1267171"/>
                  <a:pt x="-7594" y="1160720"/>
                  <a:pt x="0" y="1058481"/>
                </a:cubicBezTo>
                <a:lnTo>
                  <a:pt x="0" y="1058485"/>
                </a:lnTo>
                <a:cubicBezTo>
                  <a:pt x="20673" y="952469"/>
                  <a:pt x="1371" y="867196"/>
                  <a:pt x="0" y="740940"/>
                </a:cubicBezTo>
                <a:lnTo>
                  <a:pt x="0" y="740940"/>
                </a:lnTo>
                <a:cubicBezTo>
                  <a:pt x="14910" y="575681"/>
                  <a:pt x="16782" y="326923"/>
                  <a:pt x="0" y="211701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4257414742">
                  <a:custGeom>
                    <a:avLst/>
                    <a:gdLst>
                      <a:gd name="connsiteX0" fmla="*/ 0 w 4743625"/>
                      <a:gd name="connsiteY0" fmla="*/ 282268 h 1693576"/>
                      <a:gd name="connsiteX1" fmla="*/ 282268 w 4743625"/>
                      <a:gd name="connsiteY1" fmla="*/ 0 h 1693576"/>
                      <a:gd name="connsiteX2" fmla="*/ 790604 w 4743625"/>
                      <a:gd name="connsiteY2" fmla="*/ 0 h 1693576"/>
                      <a:gd name="connsiteX3" fmla="*/ 790604 w 4743625"/>
                      <a:gd name="connsiteY3" fmla="*/ 0 h 1693576"/>
                      <a:gd name="connsiteX4" fmla="*/ 1976510 w 4743625"/>
                      <a:gd name="connsiteY4" fmla="*/ 0 h 1693576"/>
                      <a:gd name="connsiteX5" fmla="*/ 4461357 w 4743625"/>
                      <a:gd name="connsiteY5" fmla="*/ 0 h 1693576"/>
                      <a:gd name="connsiteX6" fmla="*/ 4743625 w 4743625"/>
                      <a:gd name="connsiteY6" fmla="*/ 282268 h 1693576"/>
                      <a:gd name="connsiteX7" fmla="*/ 4743625 w 4743625"/>
                      <a:gd name="connsiteY7" fmla="*/ 987919 h 1693576"/>
                      <a:gd name="connsiteX8" fmla="*/ 4743625 w 4743625"/>
                      <a:gd name="connsiteY8" fmla="*/ 987919 h 1693576"/>
                      <a:gd name="connsiteX9" fmla="*/ 4743625 w 4743625"/>
                      <a:gd name="connsiteY9" fmla="*/ 1411313 h 1693576"/>
                      <a:gd name="connsiteX10" fmla="*/ 4743625 w 4743625"/>
                      <a:gd name="connsiteY10" fmla="*/ 1411308 h 1693576"/>
                      <a:gd name="connsiteX11" fmla="*/ 4461357 w 4743625"/>
                      <a:gd name="connsiteY11" fmla="*/ 1693576 h 1693576"/>
                      <a:gd name="connsiteX12" fmla="*/ 1976510 w 4743625"/>
                      <a:gd name="connsiteY12" fmla="*/ 1693576 h 1693576"/>
                      <a:gd name="connsiteX13" fmla="*/ 575402 w 4743625"/>
                      <a:gd name="connsiteY13" fmla="*/ 2063893 h 1693576"/>
                      <a:gd name="connsiteX14" fmla="*/ 790604 w 4743625"/>
                      <a:gd name="connsiteY14" fmla="*/ 1693576 h 1693576"/>
                      <a:gd name="connsiteX15" fmla="*/ 282268 w 4743625"/>
                      <a:gd name="connsiteY15" fmla="*/ 1693576 h 1693576"/>
                      <a:gd name="connsiteX16" fmla="*/ 0 w 4743625"/>
                      <a:gd name="connsiteY16" fmla="*/ 1411308 h 1693576"/>
                      <a:gd name="connsiteX17" fmla="*/ 0 w 4743625"/>
                      <a:gd name="connsiteY17" fmla="*/ 1411313 h 1693576"/>
                      <a:gd name="connsiteX18" fmla="*/ 0 w 4743625"/>
                      <a:gd name="connsiteY18" fmla="*/ 987919 h 1693576"/>
                      <a:gd name="connsiteX19" fmla="*/ 0 w 4743625"/>
                      <a:gd name="connsiteY19" fmla="*/ 987919 h 1693576"/>
                      <a:gd name="connsiteX20" fmla="*/ 0 w 4743625"/>
                      <a:gd name="connsiteY20" fmla="*/ 282268 h 1693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743625" h="1693576" fill="none" extrusionOk="0">
                        <a:moveTo>
                          <a:pt x="0" y="282268"/>
                        </a:moveTo>
                        <a:cubicBezTo>
                          <a:pt x="-17459" y="113899"/>
                          <a:pt x="151730" y="-16053"/>
                          <a:pt x="282268" y="0"/>
                        </a:cubicBezTo>
                        <a:cubicBezTo>
                          <a:pt x="415379" y="-8982"/>
                          <a:pt x="674251" y="-29632"/>
                          <a:pt x="790604" y="0"/>
                        </a:cubicBezTo>
                        <a:lnTo>
                          <a:pt x="790604" y="0"/>
                        </a:lnTo>
                        <a:cubicBezTo>
                          <a:pt x="1062090" y="104743"/>
                          <a:pt x="1429988" y="-106161"/>
                          <a:pt x="1976510" y="0"/>
                        </a:cubicBezTo>
                        <a:cubicBezTo>
                          <a:pt x="2883954" y="-69880"/>
                          <a:pt x="3812335" y="-116144"/>
                          <a:pt x="4461357" y="0"/>
                        </a:cubicBezTo>
                        <a:cubicBezTo>
                          <a:pt x="4615568" y="-6377"/>
                          <a:pt x="4764125" y="110490"/>
                          <a:pt x="4743625" y="282268"/>
                        </a:cubicBezTo>
                        <a:cubicBezTo>
                          <a:pt x="4758348" y="548134"/>
                          <a:pt x="4709074" y="731713"/>
                          <a:pt x="4743625" y="987919"/>
                        </a:cubicBezTo>
                        <a:lnTo>
                          <a:pt x="4743625" y="987919"/>
                        </a:lnTo>
                        <a:cubicBezTo>
                          <a:pt x="4757495" y="1062500"/>
                          <a:pt x="4747084" y="1272326"/>
                          <a:pt x="4743625" y="1411313"/>
                        </a:cubicBezTo>
                        <a:lnTo>
                          <a:pt x="4743625" y="1411308"/>
                        </a:lnTo>
                        <a:cubicBezTo>
                          <a:pt x="4736776" y="1548790"/>
                          <a:pt x="4636025" y="1717805"/>
                          <a:pt x="4461357" y="1693576"/>
                        </a:cubicBezTo>
                        <a:cubicBezTo>
                          <a:pt x="3915037" y="1693546"/>
                          <a:pt x="2992839" y="1594209"/>
                          <a:pt x="1976510" y="1693576"/>
                        </a:cubicBezTo>
                        <a:cubicBezTo>
                          <a:pt x="1594451" y="1765037"/>
                          <a:pt x="1195145" y="1985236"/>
                          <a:pt x="575402" y="2063893"/>
                        </a:cubicBezTo>
                        <a:cubicBezTo>
                          <a:pt x="660864" y="1921962"/>
                          <a:pt x="736605" y="1856726"/>
                          <a:pt x="790604" y="1693576"/>
                        </a:cubicBezTo>
                        <a:cubicBezTo>
                          <a:pt x="612876" y="1707667"/>
                          <a:pt x="506166" y="1700811"/>
                          <a:pt x="282268" y="1693576"/>
                        </a:cubicBezTo>
                        <a:cubicBezTo>
                          <a:pt x="121978" y="1702356"/>
                          <a:pt x="-65" y="1584815"/>
                          <a:pt x="0" y="1411308"/>
                        </a:cubicBezTo>
                        <a:lnTo>
                          <a:pt x="0" y="1411313"/>
                        </a:lnTo>
                        <a:cubicBezTo>
                          <a:pt x="13759" y="1303982"/>
                          <a:pt x="6567" y="1127353"/>
                          <a:pt x="0" y="987919"/>
                        </a:cubicBezTo>
                        <a:lnTo>
                          <a:pt x="0" y="987919"/>
                        </a:lnTo>
                        <a:cubicBezTo>
                          <a:pt x="26610" y="814167"/>
                          <a:pt x="-15527" y="565153"/>
                          <a:pt x="0" y="282268"/>
                        </a:cubicBezTo>
                        <a:close/>
                      </a:path>
                      <a:path w="4743625" h="1693576" stroke="0" extrusionOk="0">
                        <a:moveTo>
                          <a:pt x="0" y="282268"/>
                        </a:moveTo>
                        <a:cubicBezTo>
                          <a:pt x="-10879" y="118574"/>
                          <a:pt x="105203" y="1004"/>
                          <a:pt x="282268" y="0"/>
                        </a:cubicBezTo>
                        <a:cubicBezTo>
                          <a:pt x="392806" y="2148"/>
                          <a:pt x="712521" y="29748"/>
                          <a:pt x="790604" y="0"/>
                        </a:cubicBezTo>
                        <a:lnTo>
                          <a:pt x="790604" y="0"/>
                        </a:lnTo>
                        <a:cubicBezTo>
                          <a:pt x="1019410" y="-32535"/>
                          <a:pt x="1444087" y="-51001"/>
                          <a:pt x="1976510" y="0"/>
                        </a:cubicBezTo>
                        <a:cubicBezTo>
                          <a:pt x="3012136" y="127528"/>
                          <a:pt x="3351232" y="49320"/>
                          <a:pt x="4461357" y="0"/>
                        </a:cubicBezTo>
                        <a:cubicBezTo>
                          <a:pt x="4622162" y="2481"/>
                          <a:pt x="4722745" y="136933"/>
                          <a:pt x="4743625" y="282268"/>
                        </a:cubicBezTo>
                        <a:cubicBezTo>
                          <a:pt x="4763995" y="446108"/>
                          <a:pt x="4794570" y="845777"/>
                          <a:pt x="4743625" y="987919"/>
                        </a:cubicBezTo>
                        <a:lnTo>
                          <a:pt x="4743625" y="987919"/>
                        </a:lnTo>
                        <a:cubicBezTo>
                          <a:pt x="4767600" y="1128728"/>
                          <a:pt x="4739596" y="1240382"/>
                          <a:pt x="4743625" y="1411313"/>
                        </a:cubicBezTo>
                        <a:lnTo>
                          <a:pt x="4743625" y="1411308"/>
                        </a:lnTo>
                        <a:cubicBezTo>
                          <a:pt x="4741087" y="1591310"/>
                          <a:pt x="4632200" y="1698829"/>
                          <a:pt x="4461357" y="1693576"/>
                        </a:cubicBezTo>
                        <a:cubicBezTo>
                          <a:pt x="4122826" y="1772198"/>
                          <a:pt x="2714565" y="1654286"/>
                          <a:pt x="1976510" y="1693576"/>
                        </a:cubicBezTo>
                        <a:cubicBezTo>
                          <a:pt x="1651296" y="1796797"/>
                          <a:pt x="958750" y="1900872"/>
                          <a:pt x="575402" y="2063893"/>
                        </a:cubicBezTo>
                        <a:cubicBezTo>
                          <a:pt x="687997" y="1938805"/>
                          <a:pt x="740595" y="1738734"/>
                          <a:pt x="790604" y="1693576"/>
                        </a:cubicBezTo>
                        <a:cubicBezTo>
                          <a:pt x="583866" y="1701073"/>
                          <a:pt x="426325" y="1719228"/>
                          <a:pt x="282268" y="1693576"/>
                        </a:cubicBezTo>
                        <a:cubicBezTo>
                          <a:pt x="145652" y="1689775"/>
                          <a:pt x="-8308" y="1551138"/>
                          <a:pt x="0" y="1411308"/>
                        </a:cubicBezTo>
                        <a:lnTo>
                          <a:pt x="0" y="1411313"/>
                        </a:lnTo>
                        <a:cubicBezTo>
                          <a:pt x="-31531" y="1209036"/>
                          <a:pt x="8793" y="1123839"/>
                          <a:pt x="0" y="987919"/>
                        </a:cubicBezTo>
                        <a:lnTo>
                          <a:pt x="0" y="987919"/>
                        </a:lnTo>
                        <a:cubicBezTo>
                          <a:pt x="1698" y="864667"/>
                          <a:pt x="-28302" y="617540"/>
                          <a:pt x="0" y="2822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6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50 kg</a:t>
            </a:r>
          </a:p>
        </p:txBody>
      </p:sp>
      <p:pic>
        <p:nvPicPr>
          <p:cNvPr id="1026" name="Picture 2" descr="Premium Vector | Modestly smiling girl cartoon art illustration premium  vector">
            <a:extLst>
              <a:ext uri="{FF2B5EF4-FFF2-40B4-BE49-F238E27FC236}">
                <a16:creationId xmlns:a16="http://schemas.microsoft.com/office/drawing/2014/main" id="{515A669A-B22A-4FFB-B87B-B8C8D60E0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4" b="88618" l="26750" r="74350">
                        <a14:foregroundMark x1="37750" y1="23577" x2="30150" y2="54909"/>
                        <a14:foregroundMark x1="30150" y1="54909" x2="30100" y2="73358"/>
                        <a14:foregroundMark x1="46800" y1="18637" x2="48250" y2="44903"/>
                        <a14:foregroundMark x1="47550" y1="16448" x2="61750" y2="44903"/>
                        <a14:foregroundMark x1="54650" y1="15134" x2="63250" y2="23577"/>
                        <a14:foregroundMark x1="63250" y1="23577" x2="70750" y2="37273"/>
                        <a14:foregroundMark x1="70750" y1="37273" x2="72750" y2="46029"/>
                        <a14:foregroundMark x1="72750" y1="46029" x2="71850" y2="66417"/>
                        <a14:foregroundMark x1="63350" y1="64665" x2="54300" y2="81801"/>
                        <a14:foregroundMark x1="57850" y1="79550" x2="70950" y2="69106"/>
                        <a14:foregroundMark x1="71350" y1="71795" x2="64050" y2="45528"/>
                        <a14:foregroundMark x1="65800" y1="55972" x2="68850" y2="68918"/>
                        <a14:foregroundMark x1="65800" y1="28643" x2="58450" y2="27642"/>
                        <a14:foregroundMark x1="58450" y1="27642" x2="48250" y2="22452"/>
                        <a14:foregroundMark x1="66350" y1="23765" x2="56250" y2="14009"/>
                        <a14:foregroundMark x1="52700" y1="14009" x2="69900" y2="37336"/>
                        <a14:foregroundMark x1="52850" y1="30457" x2="60150" y2="52908"/>
                        <a14:foregroundMark x1="52150" y1="14009" x2="39000" y2="18637"/>
                        <a14:foregroundMark x1="51800" y1="10006" x2="54450" y2="10882"/>
                        <a14:foregroundMark x1="26750" y1="66229" x2="26750" y2="66229"/>
                        <a14:foregroundMark x1="45050" y1="79112" x2="53550" y2="79362"/>
                        <a14:foregroundMark x1="48950" y1="64916" x2="57850" y2="70419"/>
                        <a14:foregroundMark x1="56400" y1="62226" x2="56250" y2="75797"/>
                        <a14:foregroundMark x1="46650" y1="86241" x2="48250" y2="88680"/>
                        <a14:foregroundMark x1="57850" y1="88680" x2="59600" y2="88680"/>
                        <a14:foregroundMark x1="74350" y1="65791" x2="74350" y2="51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33" t="6889" r="21209" b="8890"/>
          <a:stretch/>
        </p:blipFill>
        <p:spPr bwMode="auto">
          <a:xfrm>
            <a:off x="1722699" y="3373224"/>
            <a:ext cx="289631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Vector | Happy cute girl chef with food bags banner logo cartoon art  illustration">
            <a:extLst>
              <a:ext uri="{FF2B5EF4-FFF2-40B4-BE49-F238E27FC236}">
                <a16:creationId xmlns:a16="http://schemas.microsoft.com/office/drawing/2014/main" id="{A5C73E16-55D4-4A76-A314-23FDF33B24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69" b="94212" l="23962" r="71406">
                        <a14:foregroundMark x1="23962" y1="59281" x2="25240" y2="63673"/>
                        <a14:foregroundMark x1="30671" y1="26148" x2="37380" y2="36926"/>
                        <a14:foregroundMark x1="28115" y1="31537" x2="33546" y2="31537"/>
                        <a14:foregroundMark x1="36581" y1="17964" x2="43930" y2="15768"/>
                        <a14:foregroundMark x1="71406" y1="51896" x2="71406" y2="56687"/>
                        <a14:foregroundMark x1="44569" y1="67066" x2="52077" y2="65868"/>
                        <a14:foregroundMark x1="47923" y1="91816" x2="54792" y2="93413"/>
                        <a14:foregroundMark x1="46006" y1="92216" x2="48083" y2="9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3" t="12156" r="23487" b="2814"/>
          <a:stretch/>
        </p:blipFill>
        <p:spPr bwMode="auto">
          <a:xfrm>
            <a:off x="6907634" y="3137528"/>
            <a:ext cx="2854369" cy="34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96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3C308D-2B57-1C01-9B0C-4B4FC2B603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1637" y="1222278"/>
            <a:ext cx="6078239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34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3E7E937-28CE-147C-C6B3-FB66E071DB44}"/>
              </a:ext>
            </a:extLst>
          </p:cNvPr>
          <p:cNvSpPr/>
          <p:nvPr/>
        </p:nvSpPr>
        <p:spPr>
          <a:xfrm>
            <a:off x="314325" y="247650"/>
            <a:ext cx="11572875" cy="6400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:\Users\TUAN\Downloads\Luyện tập 1.png">
            <a:extLst>
              <a:ext uri="{FF2B5EF4-FFF2-40B4-BE49-F238E27FC236}">
                <a16:creationId xmlns:a16="http://schemas.microsoft.com/office/drawing/2014/main" id="{BC64D12F-8E19-2EEE-6BC3-4F2AC7B22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9471" y="755985"/>
            <a:ext cx="2237784" cy="863493"/>
          </a:xfrm>
          <a:prstGeom prst="rect">
            <a:avLst/>
          </a:prstGeom>
          <a:noFill/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2AF53A4-9675-B366-0FF3-91AF82D6E94C}"/>
              </a:ext>
            </a:extLst>
          </p:cNvPr>
          <p:cNvSpPr/>
          <p:nvPr/>
        </p:nvSpPr>
        <p:spPr>
          <a:xfrm>
            <a:off x="1116419" y="1784699"/>
            <a:ext cx="511374" cy="474628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D03FAD-0F15-A6BE-DB25-98E89209D3B6}"/>
              </a:ext>
            </a:extLst>
          </p:cNvPr>
          <p:cNvSpPr txBox="1"/>
          <p:nvPr/>
        </p:nvSpPr>
        <p:spPr>
          <a:xfrm>
            <a:off x="1627793" y="1674552"/>
            <a:ext cx="30989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Đặt tính rồi tính.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DE853B7-1F56-FCC6-74BC-549AD41C17A6}"/>
              </a:ext>
            </a:extLst>
          </p:cNvPr>
          <p:cNvGrpSpPr/>
          <p:nvPr/>
        </p:nvGrpSpPr>
        <p:grpSpPr>
          <a:xfrm>
            <a:off x="3251760" y="2597201"/>
            <a:ext cx="5548756" cy="658837"/>
            <a:chOff x="1824226" y="3918824"/>
            <a:chExt cx="5548756" cy="6588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2ED0F6D-36E9-CA08-16E1-CCB8837515F2}"/>
                </a:ext>
              </a:extLst>
            </p:cNvPr>
            <p:cNvSpPr/>
            <p:nvPr/>
          </p:nvSpPr>
          <p:spPr>
            <a:xfrm>
              <a:off x="1824226" y="3918826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41 + 19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B9200A4-1EF9-D7DC-9979-88D472CD29EE}"/>
                </a:ext>
              </a:extLst>
            </p:cNvPr>
            <p:cNvSpPr/>
            <p:nvPr/>
          </p:nvSpPr>
          <p:spPr>
            <a:xfrm>
              <a:off x="3901137" y="3918825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67 + 3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C30B9B1-C46F-1263-9D99-1ABDD58F0E3A}"/>
                </a:ext>
              </a:extLst>
            </p:cNvPr>
            <p:cNvSpPr/>
            <p:nvPr/>
          </p:nvSpPr>
          <p:spPr>
            <a:xfrm>
              <a:off x="5978048" y="3918824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76 + 14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CA8BB4D-260A-A4EB-6088-19397DD75953}"/>
              </a:ext>
            </a:extLst>
          </p:cNvPr>
          <p:cNvGrpSpPr/>
          <p:nvPr/>
        </p:nvGrpSpPr>
        <p:grpSpPr>
          <a:xfrm>
            <a:off x="3351307" y="3099843"/>
            <a:ext cx="837249" cy="1312215"/>
            <a:chOff x="1933616" y="4498692"/>
            <a:chExt cx="837249" cy="131221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4D799C0-5B85-277D-0639-8918B41775BF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19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541B330-9556-523B-C6E8-43B04ADBB1B2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064EBE5-CD9A-D66A-854C-2F16D4F72C3F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BADA88-9E09-4565-1194-5BE080E1E47B}"/>
              </a:ext>
            </a:extLst>
          </p:cNvPr>
          <p:cNvGrpSpPr/>
          <p:nvPr/>
        </p:nvGrpSpPr>
        <p:grpSpPr>
          <a:xfrm>
            <a:off x="5434148" y="3092793"/>
            <a:ext cx="837249" cy="1312215"/>
            <a:chOff x="1933616" y="4498692"/>
            <a:chExt cx="837249" cy="131221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7F55882-3C9B-C713-E1B3-928918E760AA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67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3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38C7089-7D04-3978-8240-2BB170730ED2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2DD6E49-E1DA-8770-4A47-0E452015B257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8300A6D-D2E1-31E7-2D2B-E145A44DB747}"/>
              </a:ext>
            </a:extLst>
          </p:cNvPr>
          <p:cNvGrpSpPr/>
          <p:nvPr/>
        </p:nvGrpSpPr>
        <p:grpSpPr>
          <a:xfrm>
            <a:off x="7516989" y="3099843"/>
            <a:ext cx="837249" cy="1312215"/>
            <a:chOff x="1933616" y="4498692"/>
            <a:chExt cx="837249" cy="1312215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E53BF1E-1CF9-1D33-E57F-6B36B5934637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76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14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DBA11C3-5C51-B81C-7D01-A981DE264E8C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4078E69-302D-74F3-DAB4-0372C5C9B3B6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1E576D27-8760-2A3D-F636-86BD76719F0A}"/>
              </a:ext>
            </a:extLst>
          </p:cNvPr>
          <p:cNvSpPr txBox="1"/>
          <p:nvPr/>
        </p:nvSpPr>
        <p:spPr>
          <a:xfrm>
            <a:off x="3548637" y="4440935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422B5A3-5402-BA40-40A6-16CE71943250}"/>
              </a:ext>
            </a:extLst>
          </p:cNvPr>
          <p:cNvSpPr txBox="1"/>
          <p:nvPr/>
        </p:nvSpPr>
        <p:spPr>
          <a:xfrm>
            <a:off x="5705474" y="4410057"/>
            <a:ext cx="898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99D5005-6690-1E4C-5ED2-A9DD418C82E0}"/>
              </a:ext>
            </a:extLst>
          </p:cNvPr>
          <p:cNvSpPr txBox="1"/>
          <p:nvPr/>
        </p:nvSpPr>
        <p:spPr>
          <a:xfrm>
            <a:off x="7740823" y="4440933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90</a:t>
            </a:r>
          </a:p>
        </p:txBody>
      </p:sp>
    </p:spTree>
    <p:extLst>
      <p:ext uri="{BB962C8B-B14F-4D97-AF65-F5344CB8AC3E}">
        <p14:creationId xmlns:p14="http://schemas.microsoft.com/office/powerpoint/2010/main" val="36270458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30" grpId="0"/>
      <p:bldP spid="31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3E7E937-28CE-147C-C6B3-FB66E071DB44}"/>
              </a:ext>
            </a:extLst>
          </p:cNvPr>
          <p:cNvSpPr/>
          <p:nvPr/>
        </p:nvSpPr>
        <p:spPr>
          <a:xfrm>
            <a:off x="314325" y="247650"/>
            <a:ext cx="11572875" cy="6400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A034A33-2831-C102-A1DD-E1E90A33E4F1}"/>
              </a:ext>
            </a:extLst>
          </p:cNvPr>
          <p:cNvSpPr/>
          <p:nvPr/>
        </p:nvSpPr>
        <p:spPr>
          <a:xfrm>
            <a:off x="633294" y="877805"/>
            <a:ext cx="555689" cy="584775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9A927F-3A5C-1D45-AC2F-BB0057628E5D}"/>
              </a:ext>
            </a:extLst>
          </p:cNvPr>
          <p:cNvSpPr txBox="1"/>
          <p:nvPr/>
        </p:nvSpPr>
        <p:spPr>
          <a:xfrm>
            <a:off x="1176590" y="898657"/>
            <a:ext cx="9272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 bay của bạn nào dài nhất?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95FD90-F030-1456-79D3-E2D3D4511B4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6080" y="2469378"/>
            <a:ext cx="6029386" cy="347287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599492C-31E6-C0A0-45AF-F31A1C4BAC30}"/>
              </a:ext>
            </a:extLst>
          </p:cNvPr>
          <p:cNvGrpSpPr/>
          <p:nvPr/>
        </p:nvGrpSpPr>
        <p:grpSpPr>
          <a:xfrm>
            <a:off x="8188060" y="2736319"/>
            <a:ext cx="1248454" cy="564056"/>
            <a:chOff x="1750172" y="2926500"/>
            <a:chExt cx="1248454" cy="56405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0CE760E-23A9-1B8A-3D05-8D53C0F2F1CC}"/>
                </a:ext>
              </a:extLst>
            </p:cNvPr>
            <p:cNvSpPr/>
            <p:nvPr/>
          </p:nvSpPr>
          <p:spPr>
            <a:xfrm>
              <a:off x="1750172" y="2926500"/>
              <a:ext cx="1221951" cy="56405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773038E-B2DD-E1FD-686A-77248347A910}"/>
                </a:ext>
              </a:extLst>
            </p:cNvPr>
            <p:cNvSpPr txBox="1"/>
            <p:nvPr/>
          </p:nvSpPr>
          <p:spPr>
            <a:xfrm>
              <a:off x="1776675" y="2967336"/>
              <a:ext cx="12219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61cm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AC89159-8D52-F320-CB04-281A9FD5D44B}"/>
              </a:ext>
            </a:extLst>
          </p:cNvPr>
          <p:cNvGrpSpPr/>
          <p:nvPr/>
        </p:nvGrpSpPr>
        <p:grpSpPr>
          <a:xfrm>
            <a:off x="8214563" y="3956999"/>
            <a:ext cx="1248454" cy="564056"/>
            <a:chOff x="1750172" y="2926500"/>
            <a:chExt cx="1248454" cy="564056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010EDA7F-B0B8-A82C-C2F6-2C8BAC1D4D09}"/>
                </a:ext>
              </a:extLst>
            </p:cNvPr>
            <p:cNvSpPr/>
            <p:nvPr/>
          </p:nvSpPr>
          <p:spPr>
            <a:xfrm>
              <a:off x="1750172" y="2926500"/>
              <a:ext cx="1221951" cy="56405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2179E3B-E3FE-803F-A693-F7A764AB65A2}"/>
                </a:ext>
              </a:extLst>
            </p:cNvPr>
            <p:cNvSpPr txBox="1"/>
            <p:nvPr/>
          </p:nvSpPr>
          <p:spPr>
            <a:xfrm>
              <a:off x="1776675" y="2967336"/>
              <a:ext cx="12219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rPr>
                <a:t>63cm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204B72C3-DD77-2153-7673-2D9C6BC7351D}"/>
              </a:ext>
            </a:extLst>
          </p:cNvPr>
          <p:cNvSpPr txBox="1"/>
          <p:nvPr/>
        </p:nvSpPr>
        <p:spPr>
          <a:xfrm>
            <a:off x="1307290" y="1679703"/>
            <a:ext cx="9406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 Vậy đường bay của bạn chuồn chuồn dài nhất.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6779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35" grpId="0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vwvr4gm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335</Words>
  <Application>Microsoft Office PowerPoint</Application>
  <PresentationFormat>Widescreen</PresentationFormat>
  <Paragraphs>79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13</vt:i4>
      </vt:variant>
    </vt:vector>
  </HeadingPairs>
  <TitlesOfParts>
    <vt:vector size="31" baseType="lpstr">
      <vt:lpstr>等线</vt:lpstr>
      <vt:lpstr>等线 Light</vt:lpstr>
      <vt:lpstr>微软雅黑</vt:lpstr>
      <vt:lpstr>Arial</vt:lpstr>
      <vt:lpstr>Calibri</vt:lpstr>
      <vt:lpstr>Coiny</vt:lpstr>
      <vt:lpstr>LNTH-LuoLuoNotangYuanTi 1</vt:lpstr>
      <vt:lpstr>Merienda One</vt:lpstr>
      <vt:lpstr>Utm AVO</vt:lpstr>
      <vt:lpstr>UTM Cookies</vt:lpstr>
      <vt:lpstr>UTM Duepuntozero</vt:lpstr>
      <vt:lpstr>自定义设计方案</vt:lpstr>
      <vt:lpstr>Office 主题​​</vt:lpstr>
      <vt:lpstr>包图主题2</vt:lpstr>
      <vt:lpstr>1_Office 主题​​</vt:lpstr>
      <vt:lpstr>2_Office 主题​​</vt:lpstr>
      <vt:lpstr>1_第一PPT，www.1ppt.com</vt:lpstr>
      <vt:lpstr>The Fruit Box Thesis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35</cp:revision>
  <dcterms:created xsi:type="dcterms:W3CDTF">2021-07-09T06:30:31Z</dcterms:created>
  <dcterms:modified xsi:type="dcterms:W3CDTF">2025-12-22T12:42:46Z</dcterms:modified>
</cp:coreProperties>
</file>