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9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0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1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2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3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4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5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9" r:id="rId6"/>
    <p:sldMasterId id="2147483911" r:id="rId7"/>
    <p:sldMasterId id="2147483937" r:id="rId8"/>
    <p:sldMasterId id="2147483950" r:id="rId9"/>
    <p:sldMasterId id="2147483962" r:id="rId10"/>
    <p:sldMasterId id="2147483972" r:id="rId11"/>
    <p:sldMasterId id="2147483984" r:id="rId12"/>
    <p:sldMasterId id="2147483996" r:id="rId13"/>
    <p:sldMasterId id="2147484013" r:id="rId14"/>
    <p:sldMasterId id="2147484020" r:id="rId15"/>
    <p:sldMasterId id="2147484032" r:id="rId16"/>
  </p:sldMasterIdLst>
  <p:notesMasterIdLst>
    <p:notesMasterId r:id="rId45"/>
  </p:notesMasterIdLst>
  <p:sldIdLst>
    <p:sldId id="259" r:id="rId17"/>
    <p:sldId id="337" r:id="rId18"/>
    <p:sldId id="338" r:id="rId19"/>
    <p:sldId id="258" r:id="rId20"/>
    <p:sldId id="270" r:id="rId21"/>
    <p:sldId id="272" r:id="rId22"/>
    <p:sldId id="271" r:id="rId23"/>
    <p:sldId id="339" r:id="rId24"/>
    <p:sldId id="317" r:id="rId25"/>
    <p:sldId id="2007577120" r:id="rId26"/>
    <p:sldId id="496" r:id="rId27"/>
    <p:sldId id="278" r:id="rId28"/>
    <p:sldId id="279" r:id="rId29"/>
    <p:sldId id="280" r:id="rId30"/>
    <p:sldId id="281" r:id="rId31"/>
    <p:sldId id="2007577103" r:id="rId32"/>
    <p:sldId id="2007577123" r:id="rId33"/>
    <p:sldId id="2007577102" r:id="rId34"/>
    <p:sldId id="3397" r:id="rId35"/>
    <p:sldId id="265" r:id="rId36"/>
    <p:sldId id="518" r:id="rId37"/>
    <p:sldId id="2007577121" r:id="rId38"/>
    <p:sldId id="2007577122" r:id="rId39"/>
    <p:sldId id="257" r:id="rId40"/>
    <p:sldId id="267" r:id="rId41"/>
    <p:sldId id="266" r:id="rId42"/>
    <p:sldId id="268" r:id="rId43"/>
    <p:sldId id="29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95" d="100"/>
          <a:sy n="95" d="100"/>
        </p:scale>
        <p:origin x="22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586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669046-D62F-49D8-96B7-3C014DC23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D5253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353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400" dirty="0" err="1"/>
              <a:t>Bấm</a:t>
            </a:r>
            <a:r>
              <a:rPr lang="en-US" sz="4400" dirty="0"/>
              <a:t> </a:t>
            </a:r>
            <a:r>
              <a:rPr lang="en-US" sz="4400" dirty="0" err="1"/>
              <a:t>mũi</a:t>
            </a:r>
            <a:r>
              <a:rPr lang="en-US" sz="4400" dirty="0"/>
              <a:t> </a:t>
            </a:r>
            <a:r>
              <a:rPr lang="en-US" sz="4400" dirty="0" err="1"/>
              <a:t>tên</a:t>
            </a:r>
            <a:r>
              <a:rPr lang="en-US" sz="4400" dirty="0"/>
              <a:t> </a:t>
            </a:r>
            <a:r>
              <a:rPr lang="en-US" sz="4400" dirty="0" err="1"/>
              <a:t>để</a:t>
            </a:r>
            <a:r>
              <a:rPr lang="en-US" sz="4400" dirty="0"/>
              <a:t> quay </a:t>
            </a:r>
            <a:r>
              <a:rPr lang="en-US" sz="4400" dirty="0" err="1"/>
              <a:t>về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669046-D62F-49D8-96B7-3C014DC23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D5253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500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4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31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77.emf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8.gi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9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79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49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06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56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536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460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42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58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54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8255-2DFE-4164-AF77-B29D2D2F1A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7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8255-2DFE-4164-AF77-B29D2D2F1A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6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8255-2DFE-4164-AF77-B29D2D2F1A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8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8255-2DFE-4164-AF77-B29D2D2F1A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3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8255-2DFE-4164-AF77-B29D2D2F1A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47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8255-2DFE-4164-AF77-B29D2D2F1A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8255-2DFE-4164-AF77-B29D2D2F1A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5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8255-2DFE-4164-AF77-B29D2D2F1A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6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8255-2DFE-4164-AF77-B29D2D2F1A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8255-2DFE-4164-AF77-B29D2D2F1A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7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8255-2DFE-4164-AF77-B29D2D2F1A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6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̉n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Nhóm 103"/>
          <p:cNvGrpSpPr/>
          <p:nvPr/>
        </p:nvGrpSpPr>
        <p:grpSpPr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Hình tự do 5"/>
            <p:cNvSpPr/>
            <p:nvPr/>
          </p:nvSpPr>
          <p:spPr bwMode="auto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" name="Dòng 6"/>
            <p:cNvSpPr>
              <a:spLocks noChangeShapeType="1"/>
            </p:cNvSpPr>
            <p:nvPr/>
          </p:nvSpPr>
          <p:spPr bwMode="auto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0" name="Hình tự do 7"/>
            <p:cNvSpPr/>
            <p:nvPr/>
          </p:nvSpPr>
          <p:spPr bwMode="auto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11" name="Nhóm 10"/>
            <p:cNvGrpSpPr/>
            <p:nvPr/>
          </p:nvGrpSpPr>
          <p:grpSpPr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Hình tự do 8"/>
              <p:cNvSpPr/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13" name="Hình tự do 9"/>
              <p:cNvSpPr/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14" name="Hình tự do 10"/>
            <p:cNvSpPr/>
            <p:nvPr/>
          </p:nvSpPr>
          <p:spPr bwMode="auto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15" name="Hình tự do 23"/>
            <p:cNvSpPr/>
            <p:nvPr/>
          </p:nvSpPr>
          <p:spPr bwMode="auto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24"/>
            <p:cNvSpPr/>
            <p:nvPr/>
          </p:nvSpPr>
          <p:spPr bwMode="auto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-1" fmla="*/ 0 w 10093"/>
                <a:gd name="connsiteY0-2" fmla="*/ 477 h 10050"/>
                <a:gd name="connsiteX1-3" fmla="*/ 9731 w 10093"/>
                <a:gd name="connsiteY1-4" fmla="*/ 9901 h 10050"/>
                <a:gd name="connsiteX2-5" fmla="*/ 0 w 10093"/>
                <a:gd name="connsiteY2-6" fmla="*/ 477 h 10050"/>
                <a:gd name="connsiteX0-7" fmla="*/ 0 w 9731"/>
                <a:gd name="connsiteY0-8" fmla="*/ 636 h 10209"/>
                <a:gd name="connsiteX1-9" fmla="*/ 9731 w 9731"/>
                <a:gd name="connsiteY1-10" fmla="*/ 10060 h 10209"/>
                <a:gd name="connsiteX2-11" fmla="*/ 0 w 9731"/>
                <a:gd name="connsiteY2-12" fmla="*/ 636 h 10209"/>
                <a:gd name="connsiteX0-13" fmla="*/ 0 w 10000"/>
                <a:gd name="connsiteY0-14" fmla="*/ 97 h 9475"/>
                <a:gd name="connsiteX1-15" fmla="*/ 10000 w 10000"/>
                <a:gd name="connsiteY1-16" fmla="*/ 9328 h 9475"/>
                <a:gd name="connsiteX2-17" fmla="*/ 0 w 10000"/>
                <a:gd name="connsiteY2-18" fmla="*/ 97 h 9475"/>
                <a:gd name="connsiteX0-19" fmla="*/ 0 w 10000"/>
                <a:gd name="connsiteY0-20" fmla="*/ 102 h 9940"/>
                <a:gd name="connsiteX1-21" fmla="*/ 10000 w 10000"/>
                <a:gd name="connsiteY1-22" fmla="*/ 9845 h 9940"/>
                <a:gd name="connsiteX2-23" fmla="*/ 0 w 10000"/>
                <a:gd name="connsiteY2-24" fmla="*/ 102 h 99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25"/>
            <p:cNvSpPr/>
            <p:nvPr/>
          </p:nvSpPr>
          <p:spPr bwMode="auto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8" name="Hình tự do 26"/>
            <p:cNvSpPr/>
            <p:nvPr/>
          </p:nvSpPr>
          <p:spPr bwMode="auto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9" name="Hình tự do 27"/>
            <p:cNvSpPr/>
            <p:nvPr/>
          </p:nvSpPr>
          <p:spPr bwMode="auto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grpSp>
          <p:nvGrpSpPr>
            <p:cNvPr id="20" name="Nhóm 19"/>
            <p:cNvGrpSpPr/>
            <p:nvPr/>
          </p:nvGrpSpPr>
          <p:grpSpPr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Hình tự do 28"/>
              <p:cNvSpPr/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2" name="Hình tự do 29"/>
              <p:cNvSpPr/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23" name="Hình tự do 30"/>
            <p:cNvSpPr>
              <a:spLocks noEditPoints="1"/>
            </p:cNvSpPr>
            <p:nvPr/>
          </p:nvSpPr>
          <p:spPr bwMode="auto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4" name="Hình tự do 31"/>
            <p:cNvSpPr/>
            <p:nvPr/>
          </p:nvSpPr>
          <p:spPr bwMode="auto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5" name="Hình tự do 32"/>
            <p:cNvSpPr/>
            <p:nvPr/>
          </p:nvSpPr>
          <p:spPr bwMode="auto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6" name="Hình tự do 33"/>
            <p:cNvSpPr/>
            <p:nvPr/>
          </p:nvSpPr>
          <p:spPr bwMode="auto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7" name="Hình tự do 34"/>
            <p:cNvSpPr/>
            <p:nvPr/>
          </p:nvSpPr>
          <p:spPr bwMode="auto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8" name="Hình tự do 73"/>
            <p:cNvSpPr/>
            <p:nvPr/>
          </p:nvSpPr>
          <p:spPr bwMode="auto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9" name="Hình tự do 74"/>
            <p:cNvSpPr/>
            <p:nvPr/>
          </p:nvSpPr>
          <p:spPr bwMode="auto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0" name="Hình tự do 75"/>
            <p:cNvSpPr/>
            <p:nvPr/>
          </p:nvSpPr>
          <p:spPr bwMode="auto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1" name="Dòng 76"/>
            <p:cNvSpPr>
              <a:spLocks noChangeShapeType="1"/>
            </p:cNvSpPr>
            <p:nvPr/>
          </p:nvSpPr>
          <p:spPr bwMode="auto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2" name="Hình tự do 78"/>
            <p:cNvSpPr/>
            <p:nvPr/>
          </p:nvSpPr>
          <p:spPr bwMode="auto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3" name="Hình tự do 79"/>
            <p:cNvSpPr/>
            <p:nvPr/>
          </p:nvSpPr>
          <p:spPr bwMode="auto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4" name="Hình tự do 82"/>
            <p:cNvSpPr/>
            <p:nvPr/>
          </p:nvSpPr>
          <p:spPr bwMode="auto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5" name="Hình tự do 83"/>
            <p:cNvSpPr/>
            <p:nvPr/>
          </p:nvSpPr>
          <p:spPr bwMode="auto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6" name="Hình tự do 84"/>
            <p:cNvSpPr/>
            <p:nvPr/>
          </p:nvSpPr>
          <p:spPr bwMode="auto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7" name="Hình tự do 80"/>
            <p:cNvSpPr/>
            <p:nvPr/>
          </p:nvSpPr>
          <p:spPr bwMode="auto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8" name="Hình bầu dục 37"/>
            <p:cNvSpPr/>
            <p:nvPr/>
          </p:nvSpPr>
          <p:spPr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Hình bầu dục 38"/>
            <p:cNvSpPr/>
            <p:nvPr/>
          </p:nvSpPr>
          <p:spPr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Hình bầu dục 39"/>
            <p:cNvSpPr/>
            <p:nvPr/>
          </p:nvSpPr>
          <p:spPr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41" name="Nhóm 40"/>
            <p:cNvGrpSpPr/>
            <p:nvPr/>
          </p:nvGrpSpPr>
          <p:grpSpPr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Hình tự do 41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3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4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5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6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  <p:sp>
          <p:nvSpPr>
            <p:cNvPr id="47" name="Hình tự do 32"/>
            <p:cNvSpPr/>
            <p:nvPr/>
          </p:nvSpPr>
          <p:spPr bwMode="auto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8" name="Hình tự do 80"/>
            <p:cNvSpPr/>
            <p:nvPr/>
          </p:nvSpPr>
          <p:spPr bwMode="auto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9" name="Hình tự do 80"/>
            <p:cNvSpPr/>
            <p:nvPr/>
          </p:nvSpPr>
          <p:spPr bwMode="auto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0" name="Hình tự do 84"/>
            <p:cNvSpPr/>
            <p:nvPr/>
          </p:nvSpPr>
          <p:spPr bwMode="auto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1" name="Hình tự do 84"/>
            <p:cNvSpPr/>
            <p:nvPr/>
          </p:nvSpPr>
          <p:spPr bwMode="auto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2" name="Hình bầu dục 51"/>
            <p:cNvSpPr/>
            <p:nvPr/>
          </p:nvSpPr>
          <p:spPr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3" name="Hình tự do 5"/>
            <p:cNvSpPr/>
            <p:nvPr/>
          </p:nvSpPr>
          <p:spPr bwMode="auto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4" name="Dòng 6"/>
            <p:cNvSpPr>
              <a:spLocks noChangeShapeType="1"/>
            </p:cNvSpPr>
            <p:nvPr/>
          </p:nvSpPr>
          <p:spPr bwMode="auto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5" name="Hình tự do 7"/>
            <p:cNvSpPr/>
            <p:nvPr/>
          </p:nvSpPr>
          <p:spPr bwMode="auto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56" name="Nhóm 55"/>
            <p:cNvGrpSpPr/>
            <p:nvPr/>
          </p:nvGrpSpPr>
          <p:grpSpPr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Hình tự do 8"/>
              <p:cNvSpPr/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58" name="Hình tự do 9"/>
              <p:cNvSpPr/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59" name="Hình tự do 10"/>
            <p:cNvSpPr/>
            <p:nvPr/>
          </p:nvSpPr>
          <p:spPr bwMode="auto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60" name="Hình tự do 23"/>
            <p:cNvSpPr/>
            <p:nvPr/>
          </p:nvSpPr>
          <p:spPr bwMode="auto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1" name="Hình tự do 24"/>
            <p:cNvSpPr/>
            <p:nvPr/>
          </p:nvSpPr>
          <p:spPr bwMode="auto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-1" fmla="*/ 0 w 10093"/>
                <a:gd name="connsiteY0-2" fmla="*/ 477 h 10050"/>
                <a:gd name="connsiteX1-3" fmla="*/ 9731 w 10093"/>
                <a:gd name="connsiteY1-4" fmla="*/ 9901 h 10050"/>
                <a:gd name="connsiteX2-5" fmla="*/ 0 w 10093"/>
                <a:gd name="connsiteY2-6" fmla="*/ 477 h 10050"/>
                <a:gd name="connsiteX0-7" fmla="*/ 0 w 9731"/>
                <a:gd name="connsiteY0-8" fmla="*/ 636 h 10209"/>
                <a:gd name="connsiteX1-9" fmla="*/ 9731 w 9731"/>
                <a:gd name="connsiteY1-10" fmla="*/ 10060 h 10209"/>
                <a:gd name="connsiteX2-11" fmla="*/ 0 w 9731"/>
                <a:gd name="connsiteY2-12" fmla="*/ 636 h 10209"/>
                <a:gd name="connsiteX0-13" fmla="*/ 0 w 10000"/>
                <a:gd name="connsiteY0-14" fmla="*/ 97 h 9475"/>
                <a:gd name="connsiteX1-15" fmla="*/ 10000 w 10000"/>
                <a:gd name="connsiteY1-16" fmla="*/ 9328 h 9475"/>
                <a:gd name="connsiteX2-17" fmla="*/ 0 w 10000"/>
                <a:gd name="connsiteY2-18" fmla="*/ 97 h 9475"/>
                <a:gd name="connsiteX0-19" fmla="*/ 0 w 10000"/>
                <a:gd name="connsiteY0-20" fmla="*/ 102 h 9940"/>
                <a:gd name="connsiteX1-21" fmla="*/ 10000 w 10000"/>
                <a:gd name="connsiteY1-22" fmla="*/ 9845 h 9940"/>
                <a:gd name="connsiteX2-23" fmla="*/ 0 w 10000"/>
                <a:gd name="connsiteY2-24" fmla="*/ 102 h 99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2" name="Hình tự do 25"/>
            <p:cNvSpPr/>
            <p:nvPr/>
          </p:nvSpPr>
          <p:spPr bwMode="auto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3" name="Hình tự do 26"/>
            <p:cNvSpPr/>
            <p:nvPr/>
          </p:nvSpPr>
          <p:spPr bwMode="auto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4" name="Hình tự do 27"/>
            <p:cNvSpPr/>
            <p:nvPr/>
          </p:nvSpPr>
          <p:spPr bwMode="auto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grpSp>
          <p:nvGrpSpPr>
            <p:cNvPr id="65" name="Nhóm 64"/>
            <p:cNvGrpSpPr/>
            <p:nvPr/>
          </p:nvGrpSpPr>
          <p:grpSpPr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Hình tự do 28"/>
              <p:cNvSpPr/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7" name="Hình tự do 29"/>
              <p:cNvSpPr/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68" name="Hình tự do 30"/>
            <p:cNvSpPr>
              <a:spLocks noEditPoints="1"/>
            </p:cNvSpPr>
            <p:nvPr/>
          </p:nvSpPr>
          <p:spPr bwMode="auto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9" name="Hình tự do 31"/>
            <p:cNvSpPr/>
            <p:nvPr/>
          </p:nvSpPr>
          <p:spPr bwMode="auto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0" name="Hình tự do 32"/>
            <p:cNvSpPr/>
            <p:nvPr/>
          </p:nvSpPr>
          <p:spPr bwMode="auto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1" name="Hình tự do 33"/>
            <p:cNvSpPr/>
            <p:nvPr/>
          </p:nvSpPr>
          <p:spPr bwMode="auto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2" name="Hình tự do 34"/>
            <p:cNvSpPr/>
            <p:nvPr/>
          </p:nvSpPr>
          <p:spPr bwMode="auto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3" name="Hình tự do 73"/>
            <p:cNvSpPr/>
            <p:nvPr/>
          </p:nvSpPr>
          <p:spPr bwMode="auto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4" name="Hình tự do 74"/>
            <p:cNvSpPr/>
            <p:nvPr/>
          </p:nvSpPr>
          <p:spPr bwMode="auto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5" name="Hình tự do 75"/>
            <p:cNvSpPr/>
            <p:nvPr/>
          </p:nvSpPr>
          <p:spPr bwMode="auto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6" name="Dòng 76"/>
            <p:cNvSpPr>
              <a:spLocks noChangeShapeType="1"/>
            </p:cNvSpPr>
            <p:nvPr/>
          </p:nvSpPr>
          <p:spPr bwMode="auto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7" name="Hình tự do 78"/>
            <p:cNvSpPr/>
            <p:nvPr/>
          </p:nvSpPr>
          <p:spPr bwMode="auto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8" name="Hình tự do 79"/>
            <p:cNvSpPr/>
            <p:nvPr/>
          </p:nvSpPr>
          <p:spPr bwMode="auto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9" name="Hình tự do 82"/>
            <p:cNvSpPr/>
            <p:nvPr/>
          </p:nvSpPr>
          <p:spPr bwMode="auto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0" name="Hình tự do 83"/>
            <p:cNvSpPr/>
            <p:nvPr/>
          </p:nvSpPr>
          <p:spPr bwMode="auto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1" name="Hình tự do 84"/>
            <p:cNvSpPr/>
            <p:nvPr/>
          </p:nvSpPr>
          <p:spPr bwMode="auto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2" name="Hình tự do 80"/>
            <p:cNvSpPr/>
            <p:nvPr/>
          </p:nvSpPr>
          <p:spPr bwMode="auto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3" name="Hình bầu dục 82"/>
            <p:cNvSpPr/>
            <p:nvPr/>
          </p:nvSpPr>
          <p:spPr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4" name="Hình bầu dục 83"/>
            <p:cNvSpPr/>
            <p:nvPr/>
          </p:nvSpPr>
          <p:spPr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5" name="Hình bầu dục 84"/>
            <p:cNvSpPr/>
            <p:nvPr/>
          </p:nvSpPr>
          <p:spPr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86" name="Nhóm 85"/>
            <p:cNvGrpSpPr/>
            <p:nvPr/>
          </p:nvGrpSpPr>
          <p:grpSpPr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Hình tự do 86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88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89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90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91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  <p:sp>
          <p:nvSpPr>
            <p:cNvPr id="92" name="Hình tự do 32"/>
            <p:cNvSpPr/>
            <p:nvPr/>
          </p:nvSpPr>
          <p:spPr bwMode="auto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3" name="Hình tự do 80"/>
            <p:cNvSpPr/>
            <p:nvPr/>
          </p:nvSpPr>
          <p:spPr bwMode="auto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4" name="Hình tự do 80"/>
            <p:cNvSpPr/>
            <p:nvPr/>
          </p:nvSpPr>
          <p:spPr bwMode="auto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5" name="Hình tự do 84"/>
            <p:cNvSpPr/>
            <p:nvPr/>
          </p:nvSpPr>
          <p:spPr bwMode="auto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6" name="Hình tự do 84"/>
            <p:cNvSpPr/>
            <p:nvPr/>
          </p:nvSpPr>
          <p:spPr bwMode="auto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7" name="Hình bầu dục 96"/>
            <p:cNvSpPr/>
            <p:nvPr/>
          </p:nvSpPr>
          <p:spPr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98" name="Nhóm 97"/>
            <p:cNvGrpSpPr/>
            <p:nvPr/>
          </p:nvGrpSpPr>
          <p:grpSpPr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Hình tự do 67"/>
              <p:cNvSpPr/>
              <p:nvPr/>
            </p:nvSpPr>
            <p:spPr bwMode="auto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-1" fmla="*/ 9558 w 10006"/>
                  <a:gd name="connsiteY0-2" fmla="*/ 6618 h 10000"/>
                  <a:gd name="connsiteX1-3" fmla="*/ 9355 w 10006"/>
                  <a:gd name="connsiteY1-4" fmla="*/ 6618 h 10000"/>
                  <a:gd name="connsiteX2-5" fmla="*/ 9153 w 10006"/>
                  <a:gd name="connsiteY2-6" fmla="*/ 6346 h 10000"/>
                  <a:gd name="connsiteX3-7" fmla="*/ 1887 w 10006"/>
                  <a:gd name="connsiteY3-8" fmla="*/ 181 h 10000"/>
                  <a:gd name="connsiteX4-9" fmla="*/ 8236 w 10006"/>
                  <a:gd name="connsiteY4-10" fmla="*/ 6348 h 10000"/>
                  <a:gd name="connsiteX5-11" fmla="*/ 71 w 10006"/>
                  <a:gd name="connsiteY5-12" fmla="*/ 9428 h 10000"/>
                  <a:gd name="connsiteX6-13" fmla="*/ 9558 w 10006"/>
                  <a:gd name="connsiteY6-14" fmla="*/ 6618 h 10000"/>
                  <a:gd name="connsiteX0-15" fmla="*/ 9558 w 10006"/>
                  <a:gd name="connsiteY0-16" fmla="*/ 6652 h 10034"/>
                  <a:gd name="connsiteX1-17" fmla="*/ 9355 w 10006"/>
                  <a:gd name="connsiteY1-18" fmla="*/ 6652 h 10034"/>
                  <a:gd name="connsiteX2-19" fmla="*/ 9153 w 10006"/>
                  <a:gd name="connsiteY2-20" fmla="*/ 6380 h 10034"/>
                  <a:gd name="connsiteX3-21" fmla="*/ 1887 w 10006"/>
                  <a:gd name="connsiteY3-22" fmla="*/ 215 h 10034"/>
                  <a:gd name="connsiteX4-23" fmla="*/ 8236 w 10006"/>
                  <a:gd name="connsiteY4-24" fmla="*/ 6382 h 10034"/>
                  <a:gd name="connsiteX5-25" fmla="*/ 71 w 10006"/>
                  <a:gd name="connsiteY5-26" fmla="*/ 9462 h 10034"/>
                  <a:gd name="connsiteX6-27" fmla="*/ 9558 w 10006"/>
                  <a:gd name="connsiteY6-28" fmla="*/ 6652 h 10034"/>
                  <a:gd name="connsiteX0-29" fmla="*/ 9558 w 9558"/>
                  <a:gd name="connsiteY0-30" fmla="*/ 6652 h 10197"/>
                  <a:gd name="connsiteX1-31" fmla="*/ 9355 w 9558"/>
                  <a:gd name="connsiteY1-32" fmla="*/ 6652 h 10197"/>
                  <a:gd name="connsiteX2-33" fmla="*/ 9153 w 9558"/>
                  <a:gd name="connsiteY2-34" fmla="*/ 6380 h 10197"/>
                  <a:gd name="connsiteX3-35" fmla="*/ 1887 w 9558"/>
                  <a:gd name="connsiteY3-36" fmla="*/ 215 h 10197"/>
                  <a:gd name="connsiteX4-37" fmla="*/ 8236 w 9558"/>
                  <a:gd name="connsiteY4-38" fmla="*/ 6382 h 10197"/>
                  <a:gd name="connsiteX5-39" fmla="*/ 71 w 9558"/>
                  <a:gd name="connsiteY5-40" fmla="*/ 9462 h 10197"/>
                  <a:gd name="connsiteX6-41" fmla="*/ 9558 w 9558"/>
                  <a:gd name="connsiteY6-42" fmla="*/ 6652 h 10197"/>
                  <a:gd name="connsiteX0-43" fmla="*/ 10234 w 10234"/>
                  <a:gd name="connsiteY0-44" fmla="*/ 6523 h 10000"/>
                  <a:gd name="connsiteX1-45" fmla="*/ 10022 w 10234"/>
                  <a:gd name="connsiteY1-46" fmla="*/ 6523 h 10000"/>
                  <a:gd name="connsiteX2-47" fmla="*/ 9810 w 10234"/>
                  <a:gd name="connsiteY2-48" fmla="*/ 6257 h 10000"/>
                  <a:gd name="connsiteX3-49" fmla="*/ 2208 w 10234"/>
                  <a:gd name="connsiteY3-50" fmla="*/ 211 h 10000"/>
                  <a:gd name="connsiteX4-51" fmla="*/ 8851 w 10234"/>
                  <a:gd name="connsiteY4-52" fmla="*/ 6259 h 10000"/>
                  <a:gd name="connsiteX5-53" fmla="*/ 308 w 10234"/>
                  <a:gd name="connsiteY5-54" fmla="*/ 9279 h 10000"/>
                  <a:gd name="connsiteX6-55" fmla="*/ 10234 w 10234"/>
                  <a:gd name="connsiteY6-56" fmla="*/ 6523 h 10000"/>
                  <a:gd name="connsiteX0-57" fmla="*/ 9701 w 9701"/>
                  <a:gd name="connsiteY0-58" fmla="*/ 6523 h 9364"/>
                  <a:gd name="connsiteX1-59" fmla="*/ 9489 w 9701"/>
                  <a:gd name="connsiteY1-60" fmla="*/ 6523 h 9364"/>
                  <a:gd name="connsiteX2-61" fmla="*/ 9277 w 9701"/>
                  <a:gd name="connsiteY2-62" fmla="*/ 6257 h 9364"/>
                  <a:gd name="connsiteX3-63" fmla="*/ 1675 w 9701"/>
                  <a:gd name="connsiteY3-64" fmla="*/ 211 h 9364"/>
                  <a:gd name="connsiteX4-65" fmla="*/ 8318 w 9701"/>
                  <a:gd name="connsiteY4-66" fmla="*/ 6259 h 9364"/>
                  <a:gd name="connsiteX5-67" fmla="*/ 328 w 9701"/>
                  <a:gd name="connsiteY5-68" fmla="*/ 8536 h 9364"/>
                  <a:gd name="connsiteX6-69" fmla="*/ 9701 w 9701"/>
                  <a:gd name="connsiteY6-70" fmla="*/ 6523 h 9364"/>
                  <a:gd name="connsiteX0-71" fmla="*/ 9679 w 9679"/>
                  <a:gd name="connsiteY0-72" fmla="*/ 6967 h 10001"/>
                  <a:gd name="connsiteX1-73" fmla="*/ 9460 w 9679"/>
                  <a:gd name="connsiteY1-74" fmla="*/ 6967 h 10001"/>
                  <a:gd name="connsiteX2-75" fmla="*/ 9242 w 9679"/>
                  <a:gd name="connsiteY2-76" fmla="*/ 6683 h 10001"/>
                  <a:gd name="connsiteX3-77" fmla="*/ 1406 w 9679"/>
                  <a:gd name="connsiteY3-78" fmla="*/ 226 h 10001"/>
                  <a:gd name="connsiteX4-79" fmla="*/ 8253 w 9679"/>
                  <a:gd name="connsiteY4-80" fmla="*/ 6685 h 10001"/>
                  <a:gd name="connsiteX5-81" fmla="*/ 17 w 9679"/>
                  <a:gd name="connsiteY5-82" fmla="*/ 9117 h 10001"/>
                  <a:gd name="connsiteX6-83" fmla="*/ 9679 w 9679"/>
                  <a:gd name="connsiteY6-84" fmla="*/ 6967 h 10001"/>
                  <a:gd name="connsiteX0-85" fmla="*/ 10080 w 10080"/>
                  <a:gd name="connsiteY0-86" fmla="*/ 6966 h 10000"/>
                  <a:gd name="connsiteX1-87" fmla="*/ 9854 w 10080"/>
                  <a:gd name="connsiteY1-88" fmla="*/ 6966 h 10000"/>
                  <a:gd name="connsiteX2-89" fmla="*/ 9629 w 10080"/>
                  <a:gd name="connsiteY2-90" fmla="*/ 6682 h 10000"/>
                  <a:gd name="connsiteX3-91" fmla="*/ 1533 w 10080"/>
                  <a:gd name="connsiteY3-92" fmla="*/ 226 h 10000"/>
                  <a:gd name="connsiteX4-93" fmla="*/ 8607 w 10080"/>
                  <a:gd name="connsiteY4-94" fmla="*/ 6684 h 10000"/>
                  <a:gd name="connsiteX5-95" fmla="*/ 98 w 10080"/>
                  <a:gd name="connsiteY5-96" fmla="*/ 9116 h 10000"/>
                  <a:gd name="connsiteX6-97" fmla="*/ 10080 w 10080"/>
                  <a:gd name="connsiteY6-98" fmla="*/ 6966 h 10000"/>
                  <a:gd name="connsiteX0-99" fmla="*/ 9999 w 9999"/>
                  <a:gd name="connsiteY0-100" fmla="*/ 6966 h 10505"/>
                  <a:gd name="connsiteX1-101" fmla="*/ 9773 w 9999"/>
                  <a:gd name="connsiteY1-102" fmla="*/ 6966 h 10505"/>
                  <a:gd name="connsiteX2-103" fmla="*/ 9548 w 9999"/>
                  <a:gd name="connsiteY2-104" fmla="*/ 6682 h 10505"/>
                  <a:gd name="connsiteX3-105" fmla="*/ 1452 w 9999"/>
                  <a:gd name="connsiteY3-106" fmla="*/ 226 h 10505"/>
                  <a:gd name="connsiteX4-107" fmla="*/ 8526 w 9999"/>
                  <a:gd name="connsiteY4-108" fmla="*/ 6684 h 10505"/>
                  <a:gd name="connsiteX5-109" fmla="*/ 17 w 9999"/>
                  <a:gd name="connsiteY5-110" fmla="*/ 9116 h 10505"/>
                  <a:gd name="connsiteX6-111" fmla="*/ 9999 w 9999"/>
                  <a:gd name="connsiteY6-112" fmla="*/ 6966 h 10505"/>
                  <a:gd name="connsiteX0-113" fmla="*/ 9477 w 9477"/>
                  <a:gd name="connsiteY0-114" fmla="*/ 6631 h 8681"/>
                  <a:gd name="connsiteX1-115" fmla="*/ 9251 w 9477"/>
                  <a:gd name="connsiteY1-116" fmla="*/ 6631 h 8681"/>
                  <a:gd name="connsiteX2-117" fmla="*/ 9026 w 9477"/>
                  <a:gd name="connsiteY2-118" fmla="*/ 6361 h 8681"/>
                  <a:gd name="connsiteX3-119" fmla="*/ 929 w 9477"/>
                  <a:gd name="connsiteY3-120" fmla="*/ 215 h 8681"/>
                  <a:gd name="connsiteX4-121" fmla="*/ 8004 w 9477"/>
                  <a:gd name="connsiteY4-122" fmla="*/ 6363 h 8681"/>
                  <a:gd name="connsiteX5-123" fmla="*/ 18 w 9477"/>
                  <a:gd name="connsiteY5-124" fmla="*/ 6936 h 8681"/>
                  <a:gd name="connsiteX6-125" fmla="*/ 9477 w 9477"/>
                  <a:gd name="connsiteY6-126" fmla="*/ 6631 h 8681"/>
                  <a:gd name="connsiteX0-127" fmla="*/ 11827 w 11827"/>
                  <a:gd name="connsiteY0-128" fmla="*/ 7639 h 9493"/>
                  <a:gd name="connsiteX1-129" fmla="*/ 11589 w 11827"/>
                  <a:gd name="connsiteY1-130" fmla="*/ 7639 h 9493"/>
                  <a:gd name="connsiteX2-131" fmla="*/ 11351 w 11827"/>
                  <a:gd name="connsiteY2-132" fmla="*/ 7327 h 9493"/>
                  <a:gd name="connsiteX3-133" fmla="*/ 2807 w 11827"/>
                  <a:gd name="connsiteY3-134" fmla="*/ 248 h 9493"/>
                  <a:gd name="connsiteX4-135" fmla="*/ 10273 w 11827"/>
                  <a:gd name="connsiteY4-136" fmla="*/ 7330 h 9493"/>
                  <a:gd name="connsiteX5-137" fmla="*/ 14 w 11827"/>
                  <a:gd name="connsiteY5-138" fmla="*/ 7210 h 9493"/>
                  <a:gd name="connsiteX6-139" fmla="*/ 11827 w 11827"/>
                  <a:gd name="connsiteY6-140" fmla="*/ 7639 h 9493"/>
                  <a:gd name="connsiteX0-141" fmla="*/ 9989 w 9989"/>
                  <a:gd name="connsiteY0-142" fmla="*/ 8047 h 9586"/>
                  <a:gd name="connsiteX1-143" fmla="*/ 9788 w 9989"/>
                  <a:gd name="connsiteY1-144" fmla="*/ 8047 h 9586"/>
                  <a:gd name="connsiteX2-145" fmla="*/ 9587 w 9989"/>
                  <a:gd name="connsiteY2-146" fmla="*/ 7718 h 9586"/>
                  <a:gd name="connsiteX3-147" fmla="*/ 2362 w 9989"/>
                  <a:gd name="connsiteY3-148" fmla="*/ 261 h 9586"/>
                  <a:gd name="connsiteX4-149" fmla="*/ 8675 w 9989"/>
                  <a:gd name="connsiteY4-150" fmla="*/ 7721 h 9586"/>
                  <a:gd name="connsiteX5-151" fmla="*/ 1 w 9989"/>
                  <a:gd name="connsiteY5-152" fmla="*/ 7595 h 9586"/>
                  <a:gd name="connsiteX6-153" fmla="*/ 9989 w 9989"/>
                  <a:gd name="connsiteY6-154" fmla="*/ 8047 h 9586"/>
                  <a:gd name="connsiteX0-155" fmla="*/ 10021 w 10021"/>
                  <a:gd name="connsiteY0-156" fmla="*/ 8395 h 10528"/>
                  <a:gd name="connsiteX1-157" fmla="*/ 9820 w 10021"/>
                  <a:gd name="connsiteY1-158" fmla="*/ 8395 h 10528"/>
                  <a:gd name="connsiteX2-159" fmla="*/ 9619 w 10021"/>
                  <a:gd name="connsiteY2-160" fmla="*/ 8051 h 10528"/>
                  <a:gd name="connsiteX3-161" fmla="*/ 2386 w 10021"/>
                  <a:gd name="connsiteY3-162" fmla="*/ 272 h 10528"/>
                  <a:gd name="connsiteX4-163" fmla="*/ 8706 w 10021"/>
                  <a:gd name="connsiteY4-164" fmla="*/ 8054 h 10528"/>
                  <a:gd name="connsiteX5-165" fmla="*/ 22 w 10021"/>
                  <a:gd name="connsiteY5-166" fmla="*/ 7923 h 10528"/>
                  <a:gd name="connsiteX6-167" fmla="*/ 10021 w 10021"/>
                  <a:gd name="connsiteY6-168" fmla="*/ 8395 h 10528"/>
                  <a:gd name="connsiteX0-169" fmla="*/ 10007 w 10007"/>
                  <a:gd name="connsiteY0-170" fmla="*/ 8395 h 9947"/>
                  <a:gd name="connsiteX1-171" fmla="*/ 9806 w 10007"/>
                  <a:gd name="connsiteY1-172" fmla="*/ 8395 h 9947"/>
                  <a:gd name="connsiteX2-173" fmla="*/ 9605 w 10007"/>
                  <a:gd name="connsiteY2-174" fmla="*/ 8051 h 9947"/>
                  <a:gd name="connsiteX3-175" fmla="*/ 2372 w 10007"/>
                  <a:gd name="connsiteY3-176" fmla="*/ 272 h 9947"/>
                  <a:gd name="connsiteX4-177" fmla="*/ 8692 w 10007"/>
                  <a:gd name="connsiteY4-178" fmla="*/ 8054 h 9947"/>
                  <a:gd name="connsiteX5-179" fmla="*/ 8 w 10007"/>
                  <a:gd name="connsiteY5-180" fmla="*/ 7923 h 9947"/>
                  <a:gd name="connsiteX6-181" fmla="*/ 10007 w 10007"/>
                  <a:gd name="connsiteY6-182" fmla="*/ 8395 h 9947"/>
                  <a:gd name="connsiteX0-183" fmla="*/ 10000 w 10000"/>
                  <a:gd name="connsiteY0-184" fmla="*/ 8440 h 10000"/>
                  <a:gd name="connsiteX1-185" fmla="*/ 9799 w 10000"/>
                  <a:gd name="connsiteY1-186" fmla="*/ 8440 h 10000"/>
                  <a:gd name="connsiteX2-187" fmla="*/ 9598 w 10000"/>
                  <a:gd name="connsiteY2-188" fmla="*/ 8094 h 10000"/>
                  <a:gd name="connsiteX3-189" fmla="*/ 2370 w 10000"/>
                  <a:gd name="connsiteY3-190" fmla="*/ 273 h 10000"/>
                  <a:gd name="connsiteX4-191" fmla="*/ 8686 w 10000"/>
                  <a:gd name="connsiteY4-192" fmla="*/ 8097 h 10000"/>
                  <a:gd name="connsiteX5-193" fmla="*/ 8 w 10000"/>
                  <a:gd name="connsiteY5-194" fmla="*/ 7965 h 10000"/>
                  <a:gd name="connsiteX6-195" fmla="*/ 10000 w 10000"/>
                  <a:gd name="connsiteY6-196" fmla="*/ 8440 h 10000"/>
                  <a:gd name="connsiteX0-197" fmla="*/ 10000 w 10000"/>
                  <a:gd name="connsiteY0-198" fmla="*/ 8440 h 10355"/>
                  <a:gd name="connsiteX1-199" fmla="*/ 9799 w 10000"/>
                  <a:gd name="connsiteY1-200" fmla="*/ 8440 h 10355"/>
                  <a:gd name="connsiteX2-201" fmla="*/ 9598 w 10000"/>
                  <a:gd name="connsiteY2-202" fmla="*/ 8094 h 10355"/>
                  <a:gd name="connsiteX3-203" fmla="*/ 2370 w 10000"/>
                  <a:gd name="connsiteY3-204" fmla="*/ 273 h 10355"/>
                  <a:gd name="connsiteX4-205" fmla="*/ 8686 w 10000"/>
                  <a:gd name="connsiteY4-206" fmla="*/ 8097 h 10355"/>
                  <a:gd name="connsiteX5-207" fmla="*/ 8 w 10000"/>
                  <a:gd name="connsiteY5-208" fmla="*/ 7965 h 10355"/>
                  <a:gd name="connsiteX6-209" fmla="*/ 10000 w 10000"/>
                  <a:gd name="connsiteY6-210" fmla="*/ 8440 h 10355"/>
                  <a:gd name="connsiteX0-211" fmla="*/ 10000 w 10000"/>
                  <a:gd name="connsiteY0-212" fmla="*/ 8440 h 10355"/>
                  <a:gd name="connsiteX1-213" fmla="*/ 9799 w 10000"/>
                  <a:gd name="connsiteY1-214" fmla="*/ 8440 h 10355"/>
                  <a:gd name="connsiteX2-215" fmla="*/ 9598 w 10000"/>
                  <a:gd name="connsiteY2-216" fmla="*/ 8094 h 10355"/>
                  <a:gd name="connsiteX3-217" fmla="*/ 2370 w 10000"/>
                  <a:gd name="connsiteY3-218" fmla="*/ 273 h 10355"/>
                  <a:gd name="connsiteX4-219" fmla="*/ 8686 w 10000"/>
                  <a:gd name="connsiteY4-220" fmla="*/ 8097 h 10355"/>
                  <a:gd name="connsiteX5-221" fmla="*/ 8 w 10000"/>
                  <a:gd name="connsiteY5-222" fmla="*/ 7965 h 10355"/>
                  <a:gd name="connsiteX6-223" fmla="*/ 10000 w 10000"/>
                  <a:gd name="connsiteY6-224" fmla="*/ 8440 h 10355"/>
                  <a:gd name="connsiteX0-225" fmla="*/ 10000 w 10000"/>
                  <a:gd name="connsiteY0-226" fmla="*/ 8605 h 10520"/>
                  <a:gd name="connsiteX1-227" fmla="*/ 9799 w 10000"/>
                  <a:gd name="connsiteY1-228" fmla="*/ 8605 h 10520"/>
                  <a:gd name="connsiteX2-229" fmla="*/ 9598 w 10000"/>
                  <a:gd name="connsiteY2-230" fmla="*/ 8259 h 10520"/>
                  <a:gd name="connsiteX3-231" fmla="*/ 2370 w 10000"/>
                  <a:gd name="connsiteY3-232" fmla="*/ 438 h 10520"/>
                  <a:gd name="connsiteX4-233" fmla="*/ 8686 w 10000"/>
                  <a:gd name="connsiteY4-234" fmla="*/ 8262 h 10520"/>
                  <a:gd name="connsiteX5-235" fmla="*/ 8 w 10000"/>
                  <a:gd name="connsiteY5-236" fmla="*/ 8130 h 10520"/>
                  <a:gd name="connsiteX6-237" fmla="*/ 10000 w 10000"/>
                  <a:gd name="connsiteY6-238" fmla="*/ 8605 h 10520"/>
                  <a:gd name="connsiteX0-239" fmla="*/ 10000 w 10000"/>
                  <a:gd name="connsiteY0-240" fmla="*/ 9473 h 11388"/>
                  <a:gd name="connsiteX1-241" fmla="*/ 9799 w 10000"/>
                  <a:gd name="connsiteY1-242" fmla="*/ 9473 h 11388"/>
                  <a:gd name="connsiteX2-243" fmla="*/ 9598 w 10000"/>
                  <a:gd name="connsiteY2-244" fmla="*/ 9127 h 11388"/>
                  <a:gd name="connsiteX3-245" fmla="*/ 2972 w 10000"/>
                  <a:gd name="connsiteY3-246" fmla="*/ 399 h 11388"/>
                  <a:gd name="connsiteX4-247" fmla="*/ 8686 w 10000"/>
                  <a:gd name="connsiteY4-248" fmla="*/ 9130 h 11388"/>
                  <a:gd name="connsiteX5-249" fmla="*/ 8 w 10000"/>
                  <a:gd name="connsiteY5-250" fmla="*/ 8998 h 11388"/>
                  <a:gd name="connsiteX6-251" fmla="*/ 10000 w 10000"/>
                  <a:gd name="connsiteY6-252" fmla="*/ 9473 h 1138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0" name="Hình tự do 67"/>
              <p:cNvSpPr/>
              <p:nvPr/>
            </p:nvSpPr>
            <p:spPr bwMode="auto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-1" fmla="*/ 9558 w 10006"/>
                  <a:gd name="connsiteY0-2" fmla="*/ 6618 h 10000"/>
                  <a:gd name="connsiteX1-3" fmla="*/ 9355 w 10006"/>
                  <a:gd name="connsiteY1-4" fmla="*/ 6618 h 10000"/>
                  <a:gd name="connsiteX2-5" fmla="*/ 9153 w 10006"/>
                  <a:gd name="connsiteY2-6" fmla="*/ 6346 h 10000"/>
                  <a:gd name="connsiteX3-7" fmla="*/ 1887 w 10006"/>
                  <a:gd name="connsiteY3-8" fmla="*/ 181 h 10000"/>
                  <a:gd name="connsiteX4-9" fmla="*/ 8236 w 10006"/>
                  <a:gd name="connsiteY4-10" fmla="*/ 6348 h 10000"/>
                  <a:gd name="connsiteX5-11" fmla="*/ 71 w 10006"/>
                  <a:gd name="connsiteY5-12" fmla="*/ 9428 h 10000"/>
                  <a:gd name="connsiteX6-13" fmla="*/ 9558 w 10006"/>
                  <a:gd name="connsiteY6-14" fmla="*/ 6618 h 10000"/>
                  <a:gd name="connsiteX0-15" fmla="*/ 9558 w 10006"/>
                  <a:gd name="connsiteY0-16" fmla="*/ 6652 h 10034"/>
                  <a:gd name="connsiteX1-17" fmla="*/ 9355 w 10006"/>
                  <a:gd name="connsiteY1-18" fmla="*/ 6652 h 10034"/>
                  <a:gd name="connsiteX2-19" fmla="*/ 9153 w 10006"/>
                  <a:gd name="connsiteY2-20" fmla="*/ 6380 h 10034"/>
                  <a:gd name="connsiteX3-21" fmla="*/ 1887 w 10006"/>
                  <a:gd name="connsiteY3-22" fmla="*/ 215 h 10034"/>
                  <a:gd name="connsiteX4-23" fmla="*/ 8236 w 10006"/>
                  <a:gd name="connsiteY4-24" fmla="*/ 6382 h 10034"/>
                  <a:gd name="connsiteX5-25" fmla="*/ 71 w 10006"/>
                  <a:gd name="connsiteY5-26" fmla="*/ 9462 h 10034"/>
                  <a:gd name="connsiteX6-27" fmla="*/ 9558 w 10006"/>
                  <a:gd name="connsiteY6-28" fmla="*/ 6652 h 10034"/>
                  <a:gd name="connsiteX0-29" fmla="*/ 9558 w 9558"/>
                  <a:gd name="connsiteY0-30" fmla="*/ 6652 h 10197"/>
                  <a:gd name="connsiteX1-31" fmla="*/ 9355 w 9558"/>
                  <a:gd name="connsiteY1-32" fmla="*/ 6652 h 10197"/>
                  <a:gd name="connsiteX2-33" fmla="*/ 9153 w 9558"/>
                  <a:gd name="connsiteY2-34" fmla="*/ 6380 h 10197"/>
                  <a:gd name="connsiteX3-35" fmla="*/ 1887 w 9558"/>
                  <a:gd name="connsiteY3-36" fmla="*/ 215 h 10197"/>
                  <a:gd name="connsiteX4-37" fmla="*/ 8236 w 9558"/>
                  <a:gd name="connsiteY4-38" fmla="*/ 6382 h 10197"/>
                  <a:gd name="connsiteX5-39" fmla="*/ 71 w 9558"/>
                  <a:gd name="connsiteY5-40" fmla="*/ 9462 h 10197"/>
                  <a:gd name="connsiteX6-41" fmla="*/ 9558 w 9558"/>
                  <a:gd name="connsiteY6-42" fmla="*/ 6652 h 10197"/>
                  <a:gd name="connsiteX0-43" fmla="*/ 10000 w 10000"/>
                  <a:gd name="connsiteY0-44" fmla="*/ 6696 h 10173"/>
                  <a:gd name="connsiteX1-45" fmla="*/ 9788 w 10000"/>
                  <a:gd name="connsiteY1-46" fmla="*/ 6696 h 10173"/>
                  <a:gd name="connsiteX2-47" fmla="*/ 9576 w 10000"/>
                  <a:gd name="connsiteY2-48" fmla="*/ 6430 h 10173"/>
                  <a:gd name="connsiteX3-49" fmla="*/ 1974 w 10000"/>
                  <a:gd name="connsiteY3-50" fmla="*/ 384 h 10173"/>
                  <a:gd name="connsiteX4-51" fmla="*/ 8617 w 10000"/>
                  <a:gd name="connsiteY4-52" fmla="*/ 6432 h 10173"/>
                  <a:gd name="connsiteX5-53" fmla="*/ 74 w 10000"/>
                  <a:gd name="connsiteY5-54" fmla="*/ 9452 h 10173"/>
                  <a:gd name="connsiteX6-55" fmla="*/ 10000 w 10000"/>
                  <a:gd name="connsiteY6-56" fmla="*/ 6696 h 10173"/>
                  <a:gd name="connsiteX0-57" fmla="*/ 10000 w 10000"/>
                  <a:gd name="connsiteY0-58" fmla="*/ 6696 h 10173"/>
                  <a:gd name="connsiteX1-59" fmla="*/ 9788 w 10000"/>
                  <a:gd name="connsiteY1-60" fmla="*/ 6696 h 10173"/>
                  <a:gd name="connsiteX2-61" fmla="*/ 9576 w 10000"/>
                  <a:gd name="connsiteY2-62" fmla="*/ 6430 h 10173"/>
                  <a:gd name="connsiteX3-63" fmla="*/ 1974 w 10000"/>
                  <a:gd name="connsiteY3-64" fmla="*/ 384 h 10173"/>
                  <a:gd name="connsiteX4-65" fmla="*/ 8617 w 10000"/>
                  <a:gd name="connsiteY4-66" fmla="*/ 6432 h 10173"/>
                  <a:gd name="connsiteX5-67" fmla="*/ 74 w 10000"/>
                  <a:gd name="connsiteY5-68" fmla="*/ 9452 h 10173"/>
                  <a:gd name="connsiteX6-69" fmla="*/ 10000 w 10000"/>
                  <a:gd name="connsiteY6-70" fmla="*/ 6696 h 10173"/>
                  <a:gd name="connsiteX0-71" fmla="*/ 10000 w 10000"/>
                  <a:gd name="connsiteY0-72" fmla="*/ 6747 h 10224"/>
                  <a:gd name="connsiteX1-73" fmla="*/ 9788 w 10000"/>
                  <a:gd name="connsiteY1-74" fmla="*/ 6747 h 10224"/>
                  <a:gd name="connsiteX2-75" fmla="*/ 9576 w 10000"/>
                  <a:gd name="connsiteY2-76" fmla="*/ 6481 h 10224"/>
                  <a:gd name="connsiteX3-77" fmla="*/ 1974 w 10000"/>
                  <a:gd name="connsiteY3-78" fmla="*/ 435 h 10224"/>
                  <a:gd name="connsiteX4-79" fmla="*/ 8617 w 10000"/>
                  <a:gd name="connsiteY4-80" fmla="*/ 6483 h 10224"/>
                  <a:gd name="connsiteX5-81" fmla="*/ 74 w 10000"/>
                  <a:gd name="connsiteY5-82" fmla="*/ 9503 h 10224"/>
                  <a:gd name="connsiteX6-83" fmla="*/ 10000 w 10000"/>
                  <a:gd name="connsiteY6-84" fmla="*/ 6747 h 10224"/>
                  <a:gd name="connsiteX0-85" fmla="*/ 10000 w 10000"/>
                  <a:gd name="connsiteY0-86" fmla="*/ 5820 h 9297"/>
                  <a:gd name="connsiteX1-87" fmla="*/ 9788 w 10000"/>
                  <a:gd name="connsiteY1-88" fmla="*/ 5820 h 9297"/>
                  <a:gd name="connsiteX2-89" fmla="*/ 9576 w 10000"/>
                  <a:gd name="connsiteY2-90" fmla="*/ 5554 h 9297"/>
                  <a:gd name="connsiteX3-91" fmla="*/ 2180 w 10000"/>
                  <a:gd name="connsiteY3-92" fmla="*/ 500 h 9297"/>
                  <a:gd name="connsiteX4-93" fmla="*/ 8617 w 10000"/>
                  <a:gd name="connsiteY4-94" fmla="*/ 5556 h 9297"/>
                  <a:gd name="connsiteX5-95" fmla="*/ 74 w 10000"/>
                  <a:gd name="connsiteY5-96" fmla="*/ 8576 h 9297"/>
                  <a:gd name="connsiteX6-97" fmla="*/ 10000 w 10000"/>
                  <a:gd name="connsiteY6-98" fmla="*/ 5820 h 9297"/>
                  <a:gd name="connsiteX0-99" fmla="*/ 10000 w 10000"/>
                  <a:gd name="connsiteY0-100" fmla="*/ 6260 h 10000"/>
                  <a:gd name="connsiteX1-101" fmla="*/ 9788 w 10000"/>
                  <a:gd name="connsiteY1-102" fmla="*/ 6260 h 10000"/>
                  <a:gd name="connsiteX2-103" fmla="*/ 9576 w 10000"/>
                  <a:gd name="connsiteY2-104" fmla="*/ 5974 h 10000"/>
                  <a:gd name="connsiteX3-105" fmla="*/ 2180 w 10000"/>
                  <a:gd name="connsiteY3-106" fmla="*/ 538 h 10000"/>
                  <a:gd name="connsiteX4-107" fmla="*/ 8617 w 10000"/>
                  <a:gd name="connsiteY4-108" fmla="*/ 5976 h 10000"/>
                  <a:gd name="connsiteX5-109" fmla="*/ 74 w 10000"/>
                  <a:gd name="connsiteY5-110" fmla="*/ 9224 h 10000"/>
                  <a:gd name="connsiteX6-111" fmla="*/ 10000 w 10000"/>
                  <a:gd name="connsiteY6-112" fmla="*/ 6260 h 10000"/>
                  <a:gd name="connsiteX0-113" fmla="*/ 10000 w 10000"/>
                  <a:gd name="connsiteY0-114" fmla="*/ 6206 h 9946"/>
                  <a:gd name="connsiteX1-115" fmla="*/ 9788 w 10000"/>
                  <a:gd name="connsiteY1-116" fmla="*/ 6206 h 9946"/>
                  <a:gd name="connsiteX2-117" fmla="*/ 9576 w 10000"/>
                  <a:gd name="connsiteY2-118" fmla="*/ 5920 h 9946"/>
                  <a:gd name="connsiteX3-119" fmla="*/ 2180 w 10000"/>
                  <a:gd name="connsiteY3-120" fmla="*/ 484 h 9946"/>
                  <a:gd name="connsiteX4-121" fmla="*/ 8617 w 10000"/>
                  <a:gd name="connsiteY4-122" fmla="*/ 5922 h 9946"/>
                  <a:gd name="connsiteX5-123" fmla="*/ 74 w 10000"/>
                  <a:gd name="connsiteY5-124" fmla="*/ 9170 h 9946"/>
                  <a:gd name="connsiteX6-125" fmla="*/ 10000 w 10000"/>
                  <a:gd name="connsiteY6-126" fmla="*/ 6206 h 9946"/>
                  <a:gd name="connsiteX0-127" fmla="*/ 10000 w 10000"/>
                  <a:gd name="connsiteY0-128" fmla="*/ 6240 h 10000"/>
                  <a:gd name="connsiteX1-129" fmla="*/ 9788 w 10000"/>
                  <a:gd name="connsiteY1-130" fmla="*/ 6240 h 10000"/>
                  <a:gd name="connsiteX2-131" fmla="*/ 9576 w 10000"/>
                  <a:gd name="connsiteY2-132" fmla="*/ 5952 h 10000"/>
                  <a:gd name="connsiteX3-133" fmla="*/ 2180 w 10000"/>
                  <a:gd name="connsiteY3-134" fmla="*/ 487 h 10000"/>
                  <a:gd name="connsiteX4-135" fmla="*/ 8617 w 10000"/>
                  <a:gd name="connsiteY4-136" fmla="*/ 5954 h 10000"/>
                  <a:gd name="connsiteX5-137" fmla="*/ 74 w 10000"/>
                  <a:gd name="connsiteY5-138" fmla="*/ 9220 h 10000"/>
                  <a:gd name="connsiteX6-139" fmla="*/ 10000 w 10000"/>
                  <a:gd name="connsiteY6-140" fmla="*/ 6240 h 10000"/>
                  <a:gd name="connsiteX0-141" fmla="*/ 10010 w 10010"/>
                  <a:gd name="connsiteY0-142" fmla="*/ 6240 h 10000"/>
                  <a:gd name="connsiteX1-143" fmla="*/ 9798 w 10010"/>
                  <a:gd name="connsiteY1-144" fmla="*/ 6240 h 10000"/>
                  <a:gd name="connsiteX2-145" fmla="*/ 9586 w 10010"/>
                  <a:gd name="connsiteY2-146" fmla="*/ 5952 h 10000"/>
                  <a:gd name="connsiteX3-147" fmla="*/ 2190 w 10010"/>
                  <a:gd name="connsiteY3-148" fmla="*/ 487 h 10000"/>
                  <a:gd name="connsiteX4-149" fmla="*/ 8627 w 10010"/>
                  <a:gd name="connsiteY4-150" fmla="*/ 5954 h 10000"/>
                  <a:gd name="connsiteX5-151" fmla="*/ 84 w 10010"/>
                  <a:gd name="connsiteY5-152" fmla="*/ 9220 h 10000"/>
                  <a:gd name="connsiteX6-153" fmla="*/ 10010 w 10010"/>
                  <a:gd name="connsiteY6-154" fmla="*/ 6240 h 100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1" name="Hình tự do 105"/>
              <p:cNvSpPr/>
              <p:nvPr/>
            </p:nvSpPr>
            <p:spPr bwMode="auto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2" name="Hình tự do 106"/>
              <p:cNvSpPr/>
              <p:nvPr/>
            </p:nvSpPr>
            <p:spPr bwMode="auto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103" name="Hình tự do 106"/>
              <p:cNvSpPr/>
              <p:nvPr/>
            </p:nvSpPr>
            <p:spPr bwMode="auto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</p:spPr>
        <p:txBody>
          <a:bodyPr anchor="b">
            <a:normAutofit/>
          </a:bodyPr>
          <a:lstStyle>
            <a:lvl1pPr algn="ctr" latinLnBrk="0">
              <a:lnSpc>
                <a:spcPct val="80000"/>
              </a:lnSpc>
              <a:defRPr lang="vi-VN"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719568"/>
            <a:ext cx="9144000" cy="1082939"/>
          </a:xfrm>
        </p:spPr>
        <p:txBody>
          <a:bodyPr/>
          <a:lstStyle>
            <a:lvl1pPr marL="0" indent="0" algn="ctr" latinLnBrk="0">
              <a:spcBef>
                <a:spcPts val="1000"/>
              </a:spcBef>
              <a:buNone/>
              <a:defRPr lang="vi-VN"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2125762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135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cho sẵn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A8D6-61CB-47CF-BA93-9D77189827BB}" type="datetime1">
              <a:rPr lang="en-US"/>
              <a:t>12/22/2025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765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Nhóm 83"/>
          <p:cNvGrpSpPr/>
          <p:nvPr/>
        </p:nvGrpSpPr>
        <p:grpSpPr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Hình tự do 6"/>
            <p:cNvSpPr/>
            <p:nvPr/>
          </p:nvSpPr>
          <p:spPr bwMode="auto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" name="Hình bầu dục 33"/>
            <p:cNvSpPr>
              <a:spLocks noChangeArrowheads="1"/>
            </p:cNvSpPr>
            <p:nvPr/>
          </p:nvSpPr>
          <p:spPr bwMode="auto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9" name="Nhóm 8"/>
            <p:cNvGrpSpPr/>
            <p:nvPr/>
          </p:nvGrpSpPr>
          <p:grpSpPr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Hình tự do 9"/>
              <p:cNvSpPr/>
              <p:nvPr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1" name="Hình tự do 10"/>
              <p:cNvSpPr/>
              <p:nvPr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12" name="Hình tự do 11"/>
            <p:cNvSpPr/>
            <p:nvPr/>
          </p:nvSpPr>
          <p:spPr bwMode="auto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3" name="Hình tự do 12"/>
            <p:cNvSpPr/>
            <p:nvPr/>
          </p:nvSpPr>
          <p:spPr bwMode="auto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vi-VN"/>
            </a:p>
          </p:txBody>
        </p:sp>
        <p:sp>
          <p:nvSpPr>
            <p:cNvPr id="14" name="Hình tự do 13"/>
            <p:cNvSpPr/>
            <p:nvPr/>
          </p:nvSpPr>
          <p:spPr bwMode="auto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5" name="Hình tự do 14"/>
            <p:cNvSpPr/>
            <p:nvPr/>
          </p:nvSpPr>
          <p:spPr bwMode="auto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15"/>
            <p:cNvSpPr/>
            <p:nvPr/>
          </p:nvSpPr>
          <p:spPr bwMode="auto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16"/>
            <p:cNvSpPr/>
            <p:nvPr/>
          </p:nvSpPr>
          <p:spPr bwMode="auto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8" name="Hình bầu dục 33"/>
            <p:cNvSpPr>
              <a:spLocks noChangeArrowheads="1"/>
            </p:cNvSpPr>
            <p:nvPr/>
          </p:nvSpPr>
          <p:spPr bwMode="auto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9" name="Hình tự do 27"/>
            <p:cNvSpPr/>
            <p:nvPr/>
          </p:nvSpPr>
          <p:spPr bwMode="auto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20" name="Hình tự do 19"/>
            <p:cNvSpPr/>
            <p:nvPr/>
          </p:nvSpPr>
          <p:spPr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Hình tự do 49"/>
            <p:cNvSpPr/>
            <p:nvPr/>
          </p:nvSpPr>
          <p:spPr bwMode="auto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2" name="Hình tự do 21"/>
            <p:cNvSpPr/>
            <p:nvPr/>
          </p:nvSpPr>
          <p:spPr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23" name="Nhóm 22"/>
            <p:cNvGrpSpPr/>
            <p:nvPr/>
          </p:nvGrpSpPr>
          <p:grpSpPr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Hình tự do 5"/>
              <p:cNvSpPr/>
              <p:nvPr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5" name="Dòng 6"/>
              <p:cNvSpPr>
                <a:spLocks noChangeShapeType="1"/>
              </p:cNvSpPr>
              <p:nvPr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6" name="Hình tự do 32"/>
              <p:cNvSpPr/>
              <p:nvPr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7" name="Hình tự do 33"/>
              <p:cNvSpPr/>
              <p:nvPr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8" name="Hình tự do 32"/>
              <p:cNvSpPr/>
              <p:nvPr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9" name="Hình bầu dục 28"/>
              <p:cNvSpPr/>
              <p:nvPr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0" name="Hình tự do 29"/>
            <p:cNvSpPr/>
            <p:nvPr/>
          </p:nvSpPr>
          <p:spPr bwMode="auto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1" name="Hình tự do 30"/>
            <p:cNvSpPr/>
            <p:nvPr/>
          </p:nvSpPr>
          <p:spPr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Hình tự do 31"/>
            <p:cNvSpPr/>
            <p:nvPr/>
          </p:nvSpPr>
          <p:spPr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3" name="Nhóm 32"/>
            <p:cNvGrpSpPr/>
            <p:nvPr/>
          </p:nvGrpSpPr>
          <p:grpSpPr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Hình tự do 33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5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6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7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8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</p:grpSp>
      <p:grpSp>
        <p:nvGrpSpPr>
          <p:cNvPr id="83" name="Nhóm 82"/>
          <p:cNvGrpSpPr/>
          <p:nvPr/>
        </p:nvGrpSpPr>
        <p:grpSpPr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Hình tự do 13"/>
            <p:cNvSpPr>
              <a:spLocks noEditPoints="1"/>
            </p:cNvSpPr>
            <p:nvPr/>
          </p:nvSpPr>
          <p:spPr bwMode="auto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0" name="Hình tự do 23"/>
            <p:cNvSpPr/>
            <p:nvPr/>
          </p:nvSpPr>
          <p:spPr bwMode="auto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1" name="Hình tự do 27"/>
            <p:cNvSpPr/>
            <p:nvPr/>
          </p:nvSpPr>
          <p:spPr bwMode="auto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43" name="Hình tự do 5"/>
            <p:cNvSpPr/>
            <p:nvPr/>
          </p:nvSpPr>
          <p:spPr bwMode="auto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4" name="Dòng 6"/>
            <p:cNvSpPr>
              <a:spLocks noChangeShapeType="1"/>
            </p:cNvSpPr>
            <p:nvPr/>
          </p:nvSpPr>
          <p:spPr bwMode="auto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5" name="Hình tự do 10"/>
            <p:cNvSpPr/>
            <p:nvPr/>
          </p:nvSpPr>
          <p:spPr bwMode="auto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46" name="Hình tự do 25"/>
            <p:cNvSpPr/>
            <p:nvPr/>
          </p:nvSpPr>
          <p:spPr bwMode="auto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7" name="Hình tự do 26"/>
            <p:cNvSpPr/>
            <p:nvPr/>
          </p:nvSpPr>
          <p:spPr bwMode="auto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8" name="Hình tự do 31"/>
            <p:cNvSpPr/>
            <p:nvPr/>
          </p:nvSpPr>
          <p:spPr bwMode="auto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9" name="Hình tự do 34"/>
            <p:cNvSpPr/>
            <p:nvPr/>
          </p:nvSpPr>
          <p:spPr bwMode="auto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0" name="Hình tự do 49"/>
            <p:cNvSpPr/>
            <p:nvPr/>
          </p:nvSpPr>
          <p:spPr bwMode="auto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1" name="Hình tự do 50"/>
            <p:cNvSpPr/>
            <p:nvPr/>
          </p:nvSpPr>
          <p:spPr bwMode="auto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2" name="Dòng 76"/>
            <p:cNvSpPr>
              <a:spLocks noChangeShapeType="1"/>
            </p:cNvSpPr>
            <p:nvPr/>
          </p:nvSpPr>
          <p:spPr bwMode="auto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3" name="Hình tự do 78"/>
            <p:cNvSpPr/>
            <p:nvPr/>
          </p:nvSpPr>
          <p:spPr bwMode="auto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4" name="Hình tự do 79"/>
            <p:cNvSpPr/>
            <p:nvPr/>
          </p:nvSpPr>
          <p:spPr bwMode="auto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5" name="Hình tự do 82"/>
            <p:cNvSpPr/>
            <p:nvPr/>
          </p:nvSpPr>
          <p:spPr bwMode="auto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6" name="Hình tự do 84"/>
            <p:cNvSpPr/>
            <p:nvPr/>
          </p:nvSpPr>
          <p:spPr bwMode="auto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7" name="Hình tự do 80"/>
            <p:cNvSpPr/>
            <p:nvPr/>
          </p:nvSpPr>
          <p:spPr bwMode="auto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8" name="Hình tự do 84"/>
            <p:cNvSpPr/>
            <p:nvPr/>
          </p:nvSpPr>
          <p:spPr bwMode="auto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59" name="Nhóm 58"/>
            <p:cNvGrpSpPr/>
            <p:nvPr/>
          </p:nvGrpSpPr>
          <p:grpSpPr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Hình tự do 83"/>
              <p:cNvSpPr/>
              <p:nvPr/>
            </p:nvSpPr>
            <p:spPr bwMode="auto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6" name="Hình tự do 80"/>
              <p:cNvSpPr/>
              <p:nvPr/>
            </p:nvSpPr>
            <p:spPr bwMode="auto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7" name="Hình tự do 84"/>
              <p:cNvSpPr/>
              <p:nvPr/>
            </p:nvSpPr>
            <p:spPr bwMode="auto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grpSp>
          <p:nvGrpSpPr>
            <p:cNvPr id="60" name="Nhóm 59"/>
            <p:cNvGrpSpPr/>
            <p:nvPr/>
          </p:nvGrpSpPr>
          <p:grpSpPr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Hình tự do 32"/>
              <p:cNvSpPr/>
              <p:nvPr/>
            </p:nvSpPr>
            <p:spPr bwMode="auto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2" name="Hình tự do 33"/>
              <p:cNvSpPr/>
              <p:nvPr/>
            </p:nvSpPr>
            <p:spPr bwMode="auto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3" name="Hình tự do 32"/>
              <p:cNvSpPr/>
              <p:nvPr/>
            </p:nvSpPr>
            <p:spPr bwMode="auto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4" name="Hình bầu dục 63"/>
              <p:cNvSpPr/>
              <p:nvPr/>
            </p:nvSpPr>
            <p:spPr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</p:spPr>
        <p:txBody>
          <a:bodyPr anchor="b">
            <a:normAutofit/>
          </a:bodyPr>
          <a:lstStyle>
            <a:lvl1pPr latinLnBrk="0">
              <a:defRPr lang="vi-VN" sz="5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4589463"/>
            <a:ext cx="9144000" cy="1280160"/>
          </a:xfrm>
        </p:spPr>
        <p:txBody>
          <a:bodyPr/>
          <a:lstStyle>
            <a:lvl1pPr marL="0" indent="0" latinLnBrk="0">
              <a:buNone/>
              <a:defRPr lang="vi-VN" sz="24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000"/>
            </a:lvl2pPr>
            <a:lvl3pPr marL="914400" indent="0" latinLnBrk="0">
              <a:buNone/>
              <a:defRPr lang="vi-VN" sz="1800"/>
            </a:lvl3pPr>
            <a:lvl4pPr marL="1371600" indent="0" latinLnBrk="0">
              <a:buNone/>
              <a:defRPr lang="vi-VN" sz="1600"/>
            </a:lvl4pPr>
            <a:lvl5pPr marL="1828800" indent="0" latinLnBrk="0">
              <a:buNone/>
              <a:defRPr lang="vi-VN" sz="1600"/>
            </a:lvl5pPr>
            <a:lvl6pPr marL="2286000" indent="0" latinLnBrk="0">
              <a:buNone/>
              <a:defRPr lang="vi-VN" sz="1600"/>
            </a:lvl6pPr>
            <a:lvl7pPr marL="2743200" indent="0" latinLnBrk="0">
              <a:buNone/>
              <a:defRPr lang="vi-VN" sz="1600"/>
            </a:lvl7pPr>
            <a:lvl8pPr marL="3200400" indent="0" latinLnBrk="0">
              <a:buNone/>
              <a:defRPr lang="vi-VN" sz="1600"/>
            </a:lvl8pPr>
            <a:lvl9pPr marL="3657600" indent="0" latinLnBrk="0">
              <a:buNone/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27523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904999"/>
            <a:ext cx="4389120" cy="4114801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904999"/>
            <a:ext cx="4389120" cy="4114801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E7D-B1C3-4D38-A3E7-DB661474DFA3}" type="datetime1">
              <a:rPr lang="en-US"/>
              <a:t>12/22/2025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389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905000"/>
            <a:ext cx="4389120" cy="68310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588106"/>
            <a:ext cx="4389120" cy="343169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905000"/>
            <a:ext cx="4389120" cy="68310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588106"/>
            <a:ext cx="4389120" cy="343169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5A98-BAEE-4D67-82E9-CE341A8B1BD7}" type="datetime1">
              <a:rPr lang="en-US"/>
              <a:t>12/22/2025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312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3676-3175-4B01-98B5-6DAE028379AE}" type="datetime1">
              <a:rPr lang="en-US"/>
              <a:t>12/22/2025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686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FE93-8C9D-445F-8DF8-8B1CC97CC7C0}" type="datetime1">
              <a:rPr lang="en-US"/>
              <a:t>12/22/2025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223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Hình tự do 44"/>
            <p:cNvSpPr/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0" name="Dòng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1" name="Hình tự do 46"/>
            <p:cNvSpPr/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2" name="Hình tự do 47"/>
            <p:cNvSpPr/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3" name="Hình tự do 48"/>
            <p:cNvSpPr/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4" name="Hình tự do 49"/>
            <p:cNvSpPr/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5" name="Hình tự do 10"/>
            <p:cNvSpPr/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16"/>
            <p:cNvSpPr/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18"/>
            <p:cNvSpPr/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</p:spPr>
        <p:txBody>
          <a:bodyPr anchor="b">
            <a:normAutofit/>
          </a:bodyPr>
          <a:lstStyle>
            <a:lvl1pPr latinLnBrk="0">
              <a:defRPr lang="vi-VN" sz="3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>
            <a:normAutofit/>
          </a:bodyPr>
          <a:lstStyle>
            <a:lvl1pPr marL="0" indent="0" algn="ctr" latinLnBrk="0">
              <a:buNone/>
              <a:defRPr lang="vi-VN" sz="2000"/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699248" y="4255008"/>
            <a:ext cx="3200400" cy="1764792"/>
          </a:xfrm>
        </p:spPr>
        <p:txBody>
          <a:bodyPr/>
          <a:lstStyle>
            <a:lvl1pPr marL="0" indent="0" latinLnBrk="0">
              <a:spcBef>
                <a:spcPts val="1000"/>
              </a:spcBef>
              <a:buNone/>
              <a:defRPr lang="vi-VN" sz="16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00FDC-A43D-4B5A-B091-F5339D0144BE}" type="datetime1">
              <a:rPr lang="en-US"/>
              <a:t>12/22/2025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412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64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78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66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70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05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60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82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86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86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36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41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36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7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12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31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84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686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1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72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13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0D826F-2441-41E8-BB31-6C8A567FA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0F5413-5366-484C-A942-69C1AEEA0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D16F27-BBE4-48DE-BE85-9C93A6E4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CAEA5F-453C-4EF0-92D2-4DC0B9DEF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D9B90-6595-4FAF-BA6C-FA3359F70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12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BF3DF3-91BB-4634-BC76-36D10E65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B13E71-213B-415A-9A92-9D8F0437A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040139-B6EA-4A3F-A2BB-0DEF9BAA1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55A5C6-34EB-4DF8-BD15-EE03A798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AEF80B-1D66-44DA-A81B-3F71DAAA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54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66AA57-2786-4F31-B896-3EF16B93D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DA1509-C8E4-4139-8A09-A4B0D4C8A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2FE629-5596-4D70-974D-E0BEFF2E5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5E6741-A374-4D0C-A2E4-A54EC7344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760A9-17DF-47B2-905B-3AC679E47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72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2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02</a:t>
            </a: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2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84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3329E8-EA50-4213-82C8-E89F3902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2B9981-28C9-4754-AD28-8C90A9C91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B34A290-31B2-46C5-8804-91B79263A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4D03D5-D108-47EB-9366-7FC91B247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0F83FDE-724A-4DD2-A759-4DB8ACE91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720E-A7B9-4ACC-8F67-F53D491C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770828-5FE3-4660-955B-AF0289E92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759C9A-F6D4-42FB-B944-04BC2B2C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24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1D08D8-F9AA-4904-82E6-016E0694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F928FFC-436B-4AF6-BF2A-95BCE106F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295B1FE-D99B-4CED-A81B-05E60D26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33E1690-79F3-491B-954F-7F73DA40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22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63F7642-095E-4504-A073-58E704018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4AAEA44-D3A5-4E8F-8703-9CAB6D08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D55A217-DFD4-4026-ABA1-8FF784D5D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67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3936-5096-46FF-A0A7-F57DE9A52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8E6E60-E69E-4408-9436-7E7A495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2F6D711-DECE-4DD2-9832-AD9193D02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4639C2-ED95-401D-8709-02BA5F31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A9537A-E574-4558-BF39-D0EDEBB9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A50847-16D5-42A1-A623-7C1C916B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39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A726D-33A9-40F5-AEAE-36E776D5B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A7783AA-3C0A-49E9-BBB0-A1FB9241BE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FCD0E8E-7D3C-48E5-8FFA-1AFEE07E6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C7D2C9-F3BC-4CFB-AE9B-0FA16F897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27182C-DCA3-499A-BD51-9A0FC1E85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A64646-502A-47F7-8F76-7052EEECA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58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274D61-475E-4CFE-A581-0485B23DA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3A706FF-86ED-4D10-9899-A06249F4E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4079B8-65BF-4012-BDC7-A30CB0ED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92D12B-208F-4477-B46D-690D8404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BE741-EF5A-4330-8B56-56E49492C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13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21AD03-8B4F-4313-8AD2-2B471828C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F2528E-B591-404C-BBE1-0943602E5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D88BC0-1278-43DC-ADE2-BA26E2AA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EDECDA-C94F-4603-A62C-4029CCBF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4A192B-63C7-403F-8728-6E377B89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06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04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05A72DA-0E20-422D-A31C-8A5CB2E03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-1" r="52375" b="844"/>
          <a:stretch/>
        </p:blipFill>
        <p:spPr>
          <a:xfrm>
            <a:off x="9572424" y="19595"/>
            <a:ext cx="5492671" cy="6818810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图片包含 室内, 户外艺术系列, 笔记本电脑, 屏幕&#10;&#10;已生成极高可信度的说明">
            <a:extLst>
              <a:ext uri="{FF2B5EF4-FFF2-40B4-BE49-F238E27FC236}">
                <a16:creationId xmlns:a16="http://schemas.microsoft.com/office/drawing/2014/main" id="{31AC3A60-9A03-4C18-BBEC-248F4594C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t="21000" r="62718" b="47909"/>
          <a:stretch/>
        </p:blipFill>
        <p:spPr>
          <a:xfrm flipH="1">
            <a:off x="-2" y="4869160"/>
            <a:ext cx="2268101" cy="1969245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926103-678C-493D-B020-1063B3DBF9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7408" y="-16804"/>
            <a:ext cx="2592288" cy="1484474"/>
          </a:xfrm>
          <a:prstGeom prst="rect">
            <a:avLst/>
          </a:prstGeom>
        </p:spPr>
      </p:pic>
      <p:sp>
        <p:nvSpPr>
          <p:cNvPr id="10" name="矩形 69">
            <a:extLst>
              <a:ext uri="{FF2B5EF4-FFF2-40B4-BE49-F238E27FC236}">
                <a16:creationId xmlns:a16="http://schemas.microsoft.com/office/drawing/2014/main" id="{8B2A1291-96D5-44A0-B582-A35DD7F739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11425" y="836712"/>
            <a:ext cx="2448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</a:pPr>
            <a:r>
              <a:rPr lang="zh-CN" altLang="en-US" sz="2800" b="1" dirty="0">
                <a:solidFill>
                  <a:srgbClr val="366A97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微软雅黑" pitchFamily="34" charset="-122"/>
              </a:rPr>
              <a:t>点击添加标题</a:t>
            </a:r>
            <a:endParaRPr lang="en-US" altLang="zh-CN" sz="2800" b="1" dirty="0">
              <a:solidFill>
                <a:srgbClr val="366A97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1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4" r="1067"/>
          <a:stretch/>
        </p:blipFill>
        <p:spPr>
          <a:xfrm>
            <a:off x="-48683" y="1"/>
            <a:ext cx="12289365" cy="68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18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329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71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292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1C428-E973-40F6-A1AE-380BB791583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979BD-9CCA-4943-8383-4A7C1A4EF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4119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1C428-E973-40F6-A1AE-380BB791583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979BD-9CCA-4943-8383-4A7C1A4EF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6437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8612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884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6074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6289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9819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5032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4831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60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1581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9990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1111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0BF06-9292-4C3D-8578-12C5ACD1C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61C9EF-C9E0-477E-851C-439628E30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88983-ED1C-4F31-88BC-A6BE9F16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5E548-9AE9-40BE-A5DF-F4121C9FA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FFD48-E45B-4554-82DD-7B5554981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7853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79F2D-C738-4355-9AD6-EF6509FD5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07313-67EE-49FE-A760-A7797A040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23698-D9C2-4DE4-AB83-B9112EB4A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EACA7-2B8F-44C2-936F-964A9361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02CA5-01B9-4F58-8CD9-A7D0E661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02852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0AE3-369F-4C38-AC64-441F63BA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1598B-BEAD-4DC2-9BBC-AC193C454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D8C49-A5CE-4DA4-851B-92E04B3C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3DB30-60AE-48F3-8C9E-DDCFA8E3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0E148-43E3-4A9C-A310-AA174D513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2571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684BD-1B32-4C27-AD7A-195B2ABDC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CD9D3-246C-4979-BD48-4CFCD7B4D3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3D1A1-CE74-472D-81E6-26E36EADE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17FE8D-D147-4B44-A968-32484D459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09042-95DC-43B7-BA6B-8E03A1D07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8F161-319E-40CC-BF09-B14B35676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4574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738F2-90A8-4D6F-951E-6086A4414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002CE-9BF5-4EFD-BFE2-112CD2145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A14D7-3F7C-4F24-A3FB-800D6FB5B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372043-6242-4CA7-BC91-A13C02E21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0FEC6B-312A-457F-B61A-8255BB8ED6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C2C7FF-456C-4350-8B62-22B51D088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10D86C-395D-42A9-A403-9DB0B98B3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197BEF-5353-4690-AAF1-67A583F96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4667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F1600-BED7-4755-8EB9-4295F073F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DCBA-E911-4080-96BB-CE7BFE927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370C2F-A669-40CB-8499-27251E13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01F36B-76BA-40B3-827F-39E846F1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0984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EDDAF-9D1E-4406-904C-A2A77C2AA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69BC5B-ED6C-4B5A-A229-974E7F20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3AF93-15F6-4111-9872-9D57AC75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88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1B698-51E5-4FE8-94CB-43F045AD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D96D7-A122-4E37-84D9-E224DF95B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6CB78-12A0-4F3B-9AAE-0E4C6A81C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4D0E2-FC2C-4233-95C0-2738726DB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33E7A-117C-4440-83E4-4E5F99FCD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F19032-973A-4465-B210-237582D9D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4385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BEA3-6ECC-4856-8708-299FC5E2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0FF6F-43CD-4CE0-9ECB-180D2ED9B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EBEF9-65A2-46CD-8518-7A0862841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B53B99-CDBD-40B6-9577-96C50AA08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6A471-7CCA-47A6-8D34-04724F29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D671F7-6DE1-4D52-A445-7D47C6469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6717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06D77-728C-4729-B7BE-4CCF52BD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DFE5EF-E26C-4962-BC17-127E605FD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8AD27-70D0-4148-BB4D-E24E68D9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ECD1E-EC5D-4928-B2A3-ABD25A900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D245F-5FC6-4AB3-8CD1-1E988C7E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31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1D42AB-9C16-48F0-AAAC-CCE071200C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D26D5-0B02-4104-B93D-98242E71D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654D9-CD81-4825-8E7D-7F9F0BC9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AA5EE-D8E4-4AC1-829D-7B1B3DBB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FECEC-1835-4E5A-A9BA-0C96500D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45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id="{0DD98498-269A-9150-6199-402D93D918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7">
            <a:extLst>
              <a:ext uri="{FF2B5EF4-FFF2-40B4-BE49-F238E27FC236}">
                <a16:creationId xmlns:a16="http://schemas.microsoft.com/office/drawing/2014/main" id="{35EFA1DC-3EDD-3B35-F313-98FAB4985C64}"/>
              </a:ext>
            </a:extLst>
          </p:cNvPr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8">
            <a:extLst>
              <a:ext uri="{FF2B5EF4-FFF2-40B4-BE49-F238E27FC236}">
                <a16:creationId xmlns:a16="http://schemas.microsoft.com/office/drawing/2014/main" id="{229DA2AD-BB1A-F744-8CC9-819AF3C2393B}"/>
              </a:ext>
            </a:extLst>
          </p:cNvPr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2025/12/22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448904A1-CDF0-443F-BF34-9AD8434AE8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7">
            <a:extLst>
              <a:ext uri="{FF2B5EF4-FFF2-40B4-BE49-F238E27FC236}">
                <a16:creationId xmlns:a16="http://schemas.microsoft.com/office/drawing/2014/main" id="{7505BD61-9C66-4951-991F-4868F4DDCF35}"/>
              </a:ext>
            </a:extLst>
          </p:cNvPr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8">
            <a:extLst>
              <a:ext uri="{FF2B5EF4-FFF2-40B4-BE49-F238E27FC236}">
                <a16:creationId xmlns:a16="http://schemas.microsoft.com/office/drawing/2014/main" id="{82CC7225-DD30-8EA1-DDCB-F4D741A84947}"/>
              </a:ext>
            </a:extLst>
          </p:cNvPr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55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16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460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image" Target="../media/image72.jpg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image" Target="../media/image73.jpeg"/><Relationship Id="rId5" Type="http://schemas.openxmlformats.org/officeDocument/2006/relationships/slideLayout" Target="../slideLayouts/slideLayout124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52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slideLayout" Target="../slideLayouts/slideLayout168.xml"/><Relationship Id="rId7" Type="http://schemas.openxmlformats.org/officeDocument/2006/relationships/theme" Target="../theme/theme14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9.xml"/><Relationship Id="rId9" Type="http://schemas.openxmlformats.org/officeDocument/2006/relationships/image" Target="../media/image79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43.jp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image" Target="../media/image72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image" Target="../media/image72.jpg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5F3B2DDC-FBBE-7AC1-2539-2D835FDE8079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圆角矩形 7">
            <a:extLst>
              <a:ext uri="{FF2B5EF4-FFF2-40B4-BE49-F238E27FC236}">
                <a16:creationId xmlns:a16="http://schemas.microsoft.com/office/drawing/2014/main" id="{515E279F-1A05-A036-5F2D-104C5CDAB7C0}"/>
              </a:ext>
            </a:extLst>
          </p:cNvPr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8">
            <a:extLst>
              <a:ext uri="{FF2B5EF4-FFF2-40B4-BE49-F238E27FC236}">
                <a16:creationId xmlns:a16="http://schemas.microsoft.com/office/drawing/2014/main" id="{8ACF47C2-7E63-67D4-FE36-7BABEDD242C8}"/>
              </a:ext>
            </a:extLst>
          </p:cNvPr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chỉnh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chỉnh sửa kiểu văn bản Chủ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800">
                <a:solidFill>
                  <a:schemeClr val="tx1"/>
                </a:solidFill>
              </a:defRPr>
            </a:lvl1pPr>
          </a:lstStyle>
          <a:p>
            <a:fld id="{EAB6F22D-34FA-43A4-B48A-40A230D6062C}" type="datetime1">
              <a:rPr lang="en-US"/>
              <a:t>12/22/2025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800">
                <a:solidFill>
                  <a:schemeClr val="tx1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4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800">
                <a:solidFill>
                  <a:schemeClr val="tx1"/>
                </a:solidFill>
              </a:defRPr>
            </a:lvl1pPr>
          </a:lstStyle>
          <a:p>
            <a:fld id="{484FD59D-33F1-4A76-843D-E67207CAFE54}" type="slidenum">
              <a:rPr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87F163-1CBC-4623-AC7C-F8DF1D5004E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406" y="75339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6880EA-E48F-4962-A024-65E43847E82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94" y="-713162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6A4968-4405-4344-8798-24364F9B8AF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494" y="10495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D9FAD0-EECD-42C9-8FDB-FC972E85D3B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0" y="93172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256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298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29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A1288C2-4DB6-4C92-8CD2-757AA0ED6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4DF659-7556-44E6-B714-CEE8996C7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DEBE3A-9AE4-4521-9237-C8E721E32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6BDF78C2-8230-4221-A6A9-C20F8CBCB151}" type="datetimeFigureOut">
              <a:rPr lang="zh-CN" altLang="en-US" smtClean="0"/>
              <a:pPr/>
              <a:t>2025/12/22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AE7DE-2D89-439B-9968-A404EB1FC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FE0FC1-3938-4154-8571-66265A93F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5CFE8C-04CB-4CBE-8347-2D9A6B30A44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ED3C34C3-FA0B-486B-8614-D05B0BF5BB03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500205" y="-492760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26409843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7586998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5208099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3145308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6455658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6576705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6731147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3050441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98823649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8681137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41C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54E0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9B36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C78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D69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ECB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E1F9E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022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222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  <p:sldLayoutId id="2147484010" r:id="rId13"/>
    <p:sldLayoutId id="2147484011" r:id="rId14"/>
    <p:sldLayoutId id="2147484012" r:id="rId15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FED9D85F-0AB7-E169-AFE7-AA74EEE7068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www.9slide.vn</a:t>
            </a:r>
            <a:endParaRPr lang="en-US" sz="2400" dirty="0">
              <a:solidFill>
                <a:srgbClr val="CFCFC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43082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1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34F4DCA-D577-CF78-AC0A-B3A6318786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6F8AA3-5FEA-48FA-A685-F07CDE29B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A72B8-C33C-4FCF-AD4F-E4F7BC6FB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82113-6C28-49DC-8201-5AE847BB53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AE6BD-C4C9-4EC9-A9B3-FE42EF4571D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6D41C-9E28-4C9D-B0A1-328357820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CBB75-6783-4BD1-B774-1F68F5261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59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66C950D-7149-F3C6-50C6-3A1A6B20867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id="{E14E2317-A3F3-0918-C142-4F22B60735C3}"/>
              </a:ext>
            </a:extLst>
          </p:cNvPr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1D856C07-A1AA-C1AA-AB46-04B8F45DD1F3}"/>
              </a:ext>
            </a:extLst>
          </p:cNvPr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B05E65-08C2-4303-8348-0E26F97CC39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406" y="75339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853148-965C-4BB0-A45F-D6121F7D4A6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94" y="-713162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94896-9FF9-43CB-9CFF-931E04EA7D6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494" y="10495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2DAF27-A0A0-4CD2-BCD7-89CD57D5839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0" y="93172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5007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08255-2DFE-4164-AF77-B29D2D2F1A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CF338E-7040-4A27-B2AF-699CFC4311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406" y="75339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55F9C5-1C27-4768-B204-FA2E7068393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94" y="-713162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5A9388-8AC1-445C-B2F1-F32A1DEB89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494" y="10495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A96361-C005-4D5F-8F03-9027EC06DC0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0" y="93172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145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8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6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8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15.png"/><Relationship Id="rId4" Type="http://schemas.openxmlformats.org/officeDocument/2006/relationships/image" Target="../media/image10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6.xml"/><Relationship Id="rId6" Type="http://schemas.openxmlformats.org/officeDocument/2006/relationships/image" Target="../media/image119.pn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gif"/><Relationship Id="rId3" Type="http://schemas.openxmlformats.org/officeDocument/2006/relationships/slideLayout" Target="../slideLayouts/slideLayout178.xml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2.png"/><Relationship Id="rId11" Type="http://schemas.openxmlformats.org/officeDocument/2006/relationships/image" Target="../media/image127.gif"/><Relationship Id="rId5" Type="http://schemas.openxmlformats.org/officeDocument/2006/relationships/image" Target="../media/image121.gif"/><Relationship Id="rId10" Type="http://schemas.openxmlformats.org/officeDocument/2006/relationships/image" Target="../media/image126.gif"/><Relationship Id="rId4" Type="http://schemas.openxmlformats.org/officeDocument/2006/relationships/image" Target="../media/image120.png"/><Relationship Id="rId9" Type="http://schemas.openxmlformats.org/officeDocument/2006/relationships/image" Target="../media/image125.svg"/><Relationship Id="rId1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31.png"/><Relationship Id="rId7" Type="http://schemas.openxmlformats.org/officeDocument/2006/relationships/image" Target="../media/image123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84.xml"/><Relationship Id="rId6" Type="http://schemas.openxmlformats.org/officeDocument/2006/relationships/image" Target="../media/image122.png"/><Relationship Id="rId5" Type="http://schemas.openxmlformats.org/officeDocument/2006/relationships/image" Target="../media/image121.gif"/><Relationship Id="rId4" Type="http://schemas.openxmlformats.org/officeDocument/2006/relationships/image" Target="../media/image132.png"/><Relationship Id="rId9" Type="http://schemas.openxmlformats.org/officeDocument/2006/relationships/image" Target="../media/image12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gif"/><Relationship Id="rId9" Type="http://schemas.openxmlformats.org/officeDocument/2006/relationships/image" Target="../media/image133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gif"/><Relationship Id="rId9" Type="http://schemas.openxmlformats.org/officeDocument/2006/relationships/image" Target="../media/image133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gif"/><Relationship Id="rId9" Type="http://schemas.openxmlformats.org/officeDocument/2006/relationships/image" Target="../media/image133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gif"/><Relationship Id="rId3" Type="http://schemas.openxmlformats.org/officeDocument/2006/relationships/image" Target="../media/image120.png"/><Relationship Id="rId7" Type="http://schemas.openxmlformats.org/officeDocument/2006/relationships/image" Target="../media/image127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123.png"/><Relationship Id="rId11" Type="http://schemas.openxmlformats.org/officeDocument/2006/relationships/image" Target="../media/image125.svg"/><Relationship Id="rId5" Type="http://schemas.openxmlformats.org/officeDocument/2006/relationships/image" Target="../media/image122.png"/><Relationship Id="rId10" Type="http://schemas.openxmlformats.org/officeDocument/2006/relationships/image" Target="../media/image124.png"/><Relationship Id="rId4" Type="http://schemas.openxmlformats.org/officeDocument/2006/relationships/image" Target="../media/image121.gif"/><Relationship Id="rId9" Type="http://schemas.openxmlformats.org/officeDocument/2006/relationships/image" Target="../media/image1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136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gif"/><Relationship Id="rId13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87.png"/><Relationship Id="rId12" Type="http://schemas.openxmlformats.org/officeDocument/2006/relationships/slide" Target="slide8.xml"/><Relationship Id="rId17" Type="http://schemas.openxmlformats.org/officeDocument/2006/relationships/image" Target="../media/image91.gif"/><Relationship Id="rId2" Type="http://schemas.openxmlformats.org/officeDocument/2006/relationships/notesSlide" Target="../notesSlides/notesSlide2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86.png"/><Relationship Id="rId11" Type="http://schemas.openxmlformats.org/officeDocument/2006/relationships/slide" Target="slide6.xml"/><Relationship Id="rId5" Type="http://schemas.openxmlformats.org/officeDocument/2006/relationships/image" Target="../media/image83.png"/><Relationship Id="rId15" Type="http://schemas.openxmlformats.org/officeDocument/2006/relationships/slide" Target="slide5.xml"/><Relationship Id="rId10" Type="http://schemas.openxmlformats.org/officeDocument/2006/relationships/image" Target="../media/image89.png"/><Relationship Id="rId4" Type="http://schemas.openxmlformats.org/officeDocument/2006/relationships/audio" Target="../media/audio2.wav"/><Relationship Id="rId9" Type="http://schemas.openxmlformats.org/officeDocument/2006/relationships/slide" Target="slide4.xml"/><Relationship Id="rId1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12" Type="http://schemas.openxmlformats.org/officeDocument/2006/relationships/image" Target="../media/image9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83.png"/><Relationship Id="rId11" Type="http://schemas.openxmlformats.org/officeDocument/2006/relationships/image" Target="../media/image87.png"/><Relationship Id="rId5" Type="http://schemas.openxmlformats.org/officeDocument/2006/relationships/audio" Target="../media/audio4.wav"/><Relationship Id="rId10" Type="http://schemas.openxmlformats.org/officeDocument/2006/relationships/image" Target="../media/image94.png"/><Relationship Id="rId4" Type="http://schemas.openxmlformats.org/officeDocument/2006/relationships/audio" Target="../media/audio1.wav"/><Relationship Id="rId9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audio" Target="../media/audio1.wav"/><Relationship Id="rId7" Type="http://schemas.openxmlformats.org/officeDocument/2006/relationships/image" Target="../media/image9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5.xml"/><Relationship Id="rId6" Type="http://schemas.openxmlformats.org/officeDocument/2006/relationships/slide" Target="slide3.xml"/><Relationship Id="rId11" Type="http://schemas.openxmlformats.org/officeDocument/2006/relationships/image" Target="../media/image91.gif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openxmlformats.org/officeDocument/2006/relationships/audio" Target="../media/audio4.wav"/><Relationship Id="rId9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audio" Target="../media/audio1.wav"/><Relationship Id="rId7" Type="http://schemas.openxmlformats.org/officeDocument/2006/relationships/image" Target="../media/image9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5.xml"/><Relationship Id="rId6" Type="http://schemas.openxmlformats.org/officeDocument/2006/relationships/slide" Target="slide3.xml"/><Relationship Id="rId11" Type="http://schemas.openxmlformats.org/officeDocument/2006/relationships/image" Target="../media/image91.gif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openxmlformats.org/officeDocument/2006/relationships/audio" Target="../media/audio4.wav"/><Relationship Id="rId9" Type="http://schemas.openxmlformats.org/officeDocument/2006/relationships/image" Target="../media/image9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audio" Target="../media/audio1.wav"/><Relationship Id="rId7" Type="http://schemas.openxmlformats.org/officeDocument/2006/relationships/image" Target="../media/image9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5.xml"/><Relationship Id="rId6" Type="http://schemas.openxmlformats.org/officeDocument/2006/relationships/slide" Target="slide3.xml"/><Relationship Id="rId11" Type="http://schemas.openxmlformats.org/officeDocument/2006/relationships/image" Target="../media/image91.gif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openxmlformats.org/officeDocument/2006/relationships/audio" Target="../media/audio4.wav"/><Relationship Id="rId9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audio" Target="../media/audio1.wav"/><Relationship Id="rId7" Type="http://schemas.openxmlformats.org/officeDocument/2006/relationships/image" Target="../media/image9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5.xml"/><Relationship Id="rId6" Type="http://schemas.openxmlformats.org/officeDocument/2006/relationships/slide" Target="slide3.xml"/><Relationship Id="rId11" Type="http://schemas.openxmlformats.org/officeDocument/2006/relationships/image" Target="../media/image91.gif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openxmlformats.org/officeDocument/2006/relationships/audio" Target="../media/audio4.wav"/><Relationship Id="rId9" Type="http://schemas.openxmlformats.org/officeDocument/2006/relationships/image" Target="../media/image9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C3BDBCC-3C68-4138-97E8-5A1160C240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539426"/>
            <a:ext cx="12190132" cy="22648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5E6103-D961-4914-87D7-DA38CE398B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 b="31699"/>
          <a:stretch/>
        </p:blipFill>
        <p:spPr>
          <a:xfrm>
            <a:off x="1868" y="2938736"/>
            <a:ext cx="12190132" cy="3933424"/>
          </a:xfrm>
          <a:prstGeom prst="rect">
            <a:avLst/>
          </a:prstGeom>
        </p:spPr>
      </p:pic>
      <p:sp>
        <p:nvSpPr>
          <p:cNvPr id="5" name="椭圆形标注">
            <a:extLst>
              <a:ext uri="{FF2B5EF4-FFF2-40B4-BE49-F238E27FC236}">
                <a16:creationId xmlns:a16="http://schemas.microsoft.com/office/drawing/2014/main" id="{7853BC72-DC2B-4A4C-92CD-3B6874591851}"/>
              </a:ext>
            </a:extLst>
          </p:cNvPr>
          <p:cNvSpPr/>
          <p:nvPr/>
        </p:nvSpPr>
        <p:spPr>
          <a:xfrm rot="2450753">
            <a:off x="5459962" y="1036545"/>
            <a:ext cx="4228159" cy="4228156"/>
          </a:xfrm>
          <a:prstGeom prst="wedgeEllipseCallout">
            <a:avLst>
              <a:gd name="adj1" fmla="val -23571"/>
              <a:gd name="adj2" fmla="val 53517"/>
            </a:avLst>
          </a:prstGeom>
          <a:solidFill>
            <a:srgbClr val="6A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卡通简体" panose="03000509000000000000" pitchFamily="65" charset="-122"/>
              <a:ea typeface="方正卡通简体" panose="03000509000000000000" pitchFamily="65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0D81F95-1D52-4965-8762-33874AF367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66" y="-102479"/>
            <a:ext cx="4983475" cy="65062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92137" y="2433616"/>
            <a:ext cx="6096000" cy="12336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KHỞI 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12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-0.00169 0.090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3C308D-2B57-1C01-9B0C-4B4FC2B603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637" y="1222278"/>
            <a:ext cx="607823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3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>
            <a:extLst>
              <a:ext uri="{FF2B5EF4-FFF2-40B4-BE49-F238E27FC236}">
                <a16:creationId xmlns:a16="http://schemas.microsoft.com/office/drawing/2014/main" id="{B23D7EAF-B3FF-494C-9A8F-639EC8740C03}"/>
              </a:ext>
            </a:extLst>
          </p:cNvPr>
          <p:cNvSpPr/>
          <p:nvPr/>
        </p:nvSpPr>
        <p:spPr>
          <a:xfrm>
            <a:off x="657670" y="152400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8B5D06-E3ED-4557-B4BA-2D11C1DCACD1}"/>
              </a:ext>
            </a:extLst>
          </p:cNvPr>
          <p:cNvSpPr txBox="1"/>
          <p:nvPr/>
        </p:nvSpPr>
        <p:spPr>
          <a:xfrm>
            <a:off x="1154122" y="1505843"/>
            <a:ext cx="2741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0542C89-53E2-451F-A596-8A435C0437A2}"/>
              </a:ext>
            </a:extLst>
          </p:cNvPr>
          <p:cNvGrpSpPr/>
          <p:nvPr/>
        </p:nvGrpSpPr>
        <p:grpSpPr>
          <a:xfrm>
            <a:off x="847901" y="2400428"/>
            <a:ext cx="10632899" cy="1028572"/>
            <a:chOff x="1982673" y="3918823"/>
            <a:chExt cx="7810512" cy="90159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D78158-9954-428F-ACF5-0A17F6E7FAD6}"/>
                </a:ext>
              </a:extLst>
            </p:cNvPr>
            <p:cNvSpPr/>
            <p:nvPr/>
          </p:nvSpPr>
          <p:spPr>
            <a:xfrm>
              <a:off x="1982673" y="3918826"/>
              <a:ext cx="1579779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 – 28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16624C3-4BB4-4A32-867C-88CB725608C1}"/>
                </a:ext>
              </a:extLst>
            </p:cNvPr>
            <p:cNvSpPr/>
            <p:nvPr/>
          </p:nvSpPr>
          <p:spPr>
            <a:xfrm>
              <a:off x="4059584" y="3918825"/>
              <a:ext cx="1579779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53 – 34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0D9734-5341-445A-8DCE-1CC3FFD4BEE9}"/>
                </a:ext>
              </a:extLst>
            </p:cNvPr>
            <p:cNvSpPr/>
            <p:nvPr/>
          </p:nvSpPr>
          <p:spPr>
            <a:xfrm>
              <a:off x="6136495" y="3918824"/>
              <a:ext cx="1579779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80 – 27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D1BD303-8B5C-45BA-B012-D3FFCD6B25D2}"/>
                </a:ext>
              </a:extLst>
            </p:cNvPr>
            <p:cNvSpPr/>
            <p:nvPr/>
          </p:nvSpPr>
          <p:spPr>
            <a:xfrm>
              <a:off x="8213406" y="3918823"/>
              <a:ext cx="1579779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90 – 52</a:t>
              </a:r>
            </a:p>
          </p:txBody>
        </p:sp>
      </p:grpSp>
      <p:pic>
        <p:nvPicPr>
          <p:cNvPr id="63" name="Picture 62" descr="C:\Users\TUAN\Downloads\Luyện tập 1.png">
            <a:extLst>
              <a:ext uri="{FF2B5EF4-FFF2-40B4-BE49-F238E27FC236}">
                <a16:creationId xmlns:a16="http://schemas.microsoft.com/office/drawing/2014/main" id="{7C730249-9EFD-430D-932F-A62470A43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606" y="176152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35 - 28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036622" y="2676064"/>
            <a:ext cx="2742213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15 - 8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85692" y="2676064"/>
            <a:ext cx="1906308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7" y="4359570"/>
            <a:ext cx="356498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22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53 - 34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036624" y="2676064"/>
            <a:ext cx="2529776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13 - 4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45561" y="267606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4453" y="419782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0749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756" y="420129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0062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424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80 - 27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80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02052" y="2676064"/>
            <a:ext cx="2593323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10 - 7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351050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9432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1741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90 - 52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90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959542" y="2676064"/>
            <a:ext cx="2540377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10 - 2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08611" y="267358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8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9432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5555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08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9BFEED06-CEFF-40C6-B2B5-CAA0C875B677}"/>
              </a:ext>
            </a:extLst>
          </p:cNvPr>
          <p:cNvSpPr/>
          <p:nvPr/>
        </p:nvSpPr>
        <p:spPr>
          <a:xfrm>
            <a:off x="715508" y="156975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1F0ED6-8830-4104-B652-5443A977883F}"/>
              </a:ext>
            </a:extLst>
          </p:cNvPr>
          <p:cNvSpPr txBox="1"/>
          <p:nvPr/>
        </p:nvSpPr>
        <p:spPr>
          <a:xfrm>
            <a:off x="1152830" y="1467805"/>
            <a:ext cx="49288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 rô-bốt nào cầm bảng ghi phép tính đúng?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51E7F4B-83DD-4447-BD6C-137FDC7CE690}"/>
              </a:ext>
            </a:extLst>
          </p:cNvPr>
          <p:cNvSpPr/>
          <p:nvPr/>
        </p:nvSpPr>
        <p:spPr>
          <a:xfrm>
            <a:off x="843035" y="3230016"/>
            <a:ext cx="2434720" cy="739754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40 – 4 =     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40BD787-F67C-46DF-B69D-0BF476E1A940}"/>
              </a:ext>
            </a:extLst>
          </p:cNvPr>
          <p:cNvSpPr txBox="1"/>
          <p:nvPr/>
        </p:nvSpPr>
        <p:spPr>
          <a:xfrm>
            <a:off x="2580128" y="3311029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36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95107ED-966D-4C70-8049-A24AD1AEBAC1}"/>
              </a:ext>
            </a:extLst>
          </p:cNvPr>
          <p:cNvSpPr/>
          <p:nvPr/>
        </p:nvSpPr>
        <p:spPr>
          <a:xfrm>
            <a:off x="743196" y="3975656"/>
            <a:ext cx="2633398" cy="739754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51 – 8 =      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943BE23-D43E-4DAE-8D98-BAE15B009F9A}"/>
              </a:ext>
            </a:extLst>
          </p:cNvPr>
          <p:cNvSpPr txBox="1"/>
          <p:nvPr/>
        </p:nvSpPr>
        <p:spPr>
          <a:xfrm>
            <a:off x="2582393" y="4056669"/>
            <a:ext cx="827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43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FF8B1C4-278A-4D1F-838D-AC6C237541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4197"/>
          <a:stretch/>
        </p:blipFill>
        <p:spPr>
          <a:xfrm>
            <a:off x="4783585" y="2109161"/>
            <a:ext cx="7004300" cy="3574177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1A5F3C8E-3DA6-41D4-8AB3-74B1D6FDFBE0}"/>
              </a:ext>
            </a:extLst>
          </p:cNvPr>
          <p:cNvSpPr/>
          <p:nvPr/>
        </p:nvSpPr>
        <p:spPr>
          <a:xfrm>
            <a:off x="3388604" y="3963246"/>
            <a:ext cx="2587568" cy="739754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– 22 =     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2FCDAB2-858F-4195-949D-6931AE4DCAB7}"/>
              </a:ext>
            </a:extLst>
          </p:cNvPr>
          <p:cNvSpPr txBox="1"/>
          <p:nvPr/>
        </p:nvSpPr>
        <p:spPr>
          <a:xfrm>
            <a:off x="5152810" y="4056669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38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5B9BA61-1B9B-4823-B914-9E1E4AB3C9EE}"/>
              </a:ext>
            </a:extLst>
          </p:cNvPr>
          <p:cNvSpPr/>
          <p:nvPr/>
        </p:nvSpPr>
        <p:spPr>
          <a:xfrm>
            <a:off x="3376594" y="4715796"/>
            <a:ext cx="2473843" cy="739754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71 – 17 =       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9610EEA-6467-4C3F-B52D-497542547726}"/>
              </a:ext>
            </a:extLst>
          </p:cNvPr>
          <p:cNvSpPr txBox="1"/>
          <p:nvPr/>
        </p:nvSpPr>
        <p:spPr>
          <a:xfrm>
            <a:off x="5103336" y="4779319"/>
            <a:ext cx="87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54</a:t>
            </a:r>
          </a:p>
        </p:txBody>
      </p:sp>
      <p:pic>
        <p:nvPicPr>
          <p:cNvPr id="46" name="Picture 2" descr="Free no sign cross 1194357 PNG with Transparent Background">
            <a:extLst>
              <a:ext uri="{FF2B5EF4-FFF2-40B4-BE49-F238E27FC236}">
                <a16:creationId xmlns:a16="http://schemas.microsoft.com/office/drawing/2014/main" id="{B43223D9-E410-4A2D-AE9B-B32C1209C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89" y="4654574"/>
            <a:ext cx="554743" cy="55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5AAE5512-ACB1-48E1-8A82-0A24843A0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032" y="2365519"/>
            <a:ext cx="878230" cy="76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>
            <a:extLst>
              <a:ext uri="{FF2B5EF4-FFF2-40B4-BE49-F238E27FC236}">
                <a16:creationId xmlns:a16="http://schemas.microsoft.com/office/drawing/2014/main" id="{82DF4030-5172-44E7-BBF0-191EBAEDB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399" y="4748839"/>
            <a:ext cx="878230" cy="76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Free no sign cross 1194357 PNG with Transparent Background">
            <a:extLst>
              <a:ext uri="{FF2B5EF4-FFF2-40B4-BE49-F238E27FC236}">
                <a16:creationId xmlns:a16="http://schemas.microsoft.com/office/drawing/2014/main" id="{ED77222B-C9B5-41EB-B0C9-EBCA614F2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556" y="2332731"/>
            <a:ext cx="554743" cy="55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C:\Users\TUAN\Downloads\Luyện tập 1.png">
            <a:extLst>
              <a:ext uri="{FF2B5EF4-FFF2-40B4-BE49-F238E27FC236}">
                <a16:creationId xmlns:a16="http://schemas.microsoft.com/office/drawing/2014/main" id="{3C8006EE-FCEC-42AE-B529-FB9BAFBD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751" y="43940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 animBg="1"/>
      <p:bldP spid="38" grpId="0"/>
      <p:bldP spid="39" grpId="0" animBg="1"/>
      <p:bldP spid="40" grpId="0"/>
      <p:bldP spid="42" grpId="0" animBg="1"/>
      <p:bldP spid="43" grpId="0"/>
      <p:bldP spid="44" grpId="0" animBg="1"/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D9FD67FF-60E7-AF7F-F659-61E2607D06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2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B4103AC-7687-4810-A0ED-C870A32D1469}"/>
              </a:ext>
            </a:extLst>
          </p:cNvPr>
          <p:cNvSpPr/>
          <p:nvPr/>
        </p:nvSpPr>
        <p:spPr>
          <a:xfrm>
            <a:off x="915752" y="940011"/>
            <a:ext cx="458056" cy="4455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6FA9A1-712B-42FB-B068-2037D04795FF}"/>
              </a:ext>
            </a:extLst>
          </p:cNvPr>
          <p:cNvSpPr txBox="1"/>
          <p:nvPr/>
        </p:nvSpPr>
        <p:spPr>
          <a:xfrm>
            <a:off x="1467293" y="806092"/>
            <a:ext cx="10004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Rô-bốt A cân nặng 33kg. Rô-bốt D nhẹ hơn rô-bốt A 16kg. Hỏi rô-bốt D cân nặng bao nhiêu ki-lô-gam?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497619-D35B-4F4F-BD0E-E5E7F8D160BA}"/>
              </a:ext>
            </a:extLst>
          </p:cNvPr>
          <p:cNvSpPr txBox="1"/>
          <p:nvPr/>
        </p:nvSpPr>
        <p:spPr>
          <a:xfrm>
            <a:off x="6865699" y="2905780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07B3FA-2766-406F-8073-C16F89273418}"/>
              </a:ext>
            </a:extLst>
          </p:cNvPr>
          <p:cNvSpPr txBox="1"/>
          <p:nvPr/>
        </p:nvSpPr>
        <p:spPr>
          <a:xfrm>
            <a:off x="5223454" y="3429000"/>
            <a:ext cx="718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Rô-bốt D cân nặng số ki-lô-gam là: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CE016F-5A24-4532-A5A2-946246403E1B}"/>
              </a:ext>
            </a:extLst>
          </p:cNvPr>
          <p:cNvSpPr txBox="1"/>
          <p:nvPr/>
        </p:nvSpPr>
        <p:spPr>
          <a:xfrm>
            <a:off x="5223454" y="3952220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33 – 16 = 17 (kg)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D68865-AEBC-46AF-BE68-7CDD017E8401}"/>
              </a:ext>
            </a:extLst>
          </p:cNvPr>
          <p:cNvSpPr txBox="1"/>
          <p:nvPr/>
        </p:nvSpPr>
        <p:spPr>
          <a:xfrm>
            <a:off x="8079462" y="4475440"/>
            <a:ext cx="2998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 17kg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318932-269C-4B71-B224-5F270029BA5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453" y="2609447"/>
            <a:ext cx="4299502" cy="222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907088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D2B046F-F79C-4024-9653-743FC3F814F7}"/>
              </a:ext>
            </a:extLst>
          </p:cNvPr>
          <p:cNvSpPr/>
          <p:nvPr/>
        </p:nvSpPr>
        <p:spPr>
          <a:xfrm>
            <a:off x="1224781" y="109113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20E91F-A348-4B57-A380-327C29F2B098}"/>
              </a:ext>
            </a:extLst>
          </p:cNvPr>
          <p:cNvGrpSpPr/>
          <p:nvPr/>
        </p:nvGrpSpPr>
        <p:grpSpPr>
          <a:xfrm>
            <a:off x="1789302" y="1121994"/>
            <a:ext cx="1483670" cy="461665"/>
            <a:chOff x="1870517" y="1400898"/>
            <a:chExt cx="1483670" cy="46166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9907A6E-31E2-4E97-8EAE-CACC560FD99E}"/>
                </a:ext>
              </a:extLst>
            </p:cNvPr>
            <p:cNvGrpSpPr/>
            <p:nvPr/>
          </p:nvGrpSpPr>
          <p:grpSpPr>
            <a:xfrm>
              <a:off x="1870517" y="1400898"/>
              <a:ext cx="1161617" cy="461665"/>
              <a:chOff x="1870517" y="1400898"/>
              <a:chExt cx="1161617" cy="461665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37552014-9E7F-4DD8-AFDC-328AE667610E}"/>
                  </a:ext>
                </a:extLst>
              </p:cNvPr>
              <p:cNvSpPr/>
              <p:nvPr/>
            </p:nvSpPr>
            <p:spPr>
              <a:xfrm>
                <a:off x="1870517" y="1440654"/>
                <a:ext cx="1161617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AC1130-ACAD-4D86-8835-ED5641AF5A1A}"/>
                  </a:ext>
                </a:extLst>
              </p:cNvPr>
              <p:cNvSpPr txBox="1"/>
              <p:nvPr/>
            </p:nvSpPr>
            <p:spPr>
              <a:xfrm>
                <a:off x="1921412" y="1400898"/>
                <a:ext cx="10631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&gt;; &lt;; =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F29180-0803-4DC6-BCB1-E92AF3439CD3}"/>
                </a:ext>
              </a:extLst>
            </p:cNvPr>
            <p:cNvSpPr txBox="1"/>
            <p:nvPr/>
          </p:nvSpPr>
          <p:spPr>
            <a:xfrm>
              <a:off x="2997999" y="140089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0258997-C3D1-C281-35B7-2261111548C9}"/>
              </a:ext>
            </a:extLst>
          </p:cNvPr>
          <p:cNvSpPr txBox="1"/>
          <p:nvPr/>
        </p:nvSpPr>
        <p:spPr>
          <a:xfrm>
            <a:off x="1005840" y="2174240"/>
            <a:ext cx="489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 42 – 13         30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42B7B7-146D-8EE8-38E4-582E0DC0F659}"/>
              </a:ext>
            </a:extLst>
          </p:cNvPr>
          <p:cNvSpPr txBox="1"/>
          <p:nvPr/>
        </p:nvSpPr>
        <p:spPr>
          <a:xfrm>
            <a:off x="1524000" y="3606800"/>
            <a:ext cx="427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70 – 25         45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A9D235-EE1C-67DF-4F0C-497D28988F32}"/>
              </a:ext>
            </a:extLst>
          </p:cNvPr>
          <p:cNvSpPr txBox="1"/>
          <p:nvPr/>
        </p:nvSpPr>
        <p:spPr>
          <a:xfrm>
            <a:off x="6654800" y="2133600"/>
            <a:ext cx="489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b) 52 – 15        60 - 15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A68D28-5AD3-D430-8A42-B128C7A03EDB}"/>
              </a:ext>
            </a:extLst>
          </p:cNvPr>
          <p:cNvSpPr txBox="1"/>
          <p:nvPr/>
        </p:nvSpPr>
        <p:spPr>
          <a:xfrm>
            <a:off x="7172960" y="3566160"/>
            <a:ext cx="427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54 – 17        45 - 17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16A3A65-86BE-5BA4-D9E9-9D8877FA1E47}"/>
              </a:ext>
            </a:extLst>
          </p:cNvPr>
          <p:cNvSpPr/>
          <p:nvPr/>
        </p:nvSpPr>
        <p:spPr>
          <a:xfrm>
            <a:off x="3362960" y="2164080"/>
            <a:ext cx="751840" cy="6502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581FB76-C8C2-3386-159E-C4E072502E64}"/>
              </a:ext>
            </a:extLst>
          </p:cNvPr>
          <p:cNvSpPr/>
          <p:nvPr/>
        </p:nvSpPr>
        <p:spPr>
          <a:xfrm>
            <a:off x="3342640" y="3515360"/>
            <a:ext cx="751840" cy="6502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D4A849C-D0B5-82F2-89AD-4A42BFC6DF8B}"/>
              </a:ext>
            </a:extLst>
          </p:cNvPr>
          <p:cNvSpPr/>
          <p:nvPr/>
        </p:nvSpPr>
        <p:spPr>
          <a:xfrm>
            <a:off x="8910320" y="2103120"/>
            <a:ext cx="751840" cy="6502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01A7251-9888-FD34-10C5-2552E6662921}"/>
              </a:ext>
            </a:extLst>
          </p:cNvPr>
          <p:cNvSpPr/>
          <p:nvPr/>
        </p:nvSpPr>
        <p:spPr>
          <a:xfrm>
            <a:off x="8961120" y="3515360"/>
            <a:ext cx="751840" cy="6502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CBDAB9-6D7F-2F8B-2344-56549C574EC5}"/>
              </a:ext>
            </a:extLst>
          </p:cNvPr>
          <p:cNvSpPr txBox="1"/>
          <p:nvPr/>
        </p:nvSpPr>
        <p:spPr>
          <a:xfrm>
            <a:off x="2062480" y="2773680"/>
            <a:ext cx="136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7B3B40B-1F03-B7F1-D63A-B3DC9652548B}"/>
              </a:ext>
            </a:extLst>
          </p:cNvPr>
          <p:cNvSpPr/>
          <p:nvPr/>
        </p:nvSpPr>
        <p:spPr>
          <a:xfrm>
            <a:off x="3352800" y="2153920"/>
            <a:ext cx="751840" cy="6502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8721D2-EB66-5A88-D1A8-42659D4AD92F}"/>
              </a:ext>
            </a:extLst>
          </p:cNvPr>
          <p:cNvSpPr txBox="1"/>
          <p:nvPr/>
        </p:nvSpPr>
        <p:spPr>
          <a:xfrm>
            <a:off x="2103120" y="4135120"/>
            <a:ext cx="136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CF963F2-0D6C-D984-63A4-3C4F2D040623}"/>
              </a:ext>
            </a:extLst>
          </p:cNvPr>
          <p:cNvSpPr/>
          <p:nvPr/>
        </p:nvSpPr>
        <p:spPr>
          <a:xfrm>
            <a:off x="3342640" y="3515360"/>
            <a:ext cx="751840" cy="6502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A85DC13-4C1B-C31D-1D63-667785461489}"/>
              </a:ext>
            </a:extLst>
          </p:cNvPr>
          <p:cNvSpPr txBox="1"/>
          <p:nvPr/>
        </p:nvSpPr>
        <p:spPr>
          <a:xfrm>
            <a:off x="7802880" y="2682240"/>
            <a:ext cx="136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187473-FBFD-9DB8-050D-DF2D2A1A7C8D}"/>
              </a:ext>
            </a:extLst>
          </p:cNvPr>
          <p:cNvSpPr txBox="1"/>
          <p:nvPr/>
        </p:nvSpPr>
        <p:spPr>
          <a:xfrm>
            <a:off x="10302240" y="2651760"/>
            <a:ext cx="136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97D745F-77ED-6FB6-116E-5A8ECF4C371F}"/>
              </a:ext>
            </a:extLst>
          </p:cNvPr>
          <p:cNvSpPr/>
          <p:nvPr/>
        </p:nvSpPr>
        <p:spPr>
          <a:xfrm>
            <a:off x="8920480" y="2123440"/>
            <a:ext cx="751840" cy="6502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653641F-E747-0272-2F24-F7AEE83789EF}"/>
              </a:ext>
            </a:extLst>
          </p:cNvPr>
          <p:cNvSpPr txBox="1"/>
          <p:nvPr/>
        </p:nvSpPr>
        <p:spPr>
          <a:xfrm>
            <a:off x="7833360" y="4084320"/>
            <a:ext cx="136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62EF883-9A8F-A7CB-DA43-FFA8B3D7CD24}"/>
              </a:ext>
            </a:extLst>
          </p:cNvPr>
          <p:cNvSpPr txBox="1"/>
          <p:nvPr/>
        </p:nvSpPr>
        <p:spPr>
          <a:xfrm>
            <a:off x="10200640" y="4043680"/>
            <a:ext cx="136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62B237B-80F0-0FA3-343C-0BA2FAD70C66}"/>
              </a:ext>
            </a:extLst>
          </p:cNvPr>
          <p:cNvSpPr/>
          <p:nvPr/>
        </p:nvSpPr>
        <p:spPr>
          <a:xfrm>
            <a:off x="8971280" y="3515360"/>
            <a:ext cx="751840" cy="6502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28" grpId="0"/>
      <p:bldP spid="29" grpId="0" animBg="1"/>
      <p:bldP spid="30" grpId="0"/>
      <p:bldP spid="31" grpId="0" animBg="1"/>
      <p:bldP spid="32" grpId="0"/>
      <p:bldP spid="33" grpId="0"/>
      <p:bldP spid="34" grpId="0" animBg="1"/>
      <p:bldP spid="35" grpId="0"/>
      <p:bldP spid="36" grpId="0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2"/>
          <a:srcRect l="5122" b="517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170" name="Picture 2" descr="Káº¿t quáº£ hÃ¬nh áº£nh cho PLAY ga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68620"/>
            <a:ext cx="30480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26C143-4444-4C34-8B32-8344B2D16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094" y="998679"/>
            <a:ext cx="9461812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5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AAED37-03E3-4157-9DA9-683BB8101DF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0504" y="1877680"/>
            <a:ext cx="7656676" cy="4218025"/>
          </a:xfrm>
          <a:prstGeom prst="rect">
            <a:avLst/>
          </a:prstGeom>
        </p:spPr>
      </p:pic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E6C2DDD1-2631-41DE-8B88-367F26CAD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5405" y="405930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8C05299-2E2F-4FD4-9177-4668D94A162D}"/>
              </a:ext>
            </a:extLst>
          </p:cNvPr>
          <p:cNvSpPr/>
          <p:nvPr/>
        </p:nvSpPr>
        <p:spPr>
          <a:xfrm>
            <a:off x="3133189" y="67735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DCBF14-0045-4DAD-88E7-35D5C6B40E0E}"/>
              </a:ext>
            </a:extLst>
          </p:cNvPr>
          <p:cNvSpPr txBox="1"/>
          <p:nvPr/>
        </p:nvSpPr>
        <p:spPr>
          <a:xfrm>
            <a:off x="3570511" y="677351"/>
            <a:ext cx="7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Tại mỗi ngã rẽ, bạn nhím sẽ đi theo con đường ghi phép tính có kết quả lớn hơn. Bạn nhím sẽ đến chỗ món ăn nào?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E470E0-FFAF-4FF0-A4BB-2E3FD9767CEB}"/>
              </a:ext>
            </a:extLst>
          </p:cNvPr>
          <p:cNvSpPr/>
          <p:nvPr/>
        </p:nvSpPr>
        <p:spPr>
          <a:xfrm>
            <a:off x="1222665" y="1705610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30 – 5 =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322F33-3FF6-4957-BEAE-EE83ADC52F2C}"/>
              </a:ext>
            </a:extLst>
          </p:cNvPr>
          <p:cNvSpPr txBox="1"/>
          <p:nvPr/>
        </p:nvSpPr>
        <p:spPr>
          <a:xfrm>
            <a:off x="2685754" y="178377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F7E74B-99D5-4738-B3BA-7320973982E8}"/>
              </a:ext>
            </a:extLst>
          </p:cNvPr>
          <p:cNvSpPr/>
          <p:nvPr/>
        </p:nvSpPr>
        <p:spPr>
          <a:xfrm>
            <a:off x="1222665" y="2468649"/>
            <a:ext cx="2291012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41 – 17=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E25B82-05D7-4F5E-B3B7-A6E2DA9E5DAA}"/>
              </a:ext>
            </a:extLst>
          </p:cNvPr>
          <p:cNvSpPr txBox="1"/>
          <p:nvPr/>
        </p:nvSpPr>
        <p:spPr>
          <a:xfrm>
            <a:off x="2842640" y="257616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3BA052-7C5C-41BB-9ACB-2035F27BA7D7}"/>
              </a:ext>
            </a:extLst>
          </p:cNvPr>
          <p:cNvSpPr/>
          <p:nvPr/>
        </p:nvSpPr>
        <p:spPr>
          <a:xfrm>
            <a:off x="1222665" y="3198231"/>
            <a:ext cx="2390398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– 17 =  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12B3B7-F776-4AF8-8972-0685860D67E1}"/>
              </a:ext>
            </a:extLst>
          </p:cNvPr>
          <p:cNvSpPr txBox="1"/>
          <p:nvPr/>
        </p:nvSpPr>
        <p:spPr>
          <a:xfrm>
            <a:off x="2819816" y="330227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4BCE4F-6345-4EB5-8B7C-B7693FE84EE8}"/>
              </a:ext>
            </a:extLst>
          </p:cNvPr>
          <p:cNvSpPr/>
          <p:nvPr/>
        </p:nvSpPr>
        <p:spPr>
          <a:xfrm>
            <a:off x="1222665" y="3927813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30 – 9 =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D16BD6-E82E-4FB1-B911-AE94B8C10E4F}"/>
              </a:ext>
            </a:extLst>
          </p:cNvPr>
          <p:cNvSpPr txBox="1"/>
          <p:nvPr/>
        </p:nvSpPr>
        <p:spPr>
          <a:xfrm>
            <a:off x="2717371" y="403533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86C3D8-A8BD-452B-80D9-51CEFCC09FDC}"/>
              </a:ext>
            </a:extLst>
          </p:cNvPr>
          <p:cNvSpPr/>
          <p:nvPr/>
        </p:nvSpPr>
        <p:spPr>
          <a:xfrm>
            <a:off x="1222665" y="4673831"/>
            <a:ext cx="2390398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– 35 =  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B4EF57-E756-4257-850C-DBB98DC8901B}"/>
              </a:ext>
            </a:extLst>
          </p:cNvPr>
          <p:cNvSpPr txBox="1"/>
          <p:nvPr/>
        </p:nvSpPr>
        <p:spPr>
          <a:xfrm>
            <a:off x="2819816" y="478326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487372-DDD4-48C5-921D-E6AD8747A6A0}"/>
              </a:ext>
            </a:extLst>
          </p:cNvPr>
          <p:cNvSpPr/>
          <p:nvPr/>
        </p:nvSpPr>
        <p:spPr>
          <a:xfrm>
            <a:off x="1222665" y="5403413"/>
            <a:ext cx="2390398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52 – 35 =     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F05F38-7EEF-4B7A-8608-6430A16A3D9F}"/>
              </a:ext>
            </a:extLst>
          </p:cNvPr>
          <p:cNvSpPr txBox="1"/>
          <p:nvPr/>
        </p:nvSpPr>
        <p:spPr>
          <a:xfrm>
            <a:off x="2790684" y="549594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58B1E9-4D0C-4636-9236-3BB513868A04}"/>
              </a:ext>
            </a:extLst>
          </p:cNvPr>
          <p:cNvGrpSpPr/>
          <p:nvPr/>
        </p:nvGrpSpPr>
        <p:grpSpPr>
          <a:xfrm>
            <a:off x="5607231" y="3609912"/>
            <a:ext cx="807151" cy="662828"/>
            <a:chOff x="1750173" y="2926500"/>
            <a:chExt cx="807151" cy="66282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61F6631-3A38-4C11-B3DB-672322371673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DCC268-EC59-4252-A121-1B8691B0E49A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4F71EA5-0736-4806-B406-F7C0B30B218E}"/>
              </a:ext>
            </a:extLst>
          </p:cNvPr>
          <p:cNvGrpSpPr/>
          <p:nvPr/>
        </p:nvGrpSpPr>
        <p:grpSpPr>
          <a:xfrm>
            <a:off x="6914987" y="2454420"/>
            <a:ext cx="807151" cy="662828"/>
            <a:chOff x="1750173" y="2926500"/>
            <a:chExt cx="807151" cy="66282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C2905D2-673B-4CB6-A833-CF45FF0D9D9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244E71-E008-4749-9B33-AC930079C0F5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B089974-2B60-4B90-82E6-718ED448BF0B}"/>
              </a:ext>
            </a:extLst>
          </p:cNvPr>
          <p:cNvGrpSpPr/>
          <p:nvPr/>
        </p:nvGrpSpPr>
        <p:grpSpPr>
          <a:xfrm>
            <a:off x="5866483" y="5661844"/>
            <a:ext cx="807151" cy="662828"/>
            <a:chOff x="1750173" y="2926500"/>
            <a:chExt cx="807151" cy="66282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1F6ED37-4A1A-4A01-9375-BB4C9D0A45EA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37A3F0C-6E14-496C-A7EB-D0EE38AFDF53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030FE40-E080-4C31-BD80-17E72BE57FD0}"/>
              </a:ext>
            </a:extLst>
          </p:cNvPr>
          <p:cNvGrpSpPr/>
          <p:nvPr/>
        </p:nvGrpSpPr>
        <p:grpSpPr>
          <a:xfrm>
            <a:off x="7547665" y="3740264"/>
            <a:ext cx="807151" cy="662828"/>
            <a:chOff x="1750173" y="2926500"/>
            <a:chExt cx="807151" cy="66282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A4CAF3D-8432-4AD9-9A59-3D3248CBF08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992C488-E6FD-4F83-8CB6-A24D899FB53C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0BDE383-2466-4434-8A71-3DEFB8725490}"/>
              </a:ext>
            </a:extLst>
          </p:cNvPr>
          <p:cNvGrpSpPr/>
          <p:nvPr/>
        </p:nvGrpSpPr>
        <p:grpSpPr>
          <a:xfrm>
            <a:off x="9193845" y="4263848"/>
            <a:ext cx="807151" cy="662828"/>
            <a:chOff x="1750173" y="2926500"/>
            <a:chExt cx="807151" cy="66282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2E16FE8-99AF-432A-B65A-CE45094C34B4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7783276-4A59-4558-923C-011C1D6DB01D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90D0EBF-7576-4762-B0E0-5654CD529D05}"/>
              </a:ext>
            </a:extLst>
          </p:cNvPr>
          <p:cNvGrpSpPr/>
          <p:nvPr/>
        </p:nvGrpSpPr>
        <p:grpSpPr>
          <a:xfrm>
            <a:off x="10017022" y="5432877"/>
            <a:ext cx="807151" cy="662828"/>
            <a:chOff x="1750173" y="2926500"/>
            <a:chExt cx="807151" cy="662828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26B9A83-E5D0-4449-B109-D6B024FB1B92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9322553-71E7-4E4D-AF7A-8B12AB242C46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id="{6E095923-5A6F-4F39-A02C-AB484AB0E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81939">
            <a:off x="5341063" y="4547773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C9304B11-E755-41B7-B9EA-70C2B377A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3521">
            <a:off x="6465338" y="4272077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5205E258-89CD-4A59-A419-6385ACFDF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53480">
            <a:off x="6756832" y="4057711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E6EAB454-D043-4F2C-84E3-FD68E77AA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7137">
            <a:off x="6985041" y="3785170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222961D1-28AC-4061-BFAC-C59AB5399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3472">
            <a:off x="7153642" y="3454952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F29131F5-09B8-48F3-A9E7-00B636805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4101">
            <a:off x="6312895" y="2670810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0FE513E2-91C7-4136-A9BB-E930800614D4}"/>
              </a:ext>
            </a:extLst>
          </p:cNvPr>
          <p:cNvSpPr/>
          <p:nvPr/>
        </p:nvSpPr>
        <p:spPr>
          <a:xfrm>
            <a:off x="5757269" y="1852938"/>
            <a:ext cx="1265984" cy="9301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0"/>
                            </p:stCondLst>
                            <p:childTnLst>
                              <p:par>
                                <p:cTn id="1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000"/>
                            </p:stCondLst>
                            <p:childTnLst>
                              <p:par>
                                <p:cTn id="1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7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 | Дети, Школа, Библейские уроки">
            <a:extLst>
              <a:ext uri="{FF2B5EF4-FFF2-40B4-BE49-F238E27FC236}">
                <a16:creationId xmlns:a16="http://schemas.microsoft.com/office/drawing/2014/main" id="{BA52B487-4EC7-43E2-8BC4-4583133EB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90" y="2625023"/>
            <a:ext cx="1746597" cy="369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ễ Thương Trẻ Em Trẻ Em Cô Gái Suy Nghĩ Với Dấu Chấm Hỏi Hình minh họa Sẵn  có - Tải xuống Hình ảnh Ngay bây giờ - iStock">
            <a:extLst>
              <a:ext uri="{FF2B5EF4-FFF2-40B4-BE49-F238E27FC236}">
                <a16:creationId xmlns:a16="http://schemas.microsoft.com/office/drawing/2014/main" id="{A62E0168-77E9-4765-9666-A985154F0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50" y="2457473"/>
            <a:ext cx="2651391" cy="320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Teacher Teaching in Classroom 1128665 Vector Art at Vecteezy">
            <a:extLst>
              <a:ext uri="{FF2B5EF4-FFF2-40B4-BE49-F238E27FC236}">
                <a16:creationId xmlns:a16="http://schemas.microsoft.com/office/drawing/2014/main" id="{9D132C88-16C1-4B84-BD22-C5122F503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6" b="1202"/>
          <a:stretch/>
        </p:blipFill>
        <p:spPr bwMode="auto">
          <a:xfrm>
            <a:off x="-105103" y="-3564"/>
            <a:ext cx="12192000" cy="686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D9CC14-590A-4C63-4404-721C46FF05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1801" y="1357826"/>
            <a:ext cx="5535648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53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85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1320800" y="13970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DD5CA2D6-7F11-0D81-3C37-BC4237A89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54001" y="4597400"/>
            <a:ext cx="1596043" cy="2260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520E49-AA19-8131-D16B-6AB4822C61B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109200" y="4495800"/>
            <a:ext cx="1560177" cy="2209800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033346D3-AD5F-96F7-8F36-322F2FE42AF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398001" y="-228600"/>
            <a:ext cx="2966423" cy="203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84623E-1A63-B3E6-0600-C3912A0C6E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05200" y="787400"/>
            <a:ext cx="8543269" cy="2686537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D9ABF6D0-A681-A41E-6BF1-21315307F23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304800" y="0"/>
            <a:ext cx="1631897" cy="1762844"/>
          </a:xfrm>
          <a:prstGeom prst="rect">
            <a:avLst/>
          </a:prstGeom>
        </p:spPr>
      </p:pic>
      <p:pic>
        <p:nvPicPr>
          <p:cNvPr id="14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C94F1706-54B0-EDF9-FBE4-CB039AD64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60400" y="279400"/>
            <a:ext cx="324909" cy="32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7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" y="-202646"/>
            <a:ext cx="12192999" cy="72653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-431800"/>
            <a:ext cx="10058400" cy="7426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8" t="41954" r="1368"/>
          <a:stretch/>
        </p:blipFill>
        <p:spPr>
          <a:xfrm>
            <a:off x="2274003" y="2311400"/>
            <a:ext cx="8058716" cy="45466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514601"/>
            <a:ext cx="6593338" cy="634367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lnSpc>
                <a:spcPct val="110000"/>
              </a:lnSpc>
              <a:spcAft>
                <a:spcPts val="1200"/>
              </a:spcAft>
              <a:buNone/>
            </a:pPr>
            <a:r>
              <a:rPr lang="en-US" sz="6600" b="1" dirty="0" err="1">
                <a:solidFill>
                  <a:srgbClr val="FF0066"/>
                </a:solidFill>
                <a:latin typeface="SVN-Hole Hearted" panose="020B0A06020104020203" pitchFamily="34" charset="0"/>
              </a:rPr>
              <a:t>Luật</a:t>
            </a:r>
            <a:r>
              <a:rPr lang="en-US" sz="6600" b="1" dirty="0">
                <a:solidFill>
                  <a:srgbClr val="FF0066"/>
                </a:solidFill>
                <a:latin typeface="SVN-Hole Hearted" panose="020B0A06020104020203" pitchFamily="34" charset="0"/>
              </a:rPr>
              <a:t> </a:t>
            </a:r>
            <a:r>
              <a:rPr lang="en-US" sz="6600" b="1" dirty="0" err="1">
                <a:solidFill>
                  <a:srgbClr val="FF0066"/>
                </a:solidFill>
                <a:latin typeface="SVN-Hole Hearted" panose="020B0A06020104020203" pitchFamily="34" charset="0"/>
              </a:rPr>
              <a:t>chơi</a:t>
            </a:r>
            <a:r>
              <a:rPr lang="en-US" sz="6600" b="1" dirty="0">
                <a:solidFill>
                  <a:srgbClr val="FF0066"/>
                </a:solidFill>
                <a:latin typeface="SVN-Hole Hearted" panose="020B0A06020104020203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7" t="61126" r="51230" b="4914"/>
          <a:stretch/>
        </p:blipFill>
        <p:spPr>
          <a:xfrm>
            <a:off x="3860800" y="2616200"/>
            <a:ext cx="811358" cy="793042"/>
          </a:xfrm>
          <a:prstGeom prst="ellipse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52CD2E0-3512-D2B3-29CE-4144A6AECAF6}"/>
              </a:ext>
            </a:extLst>
          </p:cNvPr>
          <p:cNvGrpSpPr/>
          <p:nvPr/>
        </p:nvGrpSpPr>
        <p:grpSpPr>
          <a:xfrm>
            <a:off x="101600" y="2311400"/>
            <a:ext cx="2895600" cy="4546600"/>
            <a:chOff x="8229600" y="1104900"/>
            <a:chExt cx="5418470" cy="8077200"/>
          </a:xfrm>
        </p:grpSpPr>
        <p:pic>
          <p:nvPicPr>
            <p:cNvPr id="4" name="Picture 3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FDB04832-D5B1-DF75-16B8-51F691347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9789AC2-EF0A-19C1-20A8-51117617D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2114F3E6-6640-FBAD-DA8F-50DE8B97BA7F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D805104-C2CA-2D5F-6876-FB1FD916A240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9FAEA8E-5017-CDD3-4613-1BF8A4EF0EF8}"/>
              </a:ext>
            </a:extLst>
          </p:cNvPr>
          <p:cNvSpPr txBox="1"/>
          <p:nvPr/>
        </p:nvSpPr>
        <p:spPr>
          <a:xfrm>
            <a:off x="3048000" y="3937000"/>
            <a:ext cx="6807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ong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bay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thẻ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quàng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đỏ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hái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nấm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chứa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nhé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7772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7010400" y="10922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D932B0-F6DC-63B2-6DC1-E0ABB29C00B8}"/>
              </a:ext>
            </a:extLst>
          </p:cNvPr>
          <p:cNvGrpSpPr/>
          <p:nvPr/>
        </p:nvGrpSpPr>
        <p:grpSpPr>
          <a:xfrm>
            <a:off x="-3708400" y="-533400"/>
            <a:ext cx="2438400" cy="2844800"/>
            <a:chOff x="2971800" y="1104900"/>
            <a:chExt cx="3657600" cy="426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92C372-8887-8CFA-6031-BE6140313601}"/>
                </a:ext>
              </a:extLst>
            </p:cNvPr>
            <p:cNvSpPr/>
            <p:nvPr/>
          </p:nvSpPr>
          <p:spPr>
            <a:xfrm>
              <a:off x="2971800" y="4152900"/>
              <a:ext cx="3657600" cy="121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/>
              <a:r>
                <a:rPr lang="en-US" sz="3600" b="1" dirty="0">
                  <a:solidFill>
                    <a:prstClr val="white"/>
                  </a:solidFill>
                  <a:latin typeface="Calibri"/>
                </a:rPr>
                <a:t>40 – 9 = ?</a:t>
              </a: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5D7BEC07-FD8D-B81D-46EC-729E3E95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3124200" y="1104900"/>
              <a:ext cx="3337563" cy="3276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4BF66E-14F2-C23A-21D9-D5717C35D5BB}"/>
              </a:ext>
            </a:extLst>
          </p:cNvPr>
          <p:cNvGrpSpPr/>
          <p:nvPr/>
        </p:nvGrpSpPr>
        <p:grpSpPr>
          <a:xfrm>
            <a:off x="1574800" y="4495800"/>
            <a:ext cx="1428077" cy="1473200"/>
            <a:chOff x="2362200" y="6743700"/>
            <a:chExt cx="2142116" cy="22098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39C290B-BF7B-527C-D3DC-A3E6F9D5AD13}"/>
                </a:ext>
              </a:extLst>
            </p:cNvPr>
            <p:cNvSpPr/>
            <p:nvPr/>
          </p:nvSpPr>
          <p:spPr>
            <a:xfrm>
              <a:off x="2362200" y="6743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E36526-E10E-E022-E786-B7ED339CC004}"/>
                </a:ext>
              </a:extLst>
            </p:cNvPr>
            <p:cNvSpPr txBox="1"/>
            <p:nvPr/>
          </p:nvSpPr>
          <p:spPr>
            <a:xfrm>
              <a:off x="2667000" y="69723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31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DF29B6-0DDF-7327-3234-4794CB41E4AF}"/>
              </a:ext>
            </a:extLst>
          </p:cNvPr>
          <p:cNvGrpSpPr/>
          <p:nvPr/>
        </p:nvGrpSpPr>
        <p:grpSpPr>
          <a:xfrm>
            <a:off x="4165600" y="4749800"/>
            <a:ext cx="1428077" cy="1473200"/>
            <a:chOff x="6248400" y="7124700"/>
            <a:chExt cx="2142116" cy="220980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A5BF61B6-4922-707A-52B8-837348642915}"/>
                </a:ext>
              </a:extLst>
            </p:cNvPr>
            <p:cNvSpPr/>
            <p:nvPr/>
          </p:nvSpPr>
          <p:spPr>
            <a:xfrm>
              <a:off x="6248400" y="7124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8BA0CB-0C03-B8C7-3F8B-FE9B618FE0E6}"/>
                </a:ext>
              </a:extLst>
            </p:cNvPr>
            <p:cNvSpPr txBox="1"/>
            <p:nvPr/>
          </p:nvSpPr>
          <p:spPr>
            <a:xfrm>
              <a:off x="6553200" y="72771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32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15CF6E-CB79-A81D-6325-D5AF24661DC5}"/>
              </a:ext>
            </a:extLst>
          </p:cNvPr>
          <p:cNvGrpSpPr/>
          <p:nvPr/>
        </p:nvGrpSpPr>
        <p:grpSpPr>
          <a:xfrm>
            <a:off x="5283200" y="3327400"/>
            <a:ext cx="1428077" cy="1473200"/>
            <a:chOff x="7924800" y="4991100"/>
            <a:chExt cx="2142116" cy="2209800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C6C8567A-E227-BAB5-7DE5-057E749B5A53}"/>
                </a:ext>
              </a:extLst>
            </p:cNvPr>
            <p:cNvSpPr/>
            <p:nvPr/>
          </p:nvSpPr>
          <p:spPr>
            <a:xfrm>
              <a:off x="7924800" y="49911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37BF29-6729-A3FD-7E98-C691519F4A14}"/>
                </a:ext>
              </a:extLst>
            </p:cNvPr>
            <p:cNvSpPr txBox="1"/>
            <p:nvPr/>
          </p:nvSpPr>
          <p:spPr>
            <a:xfrm>
              <a:off x="8229600" y="52197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33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8673 L 0.06337 0.08673 C 0.08229 0.09151 0.10131 0.09552 0.12006 0.10139 C 0.15599 0.11281 0.19132 0.13056 0.22752 0.13843 C 0.25261 0.14383 0.27804 0.14043 0.3033 0.14136 C 0.30556 0.14043 0.40044 0.09151 0.4342 0.09398 C 0.44514 0.09491 0.45582 0.1 0.46667 0.10293 C 0.48004 0.11713 0.46172 0.09907 0.49835 0.11173 C 0.50087 0.11265 0.50504 0.11914 0.50504 0.11914 " pathEditMode="relative" ptsTypes="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4 0.11929 L 0.50504 0.11929 C 0.56658 0.1176 0.5349 0.11806 0.64914 0.11991 C 0.68021 0.12037 0.71129 0.12161 0.74245 0.12176 L 1.08056 0.12238 C 1.11745 0.12624 1.15599 0.13997 1.19132 0.1338 C 1.25521 0.123 1.27058 0.11667 1.32839 0.11544 C 1.35356 0.11482 1.37882 0.11544 1.40417 0.11544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57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0663 L 0.025 -0.00663 C 0.08073 -0.03302 0.08603 -0.0395 0.14445 -0.05046 C 0.15851 -0.05308 0.17275 -0.052 0.18681 -0.05339 L 0.27327 -0.06404 C 0.29983 -0.07052 0.32657 -0.07531 0.35296 -0.08364 C 0.36502 -0.08734 0.37674 -0.09398 0.38855 -0.10015 C 0.39575 -0.10401 0.40226 -0.11281 0.40973 -0.11373 C 0.45313 -0.11929 0.49671 -0.11774 0.54019 -0.11975 C 0.5428 -0.12206 0.55434 -0.13256 0.55799 -0.13487 C 0.55964 -0.1358 0.56146 -0.13565 0.56311 -0.13626 C 0.56511 -0.13719 0.56702 -0.13827 0.56901 -0.13935 L 0.57162 -0.14228 " pathEditMode="relative" ptsTypes="AAAA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7010400" y="10922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D932B0-F6DC-63B2-6DC1-E0ABB29C00B8}"/>
              </a:ext>
            </a:extLst>
          </p:cNvPr>
          <p:cNvGrpSpPr/>
          <p:nvPr/>
        </p:nvGrpSpPr>
        <p:grpSpPr>
          <a:xfrm>
            <a:off x="-3708400" y="-533400"/>
            <a:ext cx="2438400" cy="2844800"/>
            <a:chOff x="2971800" y="1104900"/>
            <a:chExt cx="3657600" cy="426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92C372-8887-8CFA-6031-BE6140313601}"/>
                </a:ext>
              </a:extLst>
            </p:cNvPr>
            <p:cNvSpPr/>
            <p:nvPr/>
          </p:nvSpPr>
          <p:spPr>
            <a:xfrm>
              <a:off x="2971800" y="4152900"/>
              <a:ext cx="3657600" cy="121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libri"/>
                </a:rPr>
                <a:t>53 – 26 = ?</a:t>
              </a: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5D7BEC07-FD8D-B81D-46EC-729E3E95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3124200" y="1104900"/>
              <a:ext cx="3337563" cy="3276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4BF66E-14F2-C23A-21D9-D5717C35D5BB}"/>
              </a:ext>
            </a:extLst>
          </p:cNvPr>
          <p:cNvGrpSpPr/>
          <p:nvPr/>
        </p:nvGrpSpPr>
        <p:grpSpPr>
          <a:xfrm>
            <a:off x="4622800" y="3784600"/>
            <a:ext cx="1428077" cy="1473200"/>
            <a:chOff x="2362200" y="6743700"/>
            <a:chExt cx="2142116" cy="22098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39C290B-BF7B-527C-D3DC-A3E6F9D5AD13}"/>
                </a:ext>
              </a:extLst>
            </p:cNvPr>
            <p:cNvSpPr/>
            <p:nvPr/>
          </p:nvSpPr>
          <p:spPr>
            <a:xfrm>
              <a:off x="2362200" y="6743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E36526-E10E-E022-E786-B7ED339CC004}"/>
                </a:ext>
              </a:extLst>
            </p:cNvPr>
            <p:cNvSpPr txBox="1"/>
            <p:nvPr/>
          </p:nvSpPr>
          <p:spPr>
            <a:xfrm>
              <a:off x="2667000" y="69723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27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DF29B6-0DDF-7327-3234-4794CB41E4AF}"/>
              </a:ext>
            </a:extLst>
          </p:cNvPr>
          <p:cNvGrpSpPr/>
          <p:nvPr/>
        </p:nvGrpSpPr>
        <p:grpSpPr>
          <a:xfrm>
            <a:off x="457200" y="3784600"/>
            <a:ext cx="1428077" cy="1473200"/>
            <a:chOff x="6248400" y="7124700"/>
            <a:chExt cx="2142116" cy="220980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A5BF61B6-4922-707A-52B8-837348642915}"/>
                </a:ext>
              </a:extLst>
            </p:cNvPr>
            <p:cNvSpPr/>
            <p:nvPr/>
          </p:nvSpPr>
          <p:spPr>
            <a:xfrm>
              <a:off x="6248400" y="7124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8BA0CB-0C03-B8C7-3F8B-FE9B618FE0E6}"/>
                </a:ext>
              </a:extLst>
            </p:cNvPr>
            <p:cNvSpPr txBox="1"/>
            <p:nvPr/>
          </p:nvSpPr>
          <p:spPr>
            <a:xfrm>
              <a:off x="6553200" y="72771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28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15CF6E-CB79-A81D-6325-D5AF24661DC5}"/>
              </a:ext>
            </a:extLst>
          </p:cNvPr>
          <p:cNvGrpSpPr/>
          <p:nvPr/>
        </p:nvGrpSpPr>
        <p:grpSpPr>
          <a:xfrm>
            <a:off x="2641600" y="4648200"/>
            <a:ext cx="1428077" cy="1473200"/>
            <a:chOff x="7924800" y="4991100"/>
            <a:chExt cx="2142116" cy="2209800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C6C8567A-E227-BAB5-7DE5-057E749B5A53}"/>
                </a:ext>
              </a:extLst>
            </p:cNvPr>
            <p:cNvSpPr/>
            <p:nvPr/>
          </p:nvSpPr>
          <p:spPr>
            <a:xfrm>
              <a:off x="7924800" y="49911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37BF29-6729-A3FD-7E98-C691519F4A14}"/>
                </a:ext>
              </a:extLst>
            </p:cNvPr>
            <p:cNvSpPr txBox="1"/>
            <p:nvPr/>
          </p:nvSpPr>
          <p:spPr>
            <a:xfrm>
              <a:off x="8229600" y="52197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86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8673 L 0.06337 0.08688 C 0.08229 0.09151 0.10131 0.09552 0.12023 0.10139 C 0.15599 0.11281 0.1915 0.13056 0.22752 0.13843 C 0.25261 0.14383 0.27804 0.14043 0.3033 0.14136 C 0.30556 0.14043 0.40044 0.09151 0.4342 0.09398 C 0.44514 0.09491 0.45582 0.1 0.46667 0.10293 C 0.48004 0.11713 0.46172 0.09907 0.49835 0.11173 C 0.50087 0.11265 0.50504 0.11914 0.50504 0.11929 " pathEditMode="relative" rAng="0" ptsTypes="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83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4 0.11929 L 0.50504 0.11944 C 0.56658 0.11759 0.5349 0.11806 0.64914 0.11991 C 0.68021 0.12037 0.71129 0.1216 0.74245 0.12176 L 1.08056 0.12238 C 1.11745 0.12623 1.15599 0.13997 1.19132 0.1338 C 1.25521 0.12299 1.27058 0.11667 1.32839 0.11543 C 1.35356 0.11481 1.37882 0.11543 1.40417 0.11543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57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015 L -3.61111E-6 0.00031 C 0.03559 -0.00494 0.03898 -0.00617 0.07639 -0.00833 C 0.08542 -0.0088 0.09445 -0.00864 0.10348 -0.0088 L 0.15877 -0.01096 C 0.17578 -0.01219 0.19289 -0.01312 0.20981 -0.01466 C 0.21754 -0.01543 0.22509 -0.01667 0.23256 -0.0179 C 0.23724 -0.01867 0.24132 -0.02037 0.2461 -0.02053 C 0.27396 -0.02161 0.30183 -0.0213 0.3296 -0.02161 C 0.33125 -0.02207 0.33872 -0.02407 0.34098 -0.02454 C 0.3421 -0.02469 0.34332 -0.02469 0.34427 -0.02485 C 0.34558 -0.025 0.34679 -0.02531 0.34809 -0.02546 L 0.34983 -0.02593 " pathEditMode="relative" rAng="0" ptsTypes="AAAA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91" y="-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7010400" y="10922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D932B0-F6DC-63B2-6DC1-E0ABB29C00B8}"/>
              </a:ext>
            </a:extLst>
          </p:cNvPr>
          <p:cNvGrpSpPr/>
          <p:nvPr/>
        </p:nvGrpSpPr>
        <p:grpSpPr>
          <a:xfrm>
            <a:off x="-3708400" y="-533400"/>
            <a:ext cx="2438400" cy="2844800"/>
            <a:chOff x="2971800" y="1104900"/>
            <a:chExt cx="3657600" cy="426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92C372-8887-8CFA-6031-BE6140313601}"/>
                </a:ext>
              </a:extLst>
            </p:cNvPr>
            <p:cNvSpPr/>
            <p:nvPr/>
          </p:nvSpPr>
          <p:spPr>
            <a:xfrm>
              <a:off x="2971800" y="4152900"/>
              <a:ext cx="3657600" cy="121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libri"/>
                </a:rPr>
                <a:t>40 - 24 = ?</a:t>
              </a: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5D7BEC07-FD8D-B81D-46EC-729E3E95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3124200" y="1104900"/>
              <a:ext cx="3337563" cy="3276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4BF66E-14F2-C23A-21D9-D5717C35D5BB}"/>
              </a:ext>
            </a:extLst>
          </p:cNvPr>
          <p:cNvGrpSpPr/>
          <p:nvPr/>
        </p:nvGrpSpPr>
        <p:grpSpPr>
          <a:xfrm>
            <a:off x="3302000" y="4749800"/>
            <a:ext cx="1428077" cy="1473200"/>
            <a:chOff x="2362200" y="6743700"/>
            <a:chExt cx="2142116" cy="22098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39C290B-BF7B-527C-D3DC-A3E6F9D5AD13}"/>
                </a:ext>
              </a:extLst>
            </p:cNvPr>
            <p:cNvSpPr/>
            <p:nvPr/>
          </p:nvSpPr>
          <p:spPr>
            <a:xfrm>
              <a:off x="2362200" y="6743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E36526-E10E-E022-E786-B7ED339CC004}"/>
                </a:ext>
              </a:extLst>
            </p:cNvPr>
            <p:cNvSpPr txBox="1"/>
            <p:nvPr/>
          </p:nvSpPr>
          <p:spPr>
            <a:xfrm>
              <a:off x="2667000" y="69723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DF29B6-0DDF-7327-3234-4794CB41E4AF}"/>
              </a:ext>
            </a:extLst>
          </p:cNvPr>
          <p:cNvGrpSpPr/>
          <p:nvPr/>
        </p:nvGrpSpPr>
        <p:grpSpPr>
          <a:xfrm>
            <a:off x="1219200" y="3937000"/>
            <a:ext cx="1428077" cy="1473200"/>
            <a:chOff x="6248400" y="7124700"/>
            <a:chExt cx="2142116" cy="220980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A5BF61B6-4922-707A-52B8-837348642915}"/>
                </a:ext>
              </a:extLst>
            </p:cNvPr>
            <p:cNvSpPr/>
            <p:nvPr/>
          </p:nvSpPr>
          <p:spPr>
            <a:xfrm>
              <a:off x="6248400" y="7124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8BA0CB-0C03-B8C7-3F8B-FE9B618FE0E6}"/>
                </a:ext>
              </a:extLst>
            </p:cNvPr>
            <p:cNvSpPr txBox="1"/>
            <p:nvPr/>
          </p:nvSpPr>
          <p:spPr>
            <a:xfrm>
              <a:off x="6553200" y="72771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15CF6E-CB79-A81D-6325-D5AF24661DC5}"/>
              </a:ext>
            </a:extLst>
          </p:cNvPr>
          <p:cNvGrpSpPr/>
          <p:nvPr/>
        </p:nvGrpSpPr>
        <p:grpSpPr>
          <a:xfrm>
            <a:off x="5283200" y="3327400"/>
            <a:ext cx="1428077" cy="1473200"/>
            <a:chOff x="7924800" y="4991100"/>
            <a:chExt cx="2142116" cy="2209800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C6C8567A-E227-BAB5-7DE5-057E749B5A53}"/>
                </a:ext>
              </a:extLst>
            </p:cNvPr>
            <p:cNvSpPr/>
            <p:nvPr/>
          </p:nvSpPr>
          <p:spPr>
            <a:xfrm>
              <a:off x="7924800" y="49911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37BF29-6729-A3FD-7E98-C691519F4A14}"/>
                </a:ext>
              </a:extLst>
            </p:cNvPr>
            <p:cNvSpPr txBox="1"/>
            <p:nvPr/>
          </p:nvSpPr>
          <p:spPr>
            <a:xfrm>
              <a:off x="8229600" y="52197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558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8673 L 0.06337 0.08673 C 0.08229 0.09151 0.10131 0.09552 0.12006 0.10139 C 0.15599 0.11281 0.19132 0.13056 0.22752 0.13843 C 0.25261 0.14383 0.27804 0.14043 0.3033 0.14136 C 0.30556 0.14043 0.40044 0.09151 0.4342 0.09398 C 0.44514 0.09491 0.45582 0.1 0.46667 0.10293 C 0.48004 0.11713 0.46172 0.09907 0.49835 0.11173 C 0.50087 0.11265 0.50504 0.11914 0.50504 0.11914 " pathEditMode="relative" ptsTypes="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4 0.11929 L 0.50504 0.11929 C 0.56658 0.1176 0.5349 0.11806 0.64914 0.11991 C 0.68021 0.12037 0.71129 0.12161 0.74245 0.12176 L 1.08056 0.12238 C 1.11745 0.12624 1.15599 0.13997 1.19132 0.1338 C 1.25521 0.123 1.27058 0.11667 1.32839 0.11544 C 1.35356 0.11482 1.37882 0.11544 1.40417 0.11544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57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23457E-7 L -2.77778E-7 0.00031 C 0.04323 -0.02963 0.0474 -0.03688 0.0928 -0.04923 C 0.10373 -0.05216 0.11476 -0.05093 0.12569 -0.05247 L 0.19288 -0.06451 C 0.21354 -0.07176 0.23429 -0.07716 0.25486 -0.08657 C 0.26424 -0.09074 0.27335 -0.09815 0.28247 -0.10509 C 0.28811 -0.10941 0.29314 -0.11944 0.29896 -0.12037 C 0.33273 -0.1267 0.36658 -0.125 0.40035 -0.12716 C 0.40234 -0.12978 0.41137 -0.14167 0.41415 -0.14414 C 0.41545 -0.14522 0.41693 -0.14506 0.41814 -0.14583 C 0.41971 -0.14676 0.42118 -0.14799 0.42274 -0.14923 L 0.42483 -0.15247 " pathEditMode="relative" rAng="0" ptsTypes="AAAA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41" y="-76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5943600" y="16764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">
              <a:extLst>
                <a:ext uri="{FF2B5EF4-FFF2-40B4-BE49-F238E27FC236}">
                  <a16:creationId xmlns:a16="http://schemas.microsoft.com/office/drawing/2014/main" id="{45B56D7A-549A-EDB9-306E-8495601DEBB7}"/>
                </a:ext>
              </a:extLst>
            </p:cNvPr>
            <p:cNvSpPr/>
            <p:nvPr/>
          </p:nvSpPr>
          <p:spPr>
            <a:xfrm>
              <a:off x="10934517" y="5499847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9E9EC072-921E-18E3-6EB0-964993709E09}"/>
                </a:ext>
              </a:extLst>
            </p:cNvPr>
            <p:cNvSpPr/>
            <p:nvPr/>
          </p:nvSpPr>
          <p:spPr>
            <a:xfrm>
              <a:off x="12286976" y="5499847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5">
            <a:extLst>
              <a:ext uri="{FF2B5EF4-FFF2-40B4-BE49-F238E27FC236}">
                <a16:creationId xmlns:a16="http://schemas.microsoft.com/office/drawing/2014/main" id="{033346D3-AD5F-96F7-8F36-322F2FE42A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98001" y="-228600"/>
            <a:ext cx="2966423" cy="2032000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D9ABF6D0-A681-A41E-6BF1-21315307F23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304800" y="0"/>
            <a:ext cx="1631897" cy="17628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EFDEF8B-4EA6-02A2-AA30-0900577EC19B}"/>
              </a:ext>
            </a:extLst>
          </p:cNvPr>
          <p:cNvGrpSpPr/>
          <p:nvPr/>
        </p:nvGrpSpPr>
        <p:grpSpPr>
          <a:xfrm>
            <a:off x="2133600" y="0"/>
            <a:ext cx="4417873" cy="4035251"/>
            <a:chOff x="1171837" y="713684"/>
            <a:chExt cx="5029200" cy="5029200"/>
          </a:xfrm>
        </p:grpSpPr>
        <p:pic>
          <p:nvPicPr>
            <p:cNvPr id="8" name="Picture 7" descr="Shape, circle&#10;&#10;Description automatically generated">
              <a:extLst>
                <a:ext uri="{FF2B5EF4-FFF2-40B4-BE49-F238E27FC236}">
                  <a16:creationId xmlns:a16="http://schemas.microsoft.com/office/drawing/2014/main" id="{4A255AF6-7319-0A19-8266-37254FD8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33A912-ECF3-B29C-A963-0459E0491005}"/>
                </a:ext>
              </a:extLst>
            </p:cNvPr>
            <p:cNvSpPr txBox="1"/>
            <p:nvPr/>
          </p:nvSpPr>
          <p:spPr>
            <a:xfrm>
              <a:off x="2154966" y="2199906"/>
              <a:ext cx="3180595" cy="2646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defRPr/>
              </a:pP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Cảm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ơn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các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bạn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rất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nhiều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nhé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!</a:t>
              </a:r>
              <a:endParaRPr lang="en-US" sz="4400" dirty="0">
                <a:solidFill>
                  <a:srgbClr val="FF0C56"/>
                </a:solidFill>
                <a:latin typeface="Calibri"/>
              </a:endParaRPr>
            </a:p>
          </p:txBody>
        </p:sp>
      </p:grpSp>
      <p:sp>
        <p:nvSpPr>
          <p:cNvPr id="16" name="Freeform 6">
            <a:extLst>
              <a:ext uri="{FF2B5EF4-FFF2-40B4-BE49-F238E27FC236}">
                <a16:creationId xmlns:a16="http://schemas.microsoft.com/office/drawing/2014/main" id="{1DA92819-E456-1C81-E29D-064BB7F5CFAB}"/>
              </a:ext>
            </a:extLst>
          </p:cNvPr>
          <p:cNvSpPr/>
          <p:nvPr/>
        </p:nvSpPr>
        <p:spPr>
          <a:xfrm>
            <a:off x="7569200" y="3987800"/>
            <a:ext cx="1762969" cy="1564257"/>
          </a:xfrm>
          <a:custGeom>
            <a:avLst/>
            <a:gdLst/>
            <a:ahLst/>
            <a:cxnLst/>
            <a:rect l="l" t="t" r="r" b="b"/>
            <a:pathLst>
              <a:path w="3980134" h="4114800">
                <a:moveTo>
                  <a:pt x="0" y="0"/>
                </a:moveTo>
                <a:lnTo>
                  <a:pt x="3980134" y="0"/>
                </a:lnTo>
                <a:lnTo>
                  <a:pt x="3980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4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9">
            <a:extLst>
              <a:ext uri="{FF2B5EF4-FFF2-40B4-BE49-F238E27FC236}">
                <a16:creationId xmlns:a16="http://schemas.microsoft.com/office/drawing/2014/main" id="{5B58D063-B166-4D8D-943D-AC7D2E435B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10" b="100000" l="0" r="99914">
                        <a14:foregroundMark x1="15866" y1="38811" x2="15866" y2="38811"/>
                        <a14:foregroundMark x1="47513" y1="33172" x2="47513" y2="33172"/>
                        <a14:foregroundMark x1="77873" y1="56883" x2="77873" y2="56883"/>
                        <a14:foregroundMark x1="83362" y1="61856" x2="83362" y2="61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69"/>
          <a:stretch/>
        </p:blipFill>
        <p:spPr>
          <a:xfrm>
            <a:off x="7168835" y="-1306695"/>
            <a:ext cx="7081606" cy="81646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50" y="1619251"/>
            <a:ext cx="8589672" cy="337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3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2 NK PowerSkills"/>
          <p:cNvPicPr>
            <a:picLocks/>
          </p:cNvPicPr>
          <p:nvPr/>
        </p:nvPicPr>
        <p:blipFill rotWithShape="1">
          <a:blip r:embed="rId5"/>
          <a:srcRect l="5122" b="517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11 NK PowerSkills"/>
          <p:cNvPicPr>
            <a:picLocks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624072" y="414337"/>
            <a:ext cx="8567928" cy="6029325"/>
          </a:xfrm>
          <a:prstGeom prst="rect">
            <a:avLst/>
          </a:prstGeom>
        </p:spPr>
      </p:pic>
      <p:pic>
        <p:nvPicPr>
          <p:cNvPr id="7" name="10 NK PowerSkills"/>
          <p:cNvPicPr>
            <a:picLocks/>
          </p:cNvPicPr>
          <p:nvPr/>
        </p:nvPicPr>
        <p:blipFill rotWithShape="1"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rcRect r="12485"/>
          <a:stretch/>
        </p:blipFill>
        <p:spPr>
          <a:xfrm flipH="1">
            <a:off x="174170" y="1156549"/>
            <a:ext cx="4273297" cy="5287113"/>
          </a:xfrm>
          <a:prstGeom prst="rect">
            <a:avLst/>
          </a:prstGeom>
        </p:spPr>
      </p:pic>
      <p:pic>
        <p:nvPicPr>
          <p:cNvPr id="1026" name="09 NK PowerSkills" descr="Káº¿t quáº£ hÃ¬nh áº£nh cho fire animation gif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236" y="3173886"/>
            <a:ext cx="3550993" cy="266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08 NK PowerSkills" descr="Káº¿t quáº£ hÃ¬nh áº£nh cho fire animation gif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201" y="2342602"/>
            <a:ext cx="3550993" cy="266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07 NK PowerSkills" descr="Káº¿t quáº£ hÃ¬nh áº£nh cho fire animation gif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388" y="3353502"/>
            <a:ext cx="3550993" cy="266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06 NK PowerSkills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904" y="626750"/>
            <a:ext cx="1719754" cy="675276"/>
          </a:xfrm>
          <a:prstGeom prst="rect">
            <a:avLst/>
          </a:prstGeom>
        </p:spPr>
      </p:pic>
      <p:pic>
        <p:nvPicPr>
          <p:cNvPr id="12" name="05 NK PowerSkills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3872" y="626750"/>
            <a:ext cx="1719754" cy="675276"/>
          </a:xfrm>
          <a:prstGeom prst="rect">
            <a:avLst/>
          </a:prstGeom>
        </p:spPr>
      </p:pic>
      <p:pic>
        <p:nvPicPr>
          <p:cNvPr id="13" name="04 NK PowerSkills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69841" y="626750"/>
            <a:ext cx="1719754" cy="675276"/>
          </a:xfrm>
          <a:prstGeom prst="rect">
            <a:avLst/>
          </a:prstGeom>
        </p:spPr>
      </p:pic>
      <p:pic>
        <p:nvPicPr>
          <p:cNvPr id="11" name="03 NK PowerSkills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10417" y="1242392"/>
            <a:ext cx="4714038" cy="4151339"/>
          </a:xfrm>
          <a:prstGeom prst="rect">
            <a:avLst/>
          </a:prstGeom>
        </p:spPr>
      </p:pic>
      <p:pic>
        <p:nvPicPr>
          <p:cNvPr id="14" name="02 NK PowerSkills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5888" y="626750"/>
            <a:ext cx="1719754" cy="675276"/>
          </a:xfrm>
          <a:prstGeom prst="rect">
            <a:avLst/>
          </a:prstGeom>
        </p:spPr>
      </p:pic>
      <p:pic>
        <p:nvPicPr>
          <p:cNvPr id="15" name="01 NK PowerSkills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21856" y="626750"/>
            <a:ext cx="1719754" cy="675276"/>
          </a:xfrm>
          <a:prstGeom prst="rect">
            <a:avLst/>
          </a:prstGeom>
        </p:spPr>
      </p:pic>
      <p:pic>
        <p:nvPicPr>
          <p:cNvPr id="2" name="Ghé thăm Fb.com/nkpowerskills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686" y="-169043"/>
            <a:ext cx="558971" cy="941425"/>
          </a:xfrm>
          <a:prstGeom prst="rect">
            <a:avLst/>
          </a:prstGeom>
        </p:spPr>
      </p:pic>
      <p:pic>
        <p:nvPicPr>
          <p:cNvPr id="17" name="Ghé thăm Fb.com/nkpowerskills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165" y="-169043"/>
            <a:ext cx="558971" cy="941425"/>
          </a:xfrm>
          <a:prstGeom prst="rect">
            <a:avLst/>
          </a:prstGeom>
        </p:spPr>
      </p:pic>
      <p:pic>
        <p:nvPicPr>
          <p:cNvPr id="18" name="Ghé thăm Fb.com/nkpowerskills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422" y="-169043"/>
            <a:ext cx="558971" cy="941425"/>
          </a:xfrm>
          <a:prstGeom prst="rect">
            <a:avLst/>
          </a:prstGeom>
        </p:spPr>
      </p:pic>
      <p:pic>
        <p:nvPicPr>
          <p:cNvPr id="19" name="Ghé thăm Fb.com/nkpowerskills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913" y="-140897"/>
            <a:ext cx="558971" cy="941425"/>
          </a:xfrm>
          <a:prstGeom prst="rect">
            <a:avLst/>
          </a:prstGeom>
        </p:spPr>
      </p:pic>
      <p:pic>
        <p:nvPicPr>
          <p:cNvPr id="20" name="Ghé thăm Fb.com/nkpowerskills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366" y="-140897"/>
            <a:ext cx="558971" cy="9414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E12B132-D577-43EE-9E31-8AA25DA89F89}"/>
              </a:ext>
            </a:extLst>
          </p:cNvPr>
          <p:cNvSpPr txBox="1"/>
          <p:nvPr/>
        </p:nvSpPr>
        <p:spPr>
          <a:xfrm>
            <a:off x="1750438" y="2814060"/>
            <a:ext cx="8567928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ư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 Win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ư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xoá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ạ</a:t>
            </a:r>
          </a:p>
        </p:txBody>
      </p:sp>
    </p:spTree>
    <p:extLst>
      <p:ext uri="{BB962C8B-B14F-4D97-AF65-F5344CB8AC3E}">
        <p14:creationId xmlns:p14="http://schemas.microsoft.com/office/powerpoint/2010/main" val="73437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3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3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6"/>
          <a:srcRect l="5122" b="517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5042" y="561058"/>
            <a:ext cx="10972800" cy="919401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56 – 19 = 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1543" y="3464350"/>
            <a:ext cx="5065486" cy="105560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37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58857" y="3464350"/>
            <a:ext cx="5065486" cy="105560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35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58857" y="4617363"/>
            <a:ext cx="5065486" cy="105560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47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1543" y="4643768"/>
            <a:ext cx="5065486" cy="105560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36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00721" y="5760625"/>
            <a:ext cx="1091279" cy="1097375"/>
          </a:xfrm>
          <a:prstGeom prst="rect">
            <a:avLst/>
          </a:prstGeom>
        </p:spPr>
      </p:pic>
      <p:pic>
        <p:nvPicPr>
          <p:cNvPr id="4100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36036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49" y="4541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450088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334617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8A8914-E480-4FCD-9369-47C82F10D59D}"/>
              </a:ext>
            </a:extLst>
          </p:cNvPr>
          <p:cNvGrpSpPr/>
          <p:nvPr/>
        </p:nvGrpSpPr>
        <p:grpSpPr>
          <a:xfrm>
            <a:off x="4119008" y="820793"/>
            <a:ext cx="4273297" cy="5287113"/>
            <a:chOff x="4279971" y="683223"/>
            <a:chExt cx="4273297" cy="5287113"/>
          </a:xfrm>
        </p:grpSpPr>
        <p:pic>
          <p:nvPicPr>
            <p:cNvPr id="13" name="Picture 12"/>
            <p:cNvPicPr>
              <a:picLocks/>
            </p:cNvPicPr>
            <p:nvPr/>
          </p:nvPicPr>
          <p:blipFill rotWithShape="1">
            <a:blip r:embed="rId11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rcRect r="12485"/>
            <a:stretch/>
          </p:blipFill>
          <p:spPr>
            <a:xfrm flipH="1">
              <a:off x="4279971" y="683223"/>
              <a:ext cx="4273297" cy="52871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089" y="2385354"/>
              <a:ext cx="558971" cy="9414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040" y="3006094"/>
              <a:ext cx="558971" cy="9414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775" y="2694582"/>
              <a:ext cx="558971" cy="941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441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5"/>
          <a:srcRect l="5122" b="517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1543" y="467696"/>
            <a:ext cx="10972800" cy="71508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47 – 28 = 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1543" y="4436660"/>
            <a:ext cx="5065486" cy="119181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19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58857" y="4436660"/>
            <a:ext cx="5065486" cy="119181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58857" y="3195590"/>
            <a:ext cx="5065486" cy="119181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1543" y="3221995"/>
            <a:ext cx="5065486" cy="119181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A.18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0721" y="5760625"/>
            <a:ext cx="1091279" cy="1097375"/>
          </a:xfrm>
          <a:prstGeom prst="rect">
            <a:avLst/>
          </a:prstGeom>
        </p:spPr>
      </p:pic>
      <p:pic>
        <p:nvPicPr>
          <p:cNvPr id="4100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433267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49" y="311963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307910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431848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8A8914-E480-4FCD-9369-47C82F10D59D}"/>
              </a:ext>
            </a:extLst>
          </p:cNvPr>
          <p:cNvGrpSpPr/>
          <p:nvPr/>
        </p:nvGrpSpPr>
        <p:grpSpPr>
          <a:xfrm>
            <a:off x="4119008" y="984190"/>
            <a:ext cx="4273297" cy="5287113"/>
            <a:chOff x="4279971" y="683223"/>
            <a:chExt cx="4273297" cy="5287113"/>
          </a:xfrm>
        </p:grpSpPr>
        <p:pic>
          <p:nvPicPr>
            <p:cNvPr id="13" name="Picture 12"/>
            <p:cNvPicPr>
              <a:picLocks/>
            </p:cNvPicPr>
            <p:nvPr/>
          </p:nvPicPr>
          <p:blipFill rotWithShape="1">
            <a:blip r:embed="rId10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rcRect r="12485"/>
            <a:stretch/>
          </p:blipFill>
          <p:spPr>
            <a:xfrm flipH="1">
              <a:off x="4279971" y="683223"/>
              <a:ext cx="4273297" cy="52871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089" y="2385354"/>
              <a:ext cx="558971" cy="9414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040" y="3006094"/>
              <a:ext cx="558971" cy="9414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775" y="2694582"/>
              <a:ext cx="558971" cy="941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781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5"/>
          <a:srcRect l="5122" b="517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1543" y="232229"/>
            <a:ext cx="10972800" cy="78319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– 18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1543" y="3464350"/>
            <a:ext cx="5065486" cy="78319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58857" y="3464350"/>
            <a:ext cx="5065486" cy="78319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58857" y="4617363"/>
            <a:ext cx="5065486" cy="78319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1543" y="4643768"/>
            <a:ext cx="5065486" cy="78319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16</a:t>
            </a: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0721" y="5760625"/>
            <a:ext cx="1091279" cy="1097375"/>
          </a:xfrm>
          <a:prstGeom prst="rect">
            <a:avLst/>
          </a:prstGeom>
        </p:spPr>
      </p:pic>
      <p:pic>
        <p:nvPicPr>
          <p:cNvPr id="4100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36036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49" y="4541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450088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334617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8A8914-E480-4FCD-9369-47C82F10D59D}"/>
              </a:ext>
            </a:extLst>
          </p:cNvPr>
          <p:cNvGrpSpPr/>
          <p:nvPr/>
        </p:nvGrpSpPr>
        <p:grpSpPr>
          <a:xfrm>
            <a:off x="4119008" y="820793"/>
            <a:ext cx="4273297" cy="5287113"/>
            <a:chOff x="4279971" y="683223"/>
            <a:chExt cx="4273297" cy="5287113"/>
          </a:xfrm>
        </p:grpSpPr>
        <p:pic>
          <p:nvPicPr>
            <p:cNvPr id="13" name="Picture 12"/>
            <p:cNvPicPr>
              <a:picLocks/>
            </p:cNvPicPr>
            <p:nvPr/>
          </p:nvPicPr>
          <p:blipFill rotWithShape="1">
            <a:blip r:embed="rId10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rcRect r="12485"/>
            <a:stretch/>
          </p:blipFill>
          <p:spPr>
            <a:xfrm flipH="1">
              <a:off x="4279971" y="683223"/>
              <a:ext cx="4273297" cy="52871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089" y="2385354"/>
              <a:ext cx="558971" cy="9414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040" y="3006094"/>
              <a:ext cx="558971" cy="9414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775" y="2694582"/>
              <a:ext cx="558971" cy="941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426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5"/>
          <a:srcRect l="5122" b="517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1543" y="232229"/>
            <a:ext cx="10972800" cy="71508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67 – 29 = 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46040" y="3226464"/>
            <a:ext cx="5065486" cy="9875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38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2897" y="3180041"/>
            <a:ext cx="5065486" cy="9875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28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7175" y="4445867"/>
            <a:ext cx="5065486" cy="9875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29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46040" y="4405882"/>
            <a:ext cx="5065486" cy="9875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39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0721" y="5760625"/>
            <a:ext cx="1091279" cy="1097375"/>
          </a:xfrm>
          <a:prstGeom prst="rect">
            <a:avLst/>
          </a:prstGeom>
        </p:spPr>
      </p:pic>
      <p:pic>
        <p:nvPicPr>
          <p:cNvPr id="4100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697" y="312248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446" y="430351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720" y="421657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720" y="306186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8A8914-E480-4FCD-9369-47C82F10D59D}"/>
              </a:ext>
            </a:extLst>
          </p:cNvPr>
          <p:cNvGrpSpPr/>
          <p:nvPr/>
        </p:nvGrpSpPr>
        <p:grpSpPr>
          <a:xfrm>
            <a:off x="4125113" y="966951"/>
            <a:ext cx="4273297" cy="5287113"/>
            <a:chOff x="4279971" y="683223"/>
            <a:chExt cx="4273297" cy="5287113"/>
          </a:xfrm>
        </p:grpSpPr>
        <p:pic>
          <p:nvPicPr>
            <p:cNvPr id="13" name="Picture 12"/>
            <p:cNvPicPr>
              <a:picLocks/>
            </p:cNvPicPr>
            <p:nvPr/>
          </p:nvPicPr>
          <p:blipFill rotWithShape="1">
            <a:blip r:embed="rId10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rcRect r="12485"/>
            <a:stretch/>
          </p:blipFill>
          <p:spPr>
            <a:xfrm flipH="1">
              <a:off x="4279971" y="683223"/>
              <a:ext cx="4273297" cy="52871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089" y="2385354"/>
              <a:ext cx="558971" cy="9414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040" y="3006094"/>
              <a:ext cx="558971" cy="9414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775" y="2694582"/>
              <a:ext cx="558971" cy="941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888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5"/>
          <a:srcRect l="5122" b="517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1543" y="232229"/>
            <a:ext cx="10972800" cy="919401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 – 14 = 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1543" y="3464350"/>
            <a:ext cx="5065486" cy="9875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16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58857" y="3464350"/>
            <a:ext cx="5065486" cy="9875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15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58857" y="4617363"/>
            <a:ext cx="5065486" cy="9875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1543" y="4643768"/>
            <a:ext cx="5065486" cy="9875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0721" y="5760625"/>
            <a:ext cx="1091279" cy="1097375"/>
          </a:xfrm>
          <a:prstGeom prst="rect">
            <a:avLst/>
          </a:prstGeom>
        </p:spPr>
      </p:pic>
      <p:pic>
        <p:nvPicPr>
          <p:cNvPr id="4100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36036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49" y="4541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450088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334617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8A8914-E480-4FCD-9369-47C82F10D59D}"/>
              </a:ext>
            </a:extLst>
          </p:cNvPr>
          <p:cNvGrpSpPr/>
          <p:nvPr/>
        </p:nvGrpSpPr>
        <p:grpSpPr>
          <a:xfrm>
            <a:off x="3814209" y="1022199"/>
            <a:ext cx="4273297" cy="5287113"/>
            <a:chOff x="4279971" y="683223"/>
            <a:chExt cx="4273297" cy="5287113"/>
          </a:xfrm>
        </p:grpSpPr>
        <p:pic>
          <p:nvPicPr>
            <p:cNvPr id="13" name="Picture 12"/>
            <p:cNvPicPr>
              <a:picLocks/>
            </p:cNvPicPr>
            <p:nvPr/>
          </p:nvPicPr>
          <p:blipFill rotWithShape="1">
            <a:blip r:embed="rId10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rcRect r="12485"/>
            <a:stretch/>
          </p:blipFill>
          <p:spPr>
            <a:xfrm flipH="1">
              <a:off x="4279971" y="683223"/>
              <a:ext cx="4273297" cy="52871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089" y="2385354"/>
              <a:ext cx="558971" cy="9414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040" y="3006094"/>
              <a:ext cx="558971" cy="9414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775" y="2694582"/>
              <a:ext cx="558971" cy="941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113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C243E732-B52F-4F15-B12F-77C844FFE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>
            <a:fillRect/>
          </a:stretch>
        </p:blipFill>
        <p:spPr>
          <a:xfrm>
            <a:off x="287383" y="1265020"/>
            <a:ext cx="11904617" cy="39339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BC5277-CA3B-4717-9AC2-7019326D7DDF}"/>
              </a:ext>
            </a:extLst>
          </p:cNvPr>
          <p:cNvSpPr txBox="1"/>
          <p:nvPr/>
        </p:nvSpPr>
        <p:spPr>
          <a:xfrm>
            <a:off x="2706583" y="2065877"/>
            <a:ext cx="733622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E71B7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 23: PHÉP TRỪ (CÓ NHỚ) SỐ CÓ HAI CHỮ SỐ </a:t>
            </a:r>
            <a:r>
              <a:rPr kumimoji="0" lang="en-US" sz="40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srgbClr val="E71B7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srgbClr val="E71B7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 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E71B7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 HAI CHỮ SỐ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prstClr val="white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  <p:sp>
        <p:nvSpPr>
          <p:cNvPr id="6" name="Rounded Rectangle 26">
            <a:extLst>
              <a:ext uri="{FF2B5EF4-FFF2-40B4-BE49-F238E27FC236}">
                <a16:creationId xmlns:a16="http://schemas.microsoft.com/office/drawing/2014/main" id="{8D117A4E-B45D-441C-B6B9-615B55FDB9C6}"/>
              </a:ext>
            </a:extLst>
          </p:cNvPr>
          <p:cNvSpPr/>
          <p:nvPr/>
        </p:nvSpPr>
        <p:spPr>
          <a:xfrm>
            <a:off x="3776938" y="313064"/>
            <a:ext cx="4256720" cy="1345919"/>
          </a:xfrm>
          <a:custGeom>
            <a:avLst/>
            <a:gdLst>
              <a:gd name="connsiteX0" fmla="*/ 384287 w 4256720"/>
              <a:gd name="connsiteY0" fmla="*/ 447705 h 1345919"/>
              <a:gd name="connsiteX1" fmla="*/ 554063 w 4256720"/>
              <a:gd name="connsiteY1" fmla="*/ 215191 h 1345919"/>
              <a:gd name="connsiteX2" fmla="*/ 1379985 w 4256720"/>
              <a:gd name="connsiteY2" fmla="*/ 162071 h 1345919"/>
              <a:gd name="connsiteX3" fmla="*/ 2212706 w 4256720"/>
              <a:gd name="connsiteY3" fmla="*/ 106925 h 1345919"/>
              <a:gd name="connsiteX4" fmla="*/ 2537182 w 4256720"/>
              <a:gd name="connsiteY4" fmla="*/ 6231 h 1345919"/>
              <a:gd name="connsiteX5" fmla="*/ 2939600 w 4256720"/>
              <a:gd name="connsiteY5" fmla="*/ 77296 h 1345919"/>
              <a:gd name="connsiteX6" fmla="*/ 3494353 w 4256720"/>
              <a:gd name="connsiteY6" fmla="*/ 21497 h 1345919"/>
              <a:gd name="connsiteX7" fmla="*/ 3775671 w 4256720"/>
              <a:gd name="connsiteY7" fmla="*/ 173723 h 1345919"/>
              <a:gd name="connsiteX8" fmla="*/ 4136704 w 4256720"/>
              <a:gd name="connsiteY8" fmla="*/ 321462 h 1345919"/>
              <a:gd name="connsiteX9" fmla="*/ 4120544 w 4256720"/>
              <a:gd name="connsiteY9" fmla="*/ 481664 h 1345919"/>
              <a:gd name="connsiteX10" fmla="*/ 4238589 w 4256720"/>
              <a:gd name="connsiteY10" fmla="*/ 726609 h 1345919"/>
              <a:gd name="connsiteX11" fmla="*/ 3685610 w 4256720"/>
              <a:gd name="connsiteY11" fmla="*/ 941021 h 1345919"/>
              <a:gd name="connsiteX12" fmla="*/ 3487652 w 4256720"/>
              <a:gd name="connsiteY12" fmla="*/ 1124745 h 1345919"/>
              <a:gd name="connsiteX13" fmla="*/ 2813672 w 4256720"/>
              <a:gd name="connsiteY13" fmla="*/ 1146990 h 1345919"/>
              <a:gd name="connsiteX14" fmla="*/ 2332032 w 4256720"/>
              <a:gd name="connsiteY14" fmla="*/ 1342990 h 1345919"/>
              <a:gd name="connsiteX15" fmla="*/ 1623859 w 4256720"/>
              <a:gd name="connsiteY15" fmla="*/ 1223353 h 1345919"/>
              <a:gd name="connsiteX16" fmla="*/ 571898 w 4256720"/>
              <a:gd name="connsiteY16" fmla="*/ 1105149 h 1345919"/>
              <a:gd name="connsiteX17" fmla="*/ 109374 w 4256720"/>
              <a:gd name="connsiteY17" fmla="*/ 973610 h 1345919"/>
              <a:gd name="connsiteX18" fmla="*/ 208204 w 4256720"/>
              <a:gd name="connsiteY18" fmla="*/ 796055 h 1345919"/>
              <a:gd name="connsiteX19" fmla="*/ -493 w 4256720"/>
              <a:gd name="connsiteY19" fmla="*/ 613888 h 1345919"/>
              <a:gd name="connsiteX20" fmla="*/ 380641 w 4256720"/>
              <a:gd name="connsiteY20" fmla="*/ 451973 h 1345919"/>
              <a:gd name="connsiteX21" fmla="*/ 384287 w 4256720"/>
              <a:gd name="connsiteY21" fmla="*/ 447705 h 1345919"/>
              <a:gd name="connsiteX0" fmla="*/ 462425 w 4256720"/>
              <a:gd name="connsiteY0" fmla="*/ 815558 h 1345919"/>
              <a:gd name="connsiteX1" fmla="*/ 212836 w 4256720"/>
              <a:gd name="connsiteY1" fmla="*/ 790727 h 1345919"/>
              <a:gd name="connsiteX2" fmla="*/ 682651 w 4256720"/>
              <a:gd name="connsiteY2" fmla="*/ 1087296 h 1345919"/>
              <a:gd name="connsiteX3" fmla="*/ 573474 w 4256720"/>
              <a:gd name="connsiteY3" fmla="*/ 1099167 h 1345919"/>
              <a:gd name="connsiteX4" fmla="*/ 1623662 w 4256720"/>
              <a:gd name="connsiteY4" fmla="*/ 1217869 h 1345919"/>
              <a:gd name="connsiteX5" fmla="*/ 1557841 w 4256720"/>
              <a:gd name="connsiteY5" fmla="*/ 1163659 h 1345919"/>
              <a:gd name="connsiteX6" fmla="*/ 2840473 w 4256720"/>
              <a:gd name="connsiteY6" fmla="*/ 1082685 h 1345919"/>
              <a:gd name="connsiteX7" fmla="*/ 2814164 w 4256720"/>
              <a:gd name="connsiteY7" fmla="*/ 1142161 h 1345919"/>
              <a:gd name="connsiteX8" fmla="*/ 3362907 w 4256720"/>
              <a:gd name="connsiteY8" fmla="*/ 715144 h 1345919"/>
              <a:gd name="connsiteX9" fmla="*/ 3683245 w 4256720"/>
              <a:gd name="connsiteY9" fmla="*/ 937469 h 1345919"/>
              <a:gd name="connsiteX10" fmla="*/ 4118573 w 4256720"/>
              <a:gd name="connsiteY10" fmla="*/ 478362 h 1345919"/>
              <a:gd name="connsiteX11" fmla="*/ 3975894 w 4256720"/>
              <a:gd name="connsiteY11" fmla="*/ 561734 h 1345919"/>
              <a:gd name="connsiteX12" fmla="*/ 3776262 w 4256720"/>
              <a:gd name="connsiteY12" fmla="*/ 169049 h 1345919"/>
              <a:gd name="connsiteX13" fmla="*/ 3783751 w 4256720"/>
              <a:gd name="connsiteY13" fmla="*/ 208430 h 1345919"/>
              <a:gd name="connsiteX14" fmla="*/ 2865206 w 4256720"/>
              <a:gd name="connsiteY14" fmla="*/ 123126 h 1345919"/>
              <a:gd name="connsiteX15" fmla="*/ 2938319 w 4256720"/>
              <a:gd name="connsiteY15" fmla="*/ 72903 h 1345919"/>
              <a:gd name="connsiteX16" fmla="*/ 2181667 w 4256720"/>
              <a:gd name="connsiteY16" fmla="*/ 147054 h 1345919"/>
              <a:gd name="connsiteX17" fmla="*/ 2217041 w 4256720"/>
              <a:gd name="connsiteY17" fmla="*/ 103747 h 1345919"/>
              <a:gd name="connsiteX18" fmla="*/ 1379492 w 4256720"/>
              <a:gd name="connsiteY18" fmla="*/ 161759 h 1345919"/>
              <a:gd name="connsiteX19" fmla="*/ 1507588 w 4256720"/>
              <a:gd name="connsiteY19" fmla="*/ 203757 h 1345919"/>
              <a:gd name="connsiteX20" fmla="*/ 406654 w 4256720"/>
              <a:gd name="connsiteY20" fmla="*/ 491914 h 1345919"/>
              <a:gd name="connsiteX21" fmla="*/ 384287 w 4256720"/>
              <a:gd name="connsiteY21" fmla="*/ 447705 h 1345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56720" h="1345919" fill="none" extrusionOk="0">
                <a:moveTo>
                  <a:pt x="384287" y="447705"/>
                </a:moveTo>
                <a:cubicBezTo>
                  <a:pt x="350900" y="372262"/>
                  <a:pt x="429145" y="288269"/>
                  <a:pt x="554063" y="215191"/>
                </a:cubicBezTo>
                <a:cubicBezTo>
                  <a:pt x="746675" y="99843"/>
                  <a:pt x="1109927" y="100449"/>
                  <a:pt x="1379985" y="162071"/>
                </a:cubicBezTo>
                <a:cubicBezTo>
                  <a:pt x="1536496" y="59847"/>
                  <a:pt x="1945285" y="56077"/>
                  <a:pt x="2212706" y="106925"/>
                </a:cubicBezTo>
                <a:cubicBezTo>
                  <a:pt x="2275579" y="75291"/>
                  <a:pt x="2411492" y="2249"/>
                  <a:pt x="2537182" y="6231"/>
                </a:cubicBezTo>
                <a:cubicBezTo>
                  <a:pt x="2702665" y="-10569"/>
                  <a:pt x="2833646" y="30754"/>
                  <a:pt x="2939600" y="77296"/>
                </a:cubicBezTo>
                <a:cubicBezTo>
                  <a:pt x="3053219" y="36618"/>
                  <a:pt x="3335620" y="-1927"/>
                  <a:pt x="3494353" y="21497"/>
                </a:cubicBezTo>
                <a:cubicBezTo>
                  <a:pt x="3639484" y="63186"/>
                  <a:pt x="3741702" y="104932"/>
                  <a:pt x="3775671" y="173723"/>
                </a:cubicBezTo>
                <a:cubicBezTo>
                  <a:pt x="3966805" y="194427"/>
                  <a:pt x="4077381" y="238606"/>
                  <a:pt x="4136704" y="321462"/>
                </a:cubicBezTo>
                <a:cubicBezTo>
                  <a:pt x="4174063" y="368685"/>
                  <a:pt x="4182716" y="423376"/>
                  <a:pt x="4120544" y="481664"/>
                </a:cubicBezTo>
                <a:cubicBezTo>
                  <a:pt x="4231678" y="548467"/>
                  <a:pt x="4278051" y="630487"/>
                  <a:pt x="4238589" y="726609"/>
                </a:cubicBezTo>
                <a:cubicBezTo>
                  <a:pt x="4187846" y="884884"/>
                  <a:pt x="3945830" y="926019"/>
                  <a:pt x="3685610" y="941021"/>
                </a:cubicBezTo>
                <a:cubicBezTo>
                  <a:pt x="3679019" y="1010010"/>
                  <a:pt x="3589421" y="1070664"/>
                  <a:pt x="3487652" y="1124745"/>
                </a:cubicBezTo>
                <a:cubicBezTo>
                  <a:pt x="3309630" y="1191823"/>
                  <a:pt x="3017358" y="1181981"/>
                  <a:pt x="2813672" y="1146990"/>
                </a:cubicBezTo>
                <a:cubicBezTo>
                  <a:pt x="2749217" y="1204212"/>
                  <a:pt x="2566444" y="1341891"/>
                  <a:pt x="2332032" y="1342990"/>
                </a:cubicBezTo>
                <a:cubicBezTo>
                  <a:pt x="2087428" y="1382157"/>
                  <a:pt x="1796122" y="1318262"/>
                  <a:pt x="1623859" y="1223353"/>
                </a:cubicBezTo>
                <a:cubicBezTo>
                  <a:pt x="1291146" y="1272739"/>
                  <a:pt x="787631" y="1259394"/>
                  <a:pt x="571898" y="1105149"/>
                </a:cubicBezTo>
                <a:cubicBezTo>
                  <a:pt x="362423" y="1093251"/>
                  <a:pt x="182433" y="1069325"/>
                  <a:pt x="109374" y="973610"/>
                </a:cubicBezTo>
                <a:cubicBezTo>
                  <a:pt x="71873" y="909288"/>
                  <a:pt x="115040" y="836414"/>
                  <a:pt x="208204" y="796055"/>
                </a:cubicBezTo>
                <a:cubicBezTo>
                  <a:pt x="68178" y="775849"/>
                  <a:pt x="-9822" y="694370"/>
                  <a:pt x="-493" y="613888"/>
                </a:cubicBezTo>
                <a:cubicBezTo>
                  <a:pt x="16593" y="536006"/>
                  <a:pt x="180189" y="456950"/>
                  <a:pt x="380641" y="451973"/>
                </a:cubicBezTo>
                <a:cubicBezTo>
                  <a:pt x="381504" y="450830"/>
                  <a:pt x="383145" y="449394"/>
                  <a:pt x="384287" y="447705"/>
                </a:cubicBezTo>
                <a:close/>
              </a:path>
              <a:path w="4256720" h="1345919" fill="none" extrusionOk="0">
                <a:moveTo>
                  <a:pt x="462425" y="815558"/>
                </a:moveTo>
                <a:cubicBezTo>
                  <a:pt x="374056" y="832980"/>
                  <a:pt x="284838" y="812291"/>
                  <a:pt x="212836" y="790727"/>
                </a:cubicBezTo>
                <a:moveTo>
                  <a:pt x="682651" y="1087296"/>
                </a:moveTo>
                <a:cubicBezTo>
                  <a:pt x="642071" y="1095848"/>
                  <a:pt x="611459" y="1099640"/>
                  <a:pt x="573474" y="1099167"/>
                </a:cubicBezTo>
                <a:moveTo>
                  <a:pt x="1623662" y="1217869"/>
                </a:moveTo>
                <a:cubicBezTo>
                  <a:pt x="1597113" y="1199099"/>
                  <a:pt x="1580121" y="1178549"/>
                  <a:pt x="1557841" y="1163659"/>
                </a:cubicBezTo>
                <a:moveTo>
                  <a:pt x="2840473" y="1082685"/>
                </a:moveTo>
                <a:cubicBezTo>
                  <a:pt x="2838749" y="1101391"/>
                  <a:pt x="2827199" y="1120094"/>
                  <a:pt x="2814164" y="1142161"/>
                </a:cubicBezTo>
                <a:moveTo>
                  <a:pt x="3362907" y="715144"/>
                </a:moveTo>
                <a:cubicBezTo>
                  <a:pt x="3560259" y="746670"/>
                  <a:pt x="3686304" y="850349"/>
                  <a:pt x="3683245" y="937469"/>
                </a:cubicBezTo>
                <a:moveTo>
                  <a:pt x="4118573" y="478362"/>
                </a:moveTo>
                <a:cubicBezTo>
                  <a:pt x="4085855" y="509177"/>
                  <a:pt x="4036457" y="532949"/>
                  <a:pt x="3975894" y="561734"/>
                </a:cubicBezTo>
                <a:moveTo>
                  <a:pt x="3776262" y="169049"/>
                </a:moveTo>
                <a:cubicBezTo>
                  <a:pt x="3780623" y="179523"/>
                  <a:pt x="3783245" y="194093"/>
                  <a:pt x="3783751" y="208430"/>
                </a:cubicBezTo>
                <a:moveTo>
                  <a:pt x="2865206" y="123126"/>
                </a:moveTo>
                <a:cubicBezTo>
                  <a:pt x="2884312" y="104437"/>
                  <a:pt x="2904080" y="86578"/>
                  <a:pt x="2938319" y="72903"/>
                </a:cubicBezTo>
                <a:moveTo>
                  <a:pt x="2181667" y="147054"/>
                </a:moveTo>
                <a:cubicBezTo>
                  <a:pt x="2193304" y="131359"/>
                  <a:pt x="2198239" y="118258"/>
                  <a:pt x="2217041" y="103747"/>
                </a:cubicBezTo>
                <a:moveTo>
                  <a:pt x="1379492" y="161759"/>
                </a:moveTo>
                <a:cubicBezTo>
                  <a:pt x="1429554" y="168899"/>
                  <a:pt x="1470934" y="185648"/>
                  <a:pt x="1507588" y="203757"/>
                </a:cubicBezTo>
                <a:moveTo>
                  <a:pt x="406654" y="491914"/>
                </a:moveTo>
                <a:cubicBezTo>
                  <a:pt x="398289" y="480767"/>
                  <a:pt x="387026" y="464837"/>
                  <a:pt x="384287" y="447705"/>
                </a:cubicBezTo>
              </a:path>
              <a:path w="4256720" h="1345919" stroke="0" extrusionOk="0">
                <a:moveTo>
                  <a:pt x="384287" y="447705"/>
                </a:moveTo>
                <a:cubicBezTo>
                  <a:pt x="355340" y="385585"/>
                  <a:pt x="430774" y="263872"/>
                  <a:pt x="554063" y="215191"/>
                </a:cubicBezTo>
                <a:cubicBezTo>
                  <a:pt x="795650" y="137250"/>
                  <a:pt x="1148338" y="63211"/>
                  <a:pt x="1379985" y="162071"/>
                </a:cubicBezTo>
                <a:cubicBezTo>
                  <a:pt x="1568233" y="50816"/>
                  <a:pt x="1894515" y="2851"/>
                  <a:pt x="2212706" y="106925"/>
                </a:cubicBezTo>
                <a:cubicBezTo>
                  <a:pt x="2278460" y="54480"/>
                  <a:pt x="2405007" y="-7005"/>
                  <a:pt x="2537182" y="6231"/>
                </a:cubicBezTo>
                <a:cubicBezTo>
                  <a:pt x="2697128" y="-18120"/>
                  <a:pt x="2855295" y="48290"/>
                  <a:pt x="2939600" y="77296"/>
                </a:cubicBezTo>
                <a:cubicBezTo>
                  <a:pt x="3088854" y="47075"/>
                  <a:pt x="3288301" y="-30280"/>
                  <a:pt x="3494353" y="21497"/>
                </a:cubicBezTo>
                <a:cubicBezTo>
                  <a:pt x="3631368" y="62517"/>
                  <a:pt x="3737077" y="106599"/>
                  <a:pt x="3775671" y="173723"/>
                </a:cubicBezTo>
                <a:cubicBezTo>
                  <a:pt x="3941563" y="215570"/>
                  <a:pt x="4097257" y="252888"/>
                  <a:pt x="4136704" y="321462"/>
                </a:cubicBezTo>
                <a:cubicBezTo>
                  <a:pt x="4173652" y="373270"/>
                  <a:pt x="4173132" y="439037"/>
                  <a:pt x="4120544" y="481664"/>
                </a:cubicBezTo>
                <a:cubicBezTo>
                  <a:pt x="4247678" y="539453"/>
                  <a:pt x="4282038" y="631521"/>
                  <a:pt x="4238589" y="726609"/>
                </a:cubicBezTo>
                <a:cubicBezTo>
                  <a:pt x="4216434" y="860648"/>
                  <a:pt x="3935747" y="874285"/>
                  <a:pt x="3685610" y="941021"/>
                </a:cubicBezTo>
                <a:cubicBezTo>
                  <a:pt x="3678864" y="1015039"/>
                  <a:pt x="3617996" y="1087266"/>
                  <a:pt x="3487652" y="1124745"/>
                </a:cubicBezTo>
                <a:cubicBezTo>
                  <a:pt x="3287227" y="1204926"/>
                  <a:pt x="3001421" y="1192363"/>
                  <a:pt x="2813672" y="1146990"/>
                </a:cubicBezTo>
                <a:cubicBezTo>
                  <a:pt x="2721499" y="1202668"/>
                  <a:pt x="2543566" y="1340287"/>
                  <a:pt x="2332032" y="1342990"/>
                </a:cubicBezTo>
                <a:cubicBezTo>
                  <a:pt x="2055036" y="1372192"/>
                  <a:pt x="1777484" y="1310823"/>
                  <a:pt x="1623859" y="1223353"/>
                </a:cubicBezTo>
                <a:cubicBezTo>
                  <a:pt x="1321220" y="1315025"/>
                  <a:pt x="799119" y="1311469"/>
                  <a:pt x="571898" y="1105149"/>
                </a:cubicBezTo>
                <a:cubicBezTo>
                  <a:pt x="348766" y="1135550"/>
                  <a:pt x="165259" y="1040713"/>
                  <a:pt x="109374" y="973610"/>
                </a:cubicBezTo>
                <a:cubicBezTo>
                  <a:pt x="64707" y="920432"/>
                  <a:pt x="121770" y="851861"/>
                  <a:pt x="208204" y="796055"/>
                </a:cubicBezTo>
                <a:cubicBezTo>
                  <a:pt x="66765" y="765036"/>
                  <a:pt x="-10669" y="672668"/>
                  <a:pt x="-493" y="613888"/>
                </a:cubicBezTo>
                <a:cubicBezTo>
                  <a:pt x="5263" y="511258"/>
                  <a:pt x="142693" y="454395"/>
                  <a:pt x="380641" y="451973"/>
                </a:cubicBezTo>
                <a:cubicBezTo>
                  <a:pt x="381830" y="450628"/>
                  <a:pt x="383279" y="448943"/>
                  <a:pt x="384287" y="447705"/>
                </a:cubicBezTo>
                <a:close/>
              </a:path>
              <a:path w="4256720" h="1345919" fill="none" stroke="0" extrusionOk="0">
                <a:moveTo>
                  <a:pt x="462425" y="815558"/>
                </a:moveTo>
                <a:cubicBezTo>
                  <a:pt x="363164" y="811196"/>
                  <a:pt x="286860" y="815574"/>
                  <a:pt x="212836" y="790727"/>
                </a:cubicBezTo>
                <a:moveTo>
                  <a:pt x="682651" y="1087296"/>
                </a:moveTo>
                <a:cubicBezTo>
                  <a:pt x="645559" y="1090222"/>
                  <a:pt x="612184" y="1091377"/>
                  <a:pt x="573474" y="1099167"/>
                </a:cubicBezTo>
                <a:moveTo>
                  <a:pt x="1623662" y="1217869"/>
                </a:moveTo>
                <a:cubicBezTo>
                  <a:pt x="1602968" y="1200968"/>
                  <a:pt x="1573802" y="1188872"/>
                  <a:pt x="1557841" y="1163659"/>
                </a:cubicBezTo>
                <a:moveTo>
                  <a:pt x="2840473" y="1082685"/>
                </a:moveTo>
                <a:cubicBezTo>
                  <a:pt x="2837977" y="1104600"/>
                  <a:pt x="2828598" y="1128006"/>
                  <a:pt x="2814164" y="1142161"/>
                </a:cubicBezTo>
                <a:moveTo>
                  <a:pt x="3362907" y="715144"/>
                </a:moveTo>
                <a:cubicBezTo>
                  <a:pt x="3564349" y="738296"/>
                  <a:pt x="3689904" y="853806"/>
                  <a:pt x="3683245" y="937469"/>
                </a:cubicBezTo>
                <a:moveTo>
                  <a:pt x="4118573" y="478362"/>
                </a:moveTo>
                <a:cubicBezTo>
                  <a:pt x="4072783" y="512304"/>
                  <a:pt x="4029310" y="546596"/>
                  <a:pt x="3975894" y="561734"/>
                </a:cubicBezTo>
                <a:moveTo>
                  <a:pt x="3776262" y="169049"/>
                </a:moveTo>
                <a:cubicBezTo>
                  <a:pt x="3780801" y="181304"/>
                  <a:pt x="3785089" y="195879"/>
                  <a:pt x="3783751" y="208430"/>
                </a:cubicBezTo>
                <a:moveTo>
                  <a:pt x="2865206" y="123126"/>
                </a:moveTo>
                <a:cubicBezTo>
                  <a:pt x="2879167" y="107469"/>
                  <a:pt x="2908578" y="86595"/>
                  <a:pt x="2938319" y="72903"/>
                </a:cubicBezTo>
                <a:moveTo>
                  <a:pt x="2181667" y="147054"/>
                </a:moveTo>
                <a:cubicBezTo>
                  <a:pt x="2184888" y="131007"/>
                  <a:pt x="2204430" y="117699"/>
                  <a:pt x="2217041" y="103747"/>
                </a:cubicBezTo>
                <a:moveTo>
                  <a:pt x="1379492" y="161759"/>
                </a:moveTo>
                <a:cubicBezTo>
                  <a:pt x="1428958" y="172808"/>
                  <a:pt x="1470030" y="188348"/>
                  <a:pt x="1507588" y="203757"/>
                </a:cubicBezTo>
                <a:moveTo>
                  <a:pt x="406654" y="491914"/>
                </a:moveTo>
                <a:cubicBezTo>
                  <a:pt x="396751" y="476266"/>
                  <a:pt x="390896" y="460059"/>
                  <a:pt x="384287" y="447705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349294"/>
                  </a:solidFill>
                  <a:prstDash val="solid"/>
                </a:ln>
                <a:solidFill>
                  <a:srgbClr val="349294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Toán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349294"/>
                </a:solidFill>
                <a:prstDash val="solid"/>
              </a:ln>
              <a:solidFill>
                <a:srgbClr val="349294">
                  <a:lumMod val="40000"/>
                  <a:lumOff val="6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0" name="Picture 9" descr="A picture containing vector graphics, businesscard&#10;&#10;Description automatically generated">
            <a:extLst>
              <a:ext uri="{FF2B5EF4-FFF2-40B4-BE49-F238E27FC236}">
                <a16:creationId xmlns:a16="http://schemas.microsoft.com/office/drawing/2014/main" id="{5FE75F33-4916-4412-96A2-F2CC365DA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008" y1="49894" x2="13453" y2="51271"/>
                        <a14:foregroundMark x1="21610" y1="29025" x2="24788" y2="34110"/>
                        <a14:foregroundMark x1="35487" y1="16843" x2="34852" y2="21610"/>
                        <a14:foregroundMark x1="57945" y1="16208" x2="57733" y2="22034"/>
                        <a14:foregroundMark x1="73411" y1="23093" x2="70657" y2="29237"/>
                        <a14:foregroundMark x1="84852" y1="35699" x2="85593" y2="38771"/>
                        <a14:foregroundMark x1="85593" y1="56992" x2="84958" y2="60593"/>
                        <a14:foregroundMark x1="67373" y1="81992" x2="30508" y2="84746"/>
                        <a14:foregroundMark x1="30508" y1="84746" x2="26059" y2="77225"/>
                        <a14:foregroundMark x1="26059" y1="77225" x2="30297" y2="71398"/>
                        <a14:foregroundMark x1="30297" y1="71398" x2="37394" y2="68220"/>
                        <a14:foregroundMark x1="37394" y1="68220" x2="37712" y2="68220"/>
                        <a14:foregroundMark x1="61758" y1="67479" x2="72987" y2="72458"/>
                        <a14:foregroundMark x1="72987" y1="72458" x2="74576" y2="79661"/>
                        <a14:foregroundMark x1="74576" y1="79661" x2="69174" y2="84428"/>
                        <a14:foregroundMark x1="69174" y1="84428" x2="58581" y2="85593"/>
                        <a14:foregroundMark x1="73517" y1="86017" x2="81038" y2="82097"/>
                        <a14:foregroundMark x1="81038" y1="82097" x2="76059" y2="72775"/>
                        <a14:foregroundMark x1="76059" y1="72775" x2="69174" y2="68008"/>
                        <a14:foregroundMark x1="69174" y1="68008" x2="59428" y2="66737"/>
                        <a14:foregroundMark x1="50000" y1="60911" x2="50000" y2="60911"/>
                        <a14:foregroundMark x1="32627" y1="67161" x2="23305" y2="75530"/>
                        <a14:foregroundMark x1="23305" y1="75530" x2="18326" y2="84746"/>
                        <a14:foregroundMark x1="18326" y1="84746" x2="25636" y2="88453"/>
                        <a14:foregroundMark x1="25636" y1="88453" x2="31992" y2="87288"/>
                        <a14:foregroundMark x1="16737" y1="84958" x2="16737" y2="84958"/>
                        <a14:foregroundMark x1="19068" y1="82309" x2="19068" y2="82309"/>
                        <a14:foregroundMark x1="16314" y1="82945" x2="16314" y2="82945"/>
                        <a14:foregroundMark x1="15890" y1="86017" x2="15042" y2="86441"/>
                        <a14:foregroundMark x1="15572" y1="82839" x2="15572" y2="82839"/>
                        <a14:foregroundMark x1="15784" y1="82945" x2="15784" y2="82945"/>
                        <a14:foregroundMark x1="15466" y1="83792" x2="15466" y2="83792"/>
                        <a14:foregroundMark x1="15360" y1="84110" x2="15360" y2="84110"/>
                        <a14:foregroundMark x1="29555" y1="81674" x2="29555" y2="81674"/>
                        <a14:foregroundMark x1="31356" y1="80403" x2="31356" y2="80403"/>
                        <a14:foregroundMark x1="31674" y1="80403" x2="32839" y2="80403"/>
                        <a14:foregroundMark x1="33581" y1="80403" x2="33581" y2="80403"/>
                        <a14:foregroundMark x1="35699" y1="81992" x2="32097" y2="72987"/>
                        <a14:foregroundMark x1="24682" y1="78708" x2="29979" y2="77860"/>
                        <a14:foregroundMark x1="34534" y1="71081" x2="36123" y2="83581"/>
                        <a14:foregroundMark x1="36123" y1="83581" x2="44597" y2="82521"/>
                        <a14:foregroundMark x1="44597" y1="82521" x2="38877" y2="77436"/>
                        <a14:foregroundMark x1="38877" y1="77436" x2="38347" y2="70021"/>
                        <a14:foregroundMark x1="38347" y1="70021" x2="30191" y2="72246"/>
                        <a14:foregroundMark x1="30191" y1="72246" x2="32945" y2="73411"/>
                        <a14:foregroundMark x1="32097" y1="66314" x2="43008" y2="67055"/>
                        <a14:foregroundMark x1="43008" y1="67055" x2="36229" y2="69597"/>
                        <a14:foregroundMark x1="36229" y1="69597" x2="32627" y2="68326"/>
                        <a14:foregroundMark x1="64513" y1="71928" x2="57733" y2="77860"/>
                        <a14:foregroundMark x1="57733" y1="77860" x2="63136" y2="83475"/>
                        <a14:foregroundMark x1="63136" y1="83475" x2="71504" y2="80403"/>
                        <a14:foregroundMark x1="71504" y1="80403" x2="65678" y2="70975"/>
                        <a14:foregroundMark x1="65678" y1="70975" x2="63453" y2="71610"/>
                        <a14:foregroundMark x1="80085" y1="82839" x2="84746" y2="89936"/>
                        <a14:foregroundMark x1="84746" y1="89936" x2="83898" y2="81356"/>
                        <a14:foregroundMark x1="83898" y1="81356" x2="79979" y2="78072"/>
                        <a14:foregroundMark x1="68114" y1="75530" x2="59110" y2="76801"/>
                        <a14:foregroundMark x1="59110" y1="76801" x2="65466" y2="79873"/>
                        <a14:foregroundMark x1="65466" y1="79873" x2="70975" y2="75953"/>
                        <a14:foregroundMark x1="49894" y1="78708" x2="56674" y2="75318"/>
                        <a14:foregroundMark x1="56674" y1="75318" x2="47775" y2="76483"/>
                        <a14:foregroundMark x1="47775" y1="76483" x2="46822" y2="77436"/>
                        <a14:foregroundMark x1="44809" y1="77225" x2="48199" y2="75636"/>
                        <a14:foregroundMark x1="52013" y1="78284" x2="56144" y2="79449"/>
                        <a14:foregroundMark x1="41102" y1="76801" x2="40572" y2="75212"/>
                        <a14:foregroundMark x1="41525" y1="78284" x2="41949" y2="78284"/>
                        <a14:foregroundMark x1="41949" y1="78284" x2="41949" y2="78284"/>
                        <a14:foregroundMark x1="71716" y1="64513" x2="71716" y2="64513"/>
                        <a14:foregroundMark x1="57521" y1="14725" x2="57521" y2="14725"/>
                        <a14:foregroundMark x1="56568" y1="14725" x2="56568" y2="14725"/>
                        <a14:foregroundMark x1="36123" y1="15996" x2="36123" y2="15996"/>
                        <a14:foregroundMark x1="36123" y1="15996" x2="36123" y2="15996"/>
                        <a14:foregroundMark x1="38877" y1="14831" x2="35699" y2="21292"/>
                        <a14:foregroundMark x1="35699" y1="21292" x2="38136" y2="21504"/>
                        <a14:foregroundMark x1="43326" y1="11017" x2="43326" y2="11017"/>
                        <a14:foregroundMark x1="43008" y1="10487" x2="42373" y2="11017"/>
                        <a14:foregroundMark x1="43432" y1="42797" x2="43432" y2="42797"/>
                        <a14:foregroundMark x1="43432" y1="42797" x2="43432" y2="42797"/>
                        <a14:foregroundMark x1="43962" y1="40678" x2="43962" y2="40678"/>
                        <a14:foregroundMark x1="43962" y1="40678" x2="43962" y2="40678"/>
                        <a14:foregroundMark x1="54449" y1="41102" x2="54449" y2="41102"/>
                        <a14:foregroundMark x1="54449" y1="41102" x2="54449" y2="41102"/>
                        <a14:foregroundMark x1="57521" y1="41843" x2="57521" y2="41843"/>
                        <a14:foregroundMark x1="57521" y1="41843" x2="57521" y2="41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8" y="3429000"/>
            <a:ext cx="3671394" cy="367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7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FLOWERS 16X9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1 Tùy chỉn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7EB73C"/>
      </a:accent1>
      <a:accent2>
        <a:srgbClr val="7EB73C"/>
      </a:accent2>
      <a:accent3>
        <a:srgbClr val="7EB73C"/>
      </a:accent3>
      <a:accent4>
        <a:srgbClr val="7EB73C"/>
      </a:accent4>
      <a:accent5>
        <a:srgbClr val="7EB73C"/>
      </a:accent5>
      <a:accent6>
        <a:srgbClr val="7EB73C"/>
      </a:accent6>
      <a:hlink>
        <a:srgbClr val="686355"/>
      </a:hlink>
      <a:folHlink>
        <a:srgbClr val="BFBFBF"/>
      </a:folHlink>
    </a:clrScheme>
    <a:fontScheme name="j0gvy2kl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1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530</Words>
  <Application>Microsoft Office PowerPoint</Application>
  <PresentationFormat>Widescreen</PresentationFormat>
  <Paragraphs>158</Paragraphs>
  <Slides>28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28</vt:i4>
      </vt:variant>
    </vt:vector>
  </HeadingPairs>
  <TitlesOfParts>
    <vt:vector size="60" baseType="lpstr">
      <vt:lpstr>等线</vt:lpstr>
      <vt:lpstr>等线 Light</vt:lpstr>
      <vt:lpstr>微软雅黑</vt:lpstr>
      <vt:lpstr>#9Slide03 Arima Madurai Black</vt:lpstr>
      <vt:lpstr>Arial</vt:lpstr>
      <vt:lpstr>Arial-Rounded</vt:lpstr>
      <vt:lpstr>Calibri</vt:lpstr>
      <vt:lpstr>Calibri Light</vt:lpstr>
      <vt:lpstr>Century Schoolbook</vt:lpstr>
      <vt:lpstr>ITC Avant Garde Std Bk</vt:lpstr>
      <vt:lpstr>SVN-Hole Hearted</vt:lpstr>
      <vt:lpstr>Times New Roman</vt:lpstr>
      <vt:lpstr>UVN Banh Mi</vt:lpstr>
      <vt:lpstr>印品黑体</vt:lpstr>
      <vt:lpstr>字魂59号-创粗黑</vt:lpstr>
      <vt:lpstr>方正卡通简体</vt:lpstr>
      <vt:lpstr>Office Theme</vt:lpstr>
      <vt:lpstr>1_Office 主题</vt:lpstr>
      <vt:lpstr>千图网海量PPT模板www.58pic.com​​</vt:lpstr>
      <vt:lpstr>2_Office 主题</vt:lpstr>
      <vt:lpstr>https://www.freeppt7.com</vt:lpstr>
      <vt:lpstr>1_Office Theme</vt:lpstr>
      <vt:lpstr>3_Office Theme</vt:lpstr>
      <vt:lpstr>1_Office 主题​​</vt:lpstr>
      <vt:lpstr>5_Office Theme</vt:lpstr>
      <vt:lpstr>FLOWERS 16X9</vt:lpstr>
      <vt:lpstr>2_Office Theme</vt:lpstr>
      <vt:lpstr>2_Office 主题​​</vt:lpstr>
      <vt:lpstr>3_Office 主题​​</vt:lpstr>
      <vt:lpstr>第一PPT，www.1ppt.com</vt:lpstr>
      <vt:lpstr>4_Office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73</cp:revision>
  <dcterms:created xsi:type="dcterms:W3CDTF">2021-07-20T01:55:21Z</dcterms:created>
  <dcterms:modified xsi:type="dcterms:W3CDTF">2025-12-22T13:21:33Z</dcterms:modified>
</cp:coreProperties>
</file>