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94" r:id="rId3"/>
    <p:sldMasterId id="2147483706" r:id="rId4"/>
  </p:sldMasterIdLst>
  <p:notesMasterIdLst>
    <p:notesMasterId r:id="rId19"/>
  </p:notesMasterIdLst>
  <p:sldIdLst>
    <p:sldId id="280" r:id="rId5"/>
    <p:sldId id="2007577118" r:id="rId6"/>
    <p:sldId id="337" r:id="rId7"/>
    <p:sldId id="2007577095" r:id="rId8"/>
    <p:sldId id="2007577120" r:id="rId9"/>
    <p:sldId id="2007577117" r:id="rId10"/>
    <p:sldId id="286" r:id="rId11"/>
    <p:sldId id="324" r:id="rId12"/>
    <p:sldId id="2007577116" r:id="rId13"/>
    <p:sldId id="2007577105" r:id="rId14"/>
    <p:sldId id="2007577119" r:id="rId15"/>
    <p:sldId id="333" r:id="rId16"/>
    <p:sldId id="332" r:id="rId17"/>
    <p:sldId id="32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36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6E975-3EB6-4212-864D-6EB9723DE4B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ED1CF-06C7-466F-A46E-3338B607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60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8603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Thiết kế: Hương Thảo – Zalo 0972115126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4067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8603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84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6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5591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79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0450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134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98157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40207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57520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7002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32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7520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323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323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93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3590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2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3394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07807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025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97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892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2136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925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308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399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15398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74CE8B9-D3ED-4BA4-B587-B94AC7BA5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10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9CBA46-FDC6-46EE-8736-EE4083899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56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3DD989-B404-47B3-8E76-A410E4DD5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000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9114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452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295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2025/12/22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343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8855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5671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9376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5892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363367" y="6349493"/>
            <a:ext cx="11469600" cy="7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3105267" y="6349493"/>
            <a:ext cx="8727600" cy="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3097055" y="6349493"/>
            <a:ext cx="2988000" cy="7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2158200" y="2553401"/>
            <a:ext cx="7875611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2270225" y="26406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951000" y="1434656"/>
            <a:ext cx="10290000" cy="12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133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2513187" y="2539067"/>
            <a:ext cx="7165200" cy="6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67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74000" y="6349493"/>
            <a:ext cx="3058800" cy="7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9990826" y="4157601"/>
            <a:ext cx="276108" cy="53471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10514358" y="3570496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10692623" y="11039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358661" y="3685367"/>
            <a:ext cx="3657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2038858" y="910596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10748257" y="55444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9159824" y="49787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5247872" y="964034"/>
            <a:ext cx="268369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8048924" y="719329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3563586" y="55564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255390" y="55611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830157" y="4412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715433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subTitle" idx="1"/>
          </p:nvPr>
        </p:nvSpPr>
        <p:spPr>
          <a:xfrm>
            <a:off x="1760567" y="2899767"/>
            <a:ext cx="3670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2"/>
          </p:nvPr>
        </p:nvSpPr>
        <p:spPr>
          <a:xfrm>
            <a:off x="1919200" y="3433241"/>
            <a:ext cx="3353200" cy="14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3"/>
          </p:nvPr>
        </p:nvSpPr>
        <p:spPr>
          <a:xfrm>
            <a:off x="6669533" y="2899767"/>
            <a:ext cx="3669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4"/>
          </p:nvPr>
        </p:nvSpPr>
        <p:spPr>
          <a:xfrm>
            <a:off x="6815133" y="3434841"/>
            <a:ext cx="3352800" cy="14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3411529" y="6428618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5"/>
          <p:cNvSpPr/>
          <p:nvPr/>
        </p:nvSpPr>
        <p:spPr>
          <a:xfrm>
            <a:off x="815090" y="4641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5"/>
          <p:cNvSpPr/>
          <p:nvPr/>
        </p:nvSpPr>
        <p:spPr>
          <a:xfrm>
            <a:off x="1000823" y="16619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5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5"/>
          <p:cNvSpPr/>
          <p:nvPr/>
        </p:nvSpPr>
        <p:spPr>
          <a:xfrm>
            <a:off x="737157" y="610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5"/>
          <p:cNvSpPr/>
          <p:nvPr/>
        </p:nvSpPr>
        <p:spPr>
          <a:xfrm>
            <a:off x="592490" y="3721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5"/>
          <p:cNvSpPr/>
          <p:nvPr/>
        </p:nvSpPr>
        <p:spPr>
          <a:xfrm>
            <a:off x="434681" y="23968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5"/>
          <p:cNvSpPr/>
          <p:nvPr/>
        </p:nvSpPr>
        <p:spPr>
          <a:xfrm>
            <a:off x="1833467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5"/>
          <p:cNvSpPr/>
          <p:nvPr/>
        </p:nvSpPr>
        <p:spPr>
          <a:xfrm>
            <a:off x="1833457" y="64124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5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5"/>
          <p:cNvSpPr/>
          <p:nvPr/>
        </p:nvSpPr>
        <p:spPr>
          <a:xfrm>
            <a:off x="493248" y="14276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865922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6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6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6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6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6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6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6"/>
          <p:cNvSpPr/>
          <p:nvPr/>
        </p:nvSpPr>
        <p:spPr>
          <a:xfrm>
            <a:off x="755490" y="65291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6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6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6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6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6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6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6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6"/>
          <p:cNvSpPr/>
          <p:nvPr/>
        </p:nvSpPr>
        <p:spPr>
          <a:xfrm>
            <a:off x="8047158" y="3968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456333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7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7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7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subTitle" idx="1"/>
          </p:nvPr>
        </p:nvSpPr>
        <p:spPr>
          <a:xfrm>
            <a:off x="6371793" y="2832667"/>
            <a:ext cx="4097600" cy="1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7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7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7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7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7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7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7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7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7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7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027751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2054767" y="709841"/>
            <a:ext cx="8632800" cy="6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9pPr>
          </a:lstStyle>
          <a:p>
            <a:endParaRPr/>
          </a:p>
        </p:txBody>
      </p:sp>
      <p:sp>
        <p:nvSpPr>
          <p:cNvPr id="141" name="Google Shape;141;p8"/>
          <p:cNvSpPr/>
          <p:nvPr/>
        </p:nvSpPr>
        <p:spPr>
          <a:xfrm>
            <a:off x="815090" y="4641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8"/>
          <p:cNvSpPr/>
          <p:nvPr/>
        </p:nvSpPr>
        <p:spPr>
          <a:xfrm>
            <a:off x="1000823" y="16619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8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8"/>
          <p:cNvSpPr/>
          <p:nvPr/>
        </p:nvSpPr>
        <p:spPr>
          <a:xfrm>
            <a:off x="737157" y="610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8"/>
          <p:cNvSpPr/>
          <p:nvPr/>
        </p:nvSpPr>
        <p:spPr>
          <a:xfrm>
            <a:off x="592490" y="3721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8"/>
          <p:cNvSpPr/>
          <p:nvPr/>
        </p:nvSpPr>
        <p:spPr>
          <a:xfrm>
            <a:off x="434681" y="23968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8"/>
          <p:cNvSpPr/>
          <p:nvPr/>
        </p:nvSpPr>
        <p:spPr>
          <a:xfrm>
            <a:off x="1833467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8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8"/>
          <p:cNvSpPr/>
          <p:nvPr/>
        </p:nvSpPr>
        <p:spPr>
          <a:xfrm>
            <a:off x="493248" y="14276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706284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9"/>
          <p:cNvSpPr/>
          <p:nvPr/>
        </p:nvSpPr>
        <p:spPr>
          <a:xfrm>
            <a:off x="1358467" y="737267"/>
            <a:ext cx="9345600" cy="1843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38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9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9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9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subTitle" idx="1"/>
          </p:nvPr>
        </p:nvSpPr>
        <p:spPr>
          <a:xfrm>
            <a:off x="1699767" y="1704233"/>
            <a:ext cx="8727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9"/>
          <p:cNvSpPr/>
          <p:nvPr/>
        </p:nvSpPr>
        <p:spPr>
          <a:xfrm>
            <a:off x="679486" y="45496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9"/>
          <p:cNvSpPr/>
          <p:nvPr/>
        </p:nvSpPr>
        <p:spPr>
          <a:xfrm>
            <a:off x="436024" y="414199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9"/>
          <p:cNvSpPr/>
          <p:nvPr/>
        </p:nvSpPr>
        <p:spPr>
          <a:xfrm>
            <a:off x="3587636" y="62379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9"/>
          <p:cNvSpPr/>
          <p:nvPr/>
        </p:nvSpPr>
        <p:spPr>
          <a:xfrm>
            <a:off x="643524" y="6455564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9"/>
          <p:cNvSpPr/>
          <p:nvPr/>
        </p:nvSpPr>
        <p:spPr>
          <a:xfrm>
            <a:off x="2123486" y="63222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/>
          <p:nvPr/>
        </p:nvSpPr>
        <p:spPr>
          <a:xfrm>
            <a:off x="989552" y="54405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9"/>
          <p:cNvSpPr/>
          <p:nvPr/>
        </p:nvSpPr>
        <p:spPr>
          <a:xfrm>
            <a:off x="576158" y="18284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9"/>
          <p:cNvSpPr/>
          <p:nvPr/>
        </p:nvSpPr>
        <p:spPr>
          <a:xfrm>
            <a:off x="1256986" y="31673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47335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5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1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0"/>
          <p:cNvSpPr txBox="1">
            <a:spLocks noGrp="1"/>
          </p:cNvSpPr>
          <p:nvPr>
            <p:ph type="body" idx="1"/>
          </p:nvPr>
        </p:nvSpPr>
        <p:spPr>
          <a:xfrm flipH="1">
            <a:off x="1282952" y="2588900"/>
            <a:ext cx="5145200" cy="14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67" b="1">
                <a:solidFill>
                  <a:schemeClr val="accent2"/>
                </a:solidFill>
              </a:defRPr>
            </a:lvl1pPr>
          </a:lstStyle>
          <a:p>
            <a:endParaRPr/>
          </a:p>
        </p:txBody>
      </p:sp>
      <p:sp>
        <p:nvSpPr>
          <p:cNvPr id="174" name="Google Shape;174;p10"/>
          <p:cNvSpPr/>
          <p:nvPr/>
        </p:nvSpPr>
        <p:spPr>
          <a:xfrm rot="10800000" flipH="1">
            <a:off x="385224" y="23818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0"/>
          <p:cNvSpPr/>
          <p:nvPr/>
        </p:nvSpPr>
        <p:spPr>
          <a:xfrm rot="10800000" flipH="1">
            <a:off x="2038858" y="48133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10"/>
          <p:cNvSpPr/>
          <p:nvPr/>
        </p:nvSpPr>
        <p:spPr>
          <a:xfrm rot="10800000" flipH="1">
            <a:off x="3153019" y="14608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10"/>
          <p:cNvSpPr/>
          <p:nvPr/>
        </p:nvSpPr>
        <p:spPr>
          <a:xfrm rot="10800000" flipH="1">
            <a:off x="8048924" y="63752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10"/>
          <p:cNvSpPr/>
          <p:nvPr/>
        </p:nvSpPr>
        <p:spPr>
          <a:xfrm rot="10800000" flipH="1">
            <a:off x="9138758" y="3817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10"/>
          <p:cNvSpPr/>
          <p:nvPr/>
        </p:nvSpPr>
        <p:spPr>
          <a:xfrm rot="10800000" flipH="1">
            <a:off x="4167258" y="63752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10"/>
          <p:cNvSpPr/>
          <p:nvPr/>
        </p:nvSpPr>
        <p:spPr>
          <a:xfrm rot="10800000" flipH="1">
            <a:off x="1255919" y="411771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10"/>
          <p:cNvSpPr/>
          <p:nvPr/>
        </p:nvSpPr>
        <p:spPr>
          <a:xfrm rot="10800000" flipH="1">
            <a:off x="3645503" y="54891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0"/>
          <p:cNvSpPr/>
          <p:nvPr/>
        </p:nvSpPr>
        <p:spPr>
          <a:xfrm rot="10800000" flipH="1">
            <a:off x="6668652" y="6376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10"/>
          <p:cNvSpPr/>
          <p:nvPr/>
        </p:nvSpPr>
        <p:spPr>
          <a:xfrm rot="10800000" flipH="1">
            <a:off x="1681324" y="614910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0"/>
          <p:cNvSpPr/>
          <p:nvPr/>
        </p:nvSpPr>
        <p:spPr>
          <a:xfrm rot="10800000" flipH="1">
            <a:off x="814519" y="601691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0"/>
          <p:cNvSpPr/>
          <p:nvPr/>
        </p:nvSpPr>
        <p:spPr>
          <a:xfrm rot="10800000" flipH="1">
            <a:off x="1614719" y="767696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0"/>
          <p:cNvSpPr txBox="1">
            <a:spLocks noGrp="1"/>
          </p:cNvSpPr>
          <p:nvPr>
            <p:ph type="subTitle" idx="2"/>
          </p:nvPr>
        </p:nvSpPr>
        <p:spPr>
          <a:xfrm flipH="1">
            <a:off x="3370819" y="4283769"/>
            <a:ext cx="28176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1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717267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1"/>
          <p:cNvSpPr txBox="1">
            <a:spLocks noGrp="1"/>
          </p:cNvSpPr>
          <p:nvPr>
            <p:ph type="title" hasCustomPrompt="1"/>
          </p:nvPr>
        </p:nvSpPr>
        <p:spPr>
          <a:xfrm>
            <a:off x="1417767" y="1824667"/>
            <a:ext cx="8785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95" name="Google Shape;195;p11"/>
          <p:cNvSpPr txBox="1">
            <a:spLocks noGrp="1"/>
          </p:cNvSpPr>
          <p:nvPr>
            <p:ph type="body" idx="1"/>
          </p:nvPr>
        </p:nvSpPr>
        <p:spPr>
          <a:xfrm>
            <a:off x="3659467" y="4754667"/>
            <a:ext cx="4873200" cy="9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1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11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1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11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1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1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11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11"/>
          <p:cNvSpPr/>
          <p:nvPr/>
        </p:nvSpPr>
        <p:spPr>
          <a:xfrm>
            <a:off x="1711090" y="63670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11"/>
          <p:cNvSpPr/>
          <p:nvPr/>
        </p:nvSpPr>
        <p:spPr>
          <a:xfrm>
            <a:off x="737164" y="3321918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11"/>
          <p:cNvSpPr/>
          <p:nvPr/>
        </p:nvSpPr>
        <p:spPr>
          <a:xfrm>
            <a:off x="1309739" y="894267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1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1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11"/>
          <p:cNvSpPr txBox="1">
            <a:spLocks noGrp="1"/>
          </p:cNvSpPr>
          <p:nvPr>
            <p:ph type="title" idx="2"/>
          </p:nvPr>
        </p:nvSpPr>
        <p:spPr>
          <a:xfrm>
            <a:off x="2053733" y="725200"/>
            <a:ext cx="69016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10858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6957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1">
  <p:cSld name="One-column text 1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3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3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3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13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13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1"/>
          </p:nvPr>
        </p:nvSpPr>
        <p:spPr>
          <a:xfrm>
            <a:off x="1836513" y="2832667"/>
            <a:ext cx="4080800" cy="1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13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13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13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13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13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13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13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506014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14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14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14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14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14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14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4"/>
          <p:cNvSpPr txBox="1">
            <a:spLocks noGrp="1"/>
          </p:cNvSpPr>
          <p:nvPr>
            <p:ph type="subTitle" idx="1"/>
          </p:nvPr>
        </p:nvSpPr>
        <p:spPr>
          <a:xfrm>
            <a:off x="6455767" y="2311000"/>
            <a:ext cx="4508800" cy="11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4"/>
          <p:cNvSpPr txBox="1">
            <a:spLocks noGrp="1"/>
          </p:cNvSpPr>
          <p:nvPr>
            <p:ph type="subTitle" idx="2"/>
          </p:nvPr>
        </p:nvSpPr>
        <p:spPr>
          <a:xfrm>
            <a:off x="6455767" y="2032661"/>
            <a:ext cx="40420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14"/>
          <p:cNvSpPr/>
          <p:nvPr/>
        </p:nvSpPr>
        <p:spPr>
          <a:xfrm>
            <a:off x="2083752" y="55488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2150358" y="217878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587636" y="62379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/>
          <p:nvPr/>
        </p:nvSpPr>
        <p:spPr>
          <a:xfrm>
            <a:off x="643524" y="6455564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14"/>
          <p:cNvSpPr/>
          <p:nvPr/>
        </p:nvSpPr>
        <p:spPr>
          <a:xfrm>
            <a:off x="5427619" y="55488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14"/>
          <p:cNvSpPr/>
          <p:nvPr/>
        </p:nvSpPr>
        <p:spPr>
          <a:xfrm>
            <a:off x="989552" y="54405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14"/>
          <p:cNvSpPr/>
          <p:nvPr/>
        </p:nvSpPr>
        <p:spPr>
          <a:xfrm>
            <a:off x="576158" y="18284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14"/>
          <p:cNvSpPr/>
          <p:nvPr/>
        </p:nvSpPr>
        <p:spPr>
          <a:xfrm>
            <a:off x="824652" y="29577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43138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1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1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1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1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5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5"/>
          <p:cNvSpPr txBox="1">
            <a:spLocks noGrp="1"/>
          </p:cNvSpPr>
          <p:nvPr>
            <p:ph type="subTitle" idx="1"/>
          </p:nvPr>
        </p:nvSpPr>
        <p:spPr>
          <a:xfrm>
            <a:off x="1182184" y="3016531"/>
            <a:ext cx="4042000" cy="11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253" name="Google Shape;253;p15"/>
          <p:cNvSpPr txBox="1">
            <a:spLocks noGrp="1"/>
          </p:cNvSpPr>
          <p:nvPr>
            <p:ph type="subTitle" idx="2"/>
          </p:nvPr>
        </p:nvSpPr>
        <p:spPr>
          <a:xfrm>
            <a:off x="1182200" y="2524184"/>
            <a:ext cx="4042000" cy="4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15"/>
          <p:cNvSpPr/>
          <p:nvPr/>
        </p:nvSpPr>
        <p:spPr>
          <a:xfrm>
            <a:off x="754744" y="3842149"/>
            <a:ext cx="206445" cy="190451"/>
          </a:xfrm>
          <a:custGeom>
            <a:avLst/>
            <a:gdLst/>
            <a:ahLst/>
            <a:cxnLst/>
            <a:rect l="l" t="t" r="r" b="b"/>
            <a:pathLst>
              <a:path w="8854" h="8168" extrusionOk="0">
                <a:moveTo>
                  <a:pt x="4207" y="340"/>
                </a:moveTo>
                <a:cubicBezTo>
                  <a:pt x="4731" y="340"/>
                  <a:pt x="5254" y="445"/>
                  <a:pt x="5735" y="675"/>
                </a:cubicBezTo>
                <a:cubicBezTo>
                  <a:pt x="7619" y="1533"/>
                  <a:pt x="8456" y="3752"/>
                  <a:pt x="7598" y="5614"/>
                </a:cubicBezTo>
                <a:cubicBezTo>
                  <a:pt x="6984" y="6996"/>
                  <a:pt x="5627" y="7814"/>
                  <a:pt x="4205" y="7814"/>
                </a:cubicBezTo>
                <a:cubicBezTo>
                  <a:pt x="3687" y="7814"/>
                  <a:pt x="3161" y="7706"/>
                  <a:pt x="2659" y="7477"/>
                </a:cubicBezTo>
                <a:cubicBezTo>
                  <a:pt x="1738" y="7079"/>
                  <a:pt x="1047" y="6326"/>
                  <a:pt x="691" y="5405"/>
                </a:cubicBezTo>
                <a:cubicBezTo>
                  <a:pt x="356" y="4463"/>
                  <a:pt x="377" y="3438"/>
                  <a:pt x="796" y="2538"/>
                </a:cubicBezTo>
                <a:cubicBezTo>
                  <a:pt x="1424" y="1156"/>
                  <a:pt x="2784" y="340"/>
                  <a:pt x="4207" y="340"/>
                </a:cubicBezTo>
                <a:close/>
                <a:moveTo>
                  <a:pt x="4201" y="0"/>
                </a:moveTo>
                <a:cubicBezTo>
                  <a:pt x="2646" y="0"/>
                  <a:pt x="1158" y="885"/>
                  <a:pt x="482" y="2391"/>
                </a:cubicBezTo>
                <a:cubicBezTo>
                  <a:pt x="22" y="3396"/>
                  <a:pt x="1" y="4505"/>
                  <a:pt x="377" y="5531"/>
                </a:cubicBezTo>
                <a:cubicBezTo>
                  <a:pt x="754" y="6535"/>
                  <a:pt x="1528" y="7351"/>
                  <a:pt x="2512" y="7812"/>
                </a:cubicBezTo>
                <a:cubicBezTo>
                  <a:pt x="3056" y="8042"/>
                  <a:pt x="3642" y="8168"/>
                  <a:pt x="4187" y="8168"/>
                </a:cubicBezTo>
                <a:cubicBezTo>
                  <a:pt x="5756" y="8168"/>
                  <a:pt x="7242" y="7268"/>
                  <a:pt x="7933" y="5761"/>
                </a:cubicBezTo>
                <a:cubicBezTo>
                  <a:pt x="8854" y="3710"/>
                  <a:pt x="7933" y="1282"/>
                  <a:pt x="5882" y="361"/>
                </a:cubicBezTo>
                <a:cubicBezTo>
                  <a:pt x="5336" y="116"/>
                  <a:pt x="4765" y="0"/>
                  <a:pt x="42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950956" y="5689109"/>
            <a:ext cx="829141" cy="7835"/>
          </a:xfrm>
          <a:custGeom>
            <a:avLst/>
            <a:gdLst/>
            <a:ahLst/>
            <a:cxnLst/>
            <a:rect l="l" t="t" r="r" b="b"/>
            <a:pathLst>
              <a:path w="35560" h="336" extrusionOk="0">
                <a:moveTo>
                  <a:pt x="0" y="0"/>
                </a:moveTo>
                <a:lnTo>
                  <a:pt x="0" y="335"/>
                </a:lnTo>
                <a:lnTo>
                  <a:pt x="35559" y="335"/>
                </a:lnTo>
                <a:lnTo>
                  <a:pt x="355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1625758" y="210319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1780091" y="63430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5001628" y="5968110"/>
            <a:ext cx="399217" cy="36588"/>
          </a:xfrm>
          <a:custGeom>
            <a:avLst/>
            <a:gdLst/>
            <a:ahLst/>
            <a:cxnLst/>
            <a:rect l="l" t="t" r="r" b="b"/>
            <a:pathLst>
              <a:path w="16847" h="1544" extrusionOk="0">
                <a:moveTo>
                  <a:pt x="756" y="1"/>
                </a:moveTo>
                <a:cubicBezTo>
                  <a:pt x="333" y="1"/>
                  <a:pt x="0" y="334"/>
                  <a:pt x="0" y="757"/>
                </a:cubicBezTo>
                <a:cubicBezTo>
                  <a:pt x="0" y="1211"/>
                  <a:pt x="333" y="1543"/>
                  <a:pt x="756" y="1543"/>
                </a:cubicBezTo>
                <a:lnTo>
                  <a:pt x="16060" y="1543"/>
                </a:lnTo>
                <a:cubicBezTo>
                  <a:pt x="16483" y="1543"/>
                  <a:pt x="16846" y="1211"/>
                  <a:pt x="16846" y="757"/>
                </a:cubicBezTo>
                <a:cubicBezTo>
                  <a:pt x="16846" y="334"/>
                  <a:pt x="16483" y="1"/>
                  <a:pt x="16060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/>
          <p:nvPr/>
        </p:nvSpPr>
        <p:spPr>
          <a:xfrm>
            <a:off x="3040852" y="5930815"/>
            <a:ext cx="208579" cy="37275"/>
          </a:xfrm>
          <a:custGeom>
            <a:avLst/>
            <a:gdLst/>
            <a:ahLst/>
            <a:cxnLst/>
            <a:rect l="l" t="t" r="r" b="b"/>
            <a:pathLst>
              <a:path w="8802" h="1573" extrusionOk="0">
                <a:moveTo>
                  <a:pt x="787" y="0"/>
                </a:moveTo>
                <a:cubicBezTo>
                  <a:pt x="333" y="0"/>
                  <a:pt x="1" y="363"/>
                  <a:pt x="1" y="786"/>
                </a:cubicBezTo>
                <a:cubicBezTo>
                  <a:pt x="1" y="1210"/>
                  <a:pt x="333" y="1573"/>
                  <a:pt x="787" y="1573"/>
                </a:cubicBezTo>
                <a:lnTo>
                  <a:pt x="8046" y="1573"/>
                </a:lnTo>
                <a:cubicBezTo>
                  <a:pt x="8469" y="1573"/>
                  <a:pt x="8802" y="1210"/>
                  <a:pt x="8802" y="786"/>
                </a:cubicBezTo>
                <a:cubicBezTo>
                  <a:pt x="8802" y="363"/>
                  <a:pt x="8469" y="0"/>
                  <a:pt x="8046" y="0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411834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1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1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1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16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16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16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subTitle" idx="1"/>
          </p:nvPr>
        </p:nvSpPr>
        <p:spPr>
          <a:xfrm>
            <a:off x="1236936" y="1805700"/>
            <a:ext cx="4778000" cy="42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69" name="Google Shape;269;p16"/>
          <p:cNvGrpSpPr/>
          <p:nvPr/>
        </p:nvGrpSpPr>
        <p:grpSpPr>
          <a:xfrm>
            <a:off x="493615" y="676471"/>
            <a:ext cx="11241036" cy="5532059"/>
            <a:chOff x="370211" y="507353"/>
            <a:chExt cx="8430777" cy="4149044"/>
          </a:xfrm>
        </p:grpSpPr>
        <p:sp>
          <p:nvSpPr>
            <p:cNvPr id="270" name="Google Shape;270;p16"/>
            <p:cNvSpPr/>
            <p:nvPr/>
          </p:nvSpPr>
          <p:spPr>
            <a:xfrm>
              <a:off x="8479297" y="443827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8385843" y="1480972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573798" y="13926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566617" y="45920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8577990" y="23203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8614442" y="11546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8605542" y="28652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398625" y="507353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478854" y="11427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3" name="Google Shape;283;p16"/>
          <p:cNvSpPr txBox="1">
            <a:spLocks noGrp="1"/>
          </p:cNvSpPr>
          <p:nvPr>
            <p:ph type="subTitle" idx="2"/>
          </p:nvPr>
        </p:nvSpPr>
        <p:spPr>
          <a:xfrm>
            <a:off x="6191569" y="1805700"/>
            <a:ext cx="4778000" cy="42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0135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1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1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1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17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17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subTitle" idx="1"/>
          </p:nvPr>
        </p:nvSpPr>
        <p:spPr>
          <a:xfrm>
            <a:off x="994133" y="2150100"/>
            <a:ext cx="5491200" cy="33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1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17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1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17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17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207310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s">
  <p:cSld name="Title and number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1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1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1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18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18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18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subTitle" idx="1"/>
          </p:nvPr>
        </p:nvSpPr>
        <p:spPr>
          <a:xfrm>
            <a:off x="3029367" y="2308115"/>
            <a:ext cx="6303200" cy="43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title" idx="2" hasCustomPrompt="1"/>
          </p:nvPr>
        </p:nvSpPr>
        <p:spPr>
          <a:xfrm>
            <a:off x="3021052" y="1759004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0" name="Google Shape;310;p18"/>
          <p:cNvSpPr txBox="1">
            <a:spLocks noGrp="1"/>
          </p:cNvSpPr>
          <p:nvPr>
            <p:ph type="subTitle" idx="3"/>
          </p:nvPr>
        </p:nvSpPr>
        <p:spPr>
          <a:xfrm>
            <a:off x="3029367" y="3960248"/>
            <a:ext cx="6303200" cy="4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title" idx="4" hasCustomPrompt="1"/>
          </p:nvPr>
        </p:nvSpPr>
        <p:spPr>
          <a:xfrm>
            <a:off x="3021052" y="3339999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2" name="Google Shape;312;p18"/>
          <p:cNvSpPr txBox="1">
            <a:spLocks noGrp="1"/>
          </p:cNvSpPr>
          <p:nvPr>
            <p:ph type="subTitle" idx="5"/>
          </p:nvPr>
        </p:nvSpPr>
        <p:spPr>
          <a:xfrm>
            <a:off x="3029367" y="5614839"/>
            <a:ext cx="6303200" cy="4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title" idx="6" hasCustomPrompt="1"/>
          </p:nvPr>
        </p:nvSpPr>
        <p:spPr>
          <a:xfrm>
            <a:off x="3021052" y="4994371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4" name="Google Shape;314;p18"/>
          <p:cNvSpPr/>
          <p:nvPr/>
        </p:nvSpPr>
        <p:spPr>
          <a:xfrm>
            <a:off x="654357" y="49393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18"/>
          <p:cNvSpPr/>
          <p:nvPr/>
        </p:nvSpPr>
        <p:spPr>
          <a:xfrm>
            <a:off x="863190" y="15363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18"/>
          <p:cNvSpPr/>
          <p:nvPr/>
        </p:nvSpPr>
        <p:spPr>
          <a:xfrm>
            <a:off x="509690" y="1125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18"/>
          <p:cNvSpPr/>
          <p:nvPr/>
        </p:nvSpPr>
        <p:spPr>
          <a:xfrm>
            <a:off x="810486" y="25129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18"/>
          <p:cNvSpPr/>
          <p:nvPr/>
        </p:nvSpPr>
        <p:spPr>
          <a:xfrm>
            <a:off x="496539" y="5561067"/>
            <a:ext cx="238484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18"/>
          <p:cNvSpPr/>
          <p:nvPr/>
        </p:nvSpPr>
        <p:spPr>
          <a:xfrm>
            <a:off x="415115" y="405315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993857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1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9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9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9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9"/>
          <p:cNvSpPr txBox="1">
            <a:spLocks noGrp="1"/>
          </p:cNvSpPr>
          <p:nvPr>
            <p:ph type="subTitle" idx="1"/>
          </p:nvPr>
        </p:nvSpPr>
        <p:spPr>
          <a:xfrm>
            <a:off x="2822533" y="2023617"/>
            <a:ext cx="1776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p19"/>
          <p:cNvSpPr txBox="1">
            <a:spLocks noGrp="1"/>
          </p:cNvSpPr>
          <p:nvPr>
            <p:ph type="subTitle" idx="2"/>
          </p:nvPr>
        </p:nvSpPr>
        <p:spPr>
          <a:xfrm>
            <a:off x="1326933" y="2540167"/>
            <a:ext cx="47672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30" name="Google Shape;330;p19"/>
          <p:cNvSpPr txBox="1">
            <a:spLocks noGrp="1"/>
          </p:cNvSpPr>
          <p:nvPr>
            <p:ph type="subTitle" idx="3"/>
          </p:nvPr>
        </p:nvSpPr>
        <p:spPr>
          <a:xfrm>
            <a:off x="2820533" y="4230317"/>
            <a:ext cx="1780000" cy="3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31" name="Google Shape;331;p19"/>
          <p:cNvSpPr txBox="1">
            <a:spLocks noGrp="1"/>
          </p:cNvSpPr>
          <p:nvPr>
            <p:ph type="subTitle" idx="4"/>
          </p:nvPr>
        </p:nvSpPr>
        <p:spPr>
          <a:xfrm>
            <a:off x="1325133" y="4753751"/>
            <a:ext cx="4770800" cy="8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32" name="Google Shape;332;p19"/>
          <p:cNvSpPr/>
          <p:nvPr/>
        </p:nvSpPr>
        <p:spPr>
          <a:xfrm>
            <a:off x="755496" y="4314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19"/>
          <p:cNvSpPr/>
          <p:nvPr/>
        </p:nvSpPr>
        <p:spPr>
          <a:xfrm>
            <a:off x="1541724" y="4351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9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9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9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9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9"/>
          <p:cNvSpPr/>
          <p:nvPr/>
        </p:nvSpPr>
        <p:spPr>
          <a:xfrm>
            <a:off x="707406" y="29642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9"/>
          <p:cNvSpPr/>
          <p:nvPr/>
        </p:nvSpPr>
        <p:spPr>
          <a:xfrm>
            <a:off x="1455990" y="64978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9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9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9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48535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6661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2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2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2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2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2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20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20"/>
          <p:cNvSpPr txBox="1">
            <a:spLocks noGrp="1"/>
          </p:cNvSpPr>
          <p:nvPr>
            <p:ph type="subTitle" idx="1"/>
          </p:nvPr>
        </p:nvSpPr>
        <p:spPr>
          <a:xfrm>
            <a:off x="1372541" y="2086308"/>
            <a:ext cx="4650400" cy="12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52" name="Google Shape;352;p20"/>
          <p:cNvSpPr txBox="1">
            <a:spLocks noGrp="1"/>
          </p:cNvSpPr>
          <p:nvPr>
            <p:ph type="subTitle" idx="2"/>
          </p:nvPr>
        </p:nvSpPr>
        <p:spPr>
          <a:xfrm>
            <a:off x="5937697" y="4474708"/>
            <a:ext cx="4645200" cy="12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53" name="Google Shape;353;p20"/>
          <p:cNvSpPr/>
          <p:nvPr/>
        </p:nvSpPr>
        <p:spPr>
          <a:xfrm>
            <a:off x="385224" y="4631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20"/>
          <p:cNvSpPr/>
          <p:nvPr/>
        </p:nvSpPr>
        <p:spPr>
          <a:xfrm>
            <a:off x="518858" y="173681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20"/>
          <p:cNvSpPr/>
          <p:nvPr/>
        </p:nvSpPr>
        <p:spPr>
          <a:xfrm>
            <a:off x="4438486" y="611147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20"/>
          <p:cNvSpPr/>
          <p:nvPr/>
        </p:nvSpPr>
        <p:spPr>
          <a:xfrm>
            <a:off x="4008958" y="358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20"/>
          <p:cNvSpPr/>
          <p:nvPr/>
        </p:nvSpPr>
        <p:spPr>
          <a:xfrm>
            <a:off x="660619" y="35152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0"/>
          <p:cNvSpPr/>
          <p:nvPr/>
        </p:nvSpPr>
        <p:spPr>
          <a:xfrm>
            <a:off x="452270" y="26065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0"/>
          <p:cNvSpPr/>
          <p:nvPr/>
        </p:nvSpPr>
        <p:spPr>
          <a:xfrm>
            <a:off x="6668652" y="636207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0"/>
          <p:cNvSpPr/>
          <p:nvPr/>
        </p:nvSpPr>
        <p:spPr>
          <a:xfrm>
            <a:off x="1681324" y="4351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0"/>
          <p:cNvSpPr/>
          <p:nvPr/>
        </p:nvSpPr>
        <p:spPr>
          <a:xfrm>
            <a:off x="1322519" y="14908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0"/>
          <p:cNvSpPr/>
          <p:nvPr/>
        </p:nvSpPr>
        <p:spPr>
          <a:xfrm>
            <a:off x="1614719" y="623202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683286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2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subTitle" idx="1"/>
          </p:nvPr>
        </p:nvSpPr>
        <p:spPr>
          <a:xfrm>
            <a:off x="1325133" y="2239117"/>
            <a:ext cx="46504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72" name="Google Shape;372;p21"/>
          <p:cNvSpPr txBox="1">
            <a:spLocks noGrp="1"/>
          </p:cNvSpPr>
          <p:nvPr>
            <p:ph type="subTitle" idx="2"/>
          </p:nvPr>
        </p:nvSpPr>
        <p:spPr>
          <a:xfrm>
            <a:off x="1325133" y="4235033"/>
            <a:ext cx="4736800" cy="10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73" name="Google Shape;373;p21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21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2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21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2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21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21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21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2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21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3" name="Google Shape;383;p2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21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21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08083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8" name="Google Shape;388;p2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9" name="Google Shape;389;p2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2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22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2" name="Google Shape;392;p22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22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22"/>
          <p:cNvSpPr txBox="1">
            <a:spLocks noGrp="1"/>
          </p:cNvSpPr>
          <p:nvPr>
            <p:ph type="subTitle" idx="1"/>
          </p:nvPr>
        </p:nvSpPr>
        <p:spPr>
          <a:xfrm>
            <a:off x="1318432" y="2925641"/>
            <a:ext cx="30588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95" name="Google Shape;395;p22"/>
          <p:cNvSpPr txBox="1">
            <a:spLocks noGrp="1"/>
          </p:cNvSpPr>
          <p:nvPr>
            <p:ph type="subTitle" idx="2"/>
          </p:nvPr>
        </p:nvSpPr>
        <p:spPr>
          <a:xfrm>
            <a:off x="1363032" y="3398151"/>
            <a:ext cx="2969600" cy="11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6" name="Google Shape;396;p22"/>
          <p:cNvSpPr txBox="1">
            <a:spLocks noGrp="1"/>
          </p:cNvSpPr>
          <p:nvPr>
            <p:ph type="subTitle" idx="3"/>
          </p:nvPr>
        </p:nvSpPr>
        <p:spPr>
          <a:xfrm>
            <a:off x="4560751" y="2924641"/>
            <a:ext cx="30588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7" name="Google Shape;397;p22"/>
          <p:cNvSpPr txBox="1">
            <a:spLocks noGrp="1"/>
          </p:cNvSpPr>
          <p:nvPr>
            <p:ph type="subTitle" idx="4"/>
          </p:nvPr>
        </p:nvSpPr>
        <p:spPr>
          <a:xfrm>
            <a:off x="4602751" y="3400551"/>
            <a:ext cx="2974800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8" name="Google Shape;398;p22"/>
          <p:cNvSpPr txBox="1">
            <a:spLocks noGrp="1"/>
          </p:cNvSpPr>
          <p:nvPr>
            <p:ph type="subTitle" idx="5"/>
          </p:nvPr>
        </p:nvSpPr>
        <p:spPr>
          <a:xfrm>
            <a:off x="7803116" y="2925641"/>
            <a:ext cx="30588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99" name="Google Shape;399;p22"/>
          <p:cNvSpPr txBox="1">
            <a:spLocks noGrp="1"/>
          </p:cNvSpPr>
          <p:nvPr>
            <p:ph type="subTitle" idx="6"/>
          </p:nvPr>
        </p:nvSpPr>
        <p:spPr>
          <a:xfrm>
            <a:off x="7845116" y="3400551"/>
            <a:ext cx="2974800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00" name="Google Shape;400;p22"/>
          <p:cNvGrpSpPr/>
          <p:nvPr/>
        </p:nvGrpSpPr>
        <p:grpSpPr>
          <a:xfrm>
            <a:off x="493615" y="252034"/>
            <a:ext cx="9939303" cy="6371663"/>
            <a:chOff x="370211" y="189025"/>
            <a:chExt cx="7454477" cy="4778747"/>
          </a:xfrm>
        </p:grpSpPr>
        <p:sp>
          <p:nvSpPr>
            <p:cNvPr id="401" name="Google Shape;401;p22"/>
            <p:cNvSpPr/>
            <p:nvPr/>
          </p:nvSpPr>
          <p:spPr>
            <a:xfrm>
              <a:off x="3728847" y="46961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7409543" y="4903485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721392" y="13164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2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795217" y="44396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2"/>
            <p:cNvSpPr/>
            <p:nvPr/>
          </p:nvSpPr>
          <p:spPr>
            <a:xfrm>
              <a:off x="1919817" y="49034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2"/>
            <p:cNvSpPr/>
            <p:nvPr/>
          </p:nvSpPr>
          <p:spPr>
            <a:xfrm>
              <a:off x="6461092" y="4771427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4872225" y="326378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965573" y="12189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2007997" y="1890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568194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">
  <p:cSld name="Tittle and four columns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3"/>
          <p:cNvSpPr/>
          <p:nvPr/>
        </p:nvSpPr>
        <p:spPr>
          <a:xfrm>
            <a:off x="361100" y="141961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23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23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23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23"/>
          <p:cNvSpPr/>
          <p:nvPr/>
        </p:nvSpPr>
        <p:spPr>
          <a:xfrm>
            <a:off x="1086568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23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23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23"/>
          <p:cNvSpPr txBox="1">
            <a:spLocks noGrp="1"/>
          </p:cNvSpPr>
          <p:nvPr>
            <p:ph type="subTitle" idx="1"/>
          </p:nvPr>
        </p:nvSpPr>
        <p:spPr>
          <a:xfrm>
            <a:off x="1409067" y="2414967"/>
            <a:ext cx="2971200" cy="9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subTitle" idx="2"/>
          </p:nvPr>
        </p:nvSpPr>
        <p:spPr>
          <a:xfrm>
            <a:off x="4722504" y="2414167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4" name="Google Shape;424;p23"/>
          <p:cNvSpPr txBox="1">
            <a:spLocks noGrp="1"/>
          </p:cNvSpPr>
          <p:nvPr>
            <p:ph type="subTitle" idx="3"/>
          </p:nvPr>
        </p:nvSpPr>
        <p:spPr>
          <a:xfrm>
            <a:off x="1409067" y="4636208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23"/>
          <p:cNvSpPr txBox="1">
            <a:spLocks noGrp="1"/>
          </p:cNvSpPr>
          <p:nvPr>
            <p:ph type="subTitle" idx="4"/>
          </p:nvPr>
        </p:nvSpPr>
        <p:spPr>
          <a:xfrm>
            <a:off x="4722504" y="4636208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6" name="Google Shape;426;p23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23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3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23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23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23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23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3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23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23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23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3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3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818466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 1">
  <p:cSld name="Tittle and four columns 1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4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4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4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4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24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24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6" name="Google Shape;446;p24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24"/>
          <p:cNvSpPr txBox="1">
            <a:spLocks noGrp="1"/>
          </p:cNvSpPr>
          <p:nvPr>
            <p:ph type="subTitle" idx="1"/>
          </p:nvPr>
        </p:nvSpPr>
        <p:spPr>
          <a:xfrm>
            <a:off x="2286628" y="2760845"/>
            <a:ext cx="3149600" cy="9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48" name="Google Shape;448;p24"/>
          <p:cNvSpPr txBox="1">
            <a:spLocks noGrp="1"/>
          </p:cNvSpPr>
          <p:nvPr>
            <p:ph type="subTitle" idx="2"/>
          </p:nvPr>
        </p:nvSpPr>
        <p:spPr>
          <a:xfrm>
            <a:off x="6879525" y="2760045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49" name="Google Shape;449;p24"/>
          <p:cNvSpPr txBox="1">
            <a:spLocks noGrp="1"/>
          </p:cNvSpPr>
          <p:nvPr>
            <p:ph type="subTitle" idx="3"/>
          </p:nvPr>
        </p:nvSpPr>
        <p:spPr>
          <a:xfrm>
            <a:off x="2222561" y="5172565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0" name="Google Shape;450;p24"/>
          <p:cNvSpPr txBox="1">
            <a:spLocks noGrp="1"/>
          </p:cNvSpPr>
          <p:nvPr>
            <p:ph type="subTitle" idx="4"/>
          </p:nvPr>
        </p:nvSpPr>
        <p:spPr>
          <a:xfrm>
            <a:off x="6879525" y="5170220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1" name="Google Shape;451;p24"/>
          <p:cNvSpPr txBox="1">
            <a:spLocks noGrp="1"/>
          </p:cNvSpPr>
          <p:nvPr>
            <p:ph type="subTitle" idx="5"/>
          </p:nvPr>
        </p:nvSpPr>
        <p:spPr>
          <a:xfrm>
            <a:off x="7189325" y="4880803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2" name="Google Shape;452;p24"/>
          <p:cNvSpPr txBox="1">
            <a:spLocks noGrp="1"/>
          </p:cNvSpPr>
          <p:nvPr>
            <p:ph type="subTitle" idx="6"/>
          </p:nvPr>
        </p:nvSpPr>
        <p:spPr>
          <a:xfrm>
            <a:off x="7189325" y="2471381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53" name="Google Shape;453;p24"/>
          <p:cNvSpPr txBox="1">
            <a:spLocks noGrp="1"/>
          </p:cNvSpPr>
          <p:nvPr>
            <p:ph type="subTitle" idx="7"/>
          </p:nvPr>
        </p:nvSpPr>
        <p:spPr>
          <a:xfrm>
            <a:off x="2598428" y="2471381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54" name="Google Shape;454;p24"/>
          <p:cNvSpPr txBox="1">
            <a:spLocks noGrp="1"/>
          </p:cNvSpPr>
          <p:nvPr>
            <p:ph type="subTitle" idx="8"/>
          </p:nvPr>
        </p:nvSpPr>
        <p:spPr>
          <a:xfrm>
            <a:off x="2532361" y="4880803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55" name="Google Shape;455;p24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6" name="Google Shape;456;p24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7" name="Google Shape;457;p24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24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9" name="Google Shape;459;p24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0" name="Google Shape;460;p24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1" name="Google Shape;461;p24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2" name="Google Shape;462;p24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24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24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24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24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7" name="Google Shape;467;p24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232559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three columns 1">
  <p:cSld name="Tittle and three columns 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0" name="Google Shape;470;p2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1" name="Google Shape;471;p2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2" name="Google Shape;472;p2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3" name="Google Shape;473;p2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4" name="Google Shape;474;p2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5" name="Google Shape;475;p25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25"/>
          <p:cNvSpPr txBox="1">
            <a:spLocks noGrp="1"/>
          </p:cNvSpPr>
          <p:nvPr>
            <p:ph type="title" idx="2" hasCustomPrompt="1"/>
          </p:nvPr>
        </p:nvSpPr>
        <p:spPr>
          <a:xfrm>
            <a:off x="4153068" y="2106000"/>
            <a:ext cx="3875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7" name="Google Shape;477;p25"/>
          <p:cNvSpPr txBox="1">
            <a:spLocks noGrp="1"/>
          </p:cNvSpPr>
          <p:nvPr>
            <p:ph type="title" idx="3" hasCustomPrompt="1"/>
          </p:nvPr>
        </p:nvSpPr>
        <p:spPr>
          <a:xfrm>
            <a:off x="1507017" y="3990319"/>
            <a:ext cx="3877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8" name="Google Shape;478;p25"/>
          <p:cNvSpPr txBox="1">
            <a:spLocks noGrp="1"/>
          </p:cNvSpPr>
          <p:nvPr>
            <p:ph type="title" idx="4" hasCustomPrompt="1"/>
          </p:nvPr>
        </p:nvSpPr>
        <p:spPr>
          <a:xfrm>
            <a:off x="6815617" y="3990319"/>
            <a:ext cx="3877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9" name="Google Shape;479;p25"/>
          <p:cNvSpPr txBox="1">
            <a:spLocks noGrp="1"/>
          </p:cNvSpPr>
          <p:nvPr>
            <p:ph type="subTitle" idx="1"/>
          </p:nvPr>
        </p:nvSpPr>
        <p:spPr>
          <a:xfrm>
            <a:off x="3853951" y="2813600"/>
            <a:ext cx="4492000" cy="3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5"/>
          </p:nvPr>
        </p:nvSpPr>
        <p:spPr>
          <a:xfrm>
            <a:off x="1202217" y="4739933"/>
            <a:ext cx="4486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1" name="Google Shape;481;p25"/>
          <p:cNvSpPr txBox="1">
            <a:spLocks noGrp="1"/>
          </p:cNvSpPr>
          <p:nvPr>
            <p:ph type="subTitle" idx="6"/>
          </p:nvPr>
        </p:nvSpPr>
        <p:spPr>
          <a:xfrm>
            <a:off x="6510817" y="4739933"/>
            <a:ext cx="4486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25"/>
          <p:cNvSpPr/>
          <p:nvPr/>
        </p:nvSpPr>
        <p:spPr>
          <a:xfrm>
            <a:off x="654357" y="49393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3" name="Google Shape;483;p25"/>
          <p:cNvSpPr/>
          <p:nvPr/>
        </p:nvSpPr>
        <p:spPr>
          <a:xfrm>
            <a:off x="863190" y="15363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4" name="Google Shape;484;p25"/>
          <p:cNvSpPr/>
          <p:nvPr/>
        </p:nvSpPr>
        <p:spPr>
          <a:xfrm>
            <a:off x="509690" y="1125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5" name="Google Shape;485;p25"/>
          <p:cNvSpPr/>
          <p:nvPr/>
        </p:nvSpPr>
        <p:spPr>
          <a:xfrm>
            <a:off x="810486" y="25129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6" name="Google Shape;486;p25"/>
          <p:cNvSpPr/>
          <p:nvPr/>
        </p:nvSpPr>
        <p:spPr>
          <a:xfrm>
            <a:off x="1563790" y="64323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" name="Google Shape;487;p25"/>
          <p:cNvSpPr/>
          <p:nvPr/>
        </p:nvSpPr>
        <p:spPr>
          <a:xfrm>
            <a:off x="496539" y="5561067"/>
            <a:ext cx="238484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25"/>
          <p:cNvSpPr/>
          <p:nvPr/>
        </p:nvSpPr>
        <p:spPr>
          <a:xfrm>
            <a:off x="8103481" y="6118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441341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1" name="Google Shape;491;p2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2" name="Google Shape;492;p2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3" name="Google Shape;493;p2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4" name="Google Shape;494;p26"/>
          <p:cNvSpPr/>
          <p:nvPr/>
        </p:nvSpPr>
        <p:spPr>
          <a:xfrm>
            <a:off x="1405225" y="730433"/>
            <a:ext cx="9373600" cy="5414400"/>
          </a:xfrm>
          <a:prstGeom prst="roundRect">
            <a:avLst>
              <a:gd name="adj" fmla="val 806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5" name="Google Shape;495;p26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6" name="Google Shape;496;p26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7" name="Google Shape;497;p26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73964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98" name="Google Shape;498;p26"/>
          <p:cNvSpPr txBox="1">
            <a:spLocks noGrp="1"/>
          </p:cNvSpPr>
          <p:nvPr>
            <p:ph type="subTitle" idx="1"/>
          </p:nvPr>
        </p:nvSpPr>
        <p:spPr>
          <a:xfrm>
            <a:off x="2099033" y="166210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6"/>
          <p:cNvSpPr txBox="1">
            <a:spLocks noGrp="1"/>
          </p:cNvSpPr>
          <p:nvPr>
            <p:ph type="subTitle" idx="2"/>
          </p:nvPr>
        </p:nvSpPr>
        <p:spPr>
          <a:xfrm>
            <a:off x="2099033" y="2794964"/>
            <a:ext cx="8328400" cy="4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500" name="Google Shape;500;p26"/>
          <p:cNvSpPr txBox="1">
            <a:spLocks noGrp="1"/>
          </p:cNvSpPr>
          <p:nvPr>
            <p:ph type="subTitle" idx="3"/>
          </p:nvPr>
        </p:nvSpPr>
        <p:spPr>
          <a:xfrm>
            <a:off x="2099033" y="391524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01" name="Google Shape;501;p26"/>
          <p:cNvSpPr txBox="1">
            <a:spLocks noGrp="1"/>
          </p:cNvSpPr>
          <p:nvPr>
            <p:ph type="subTitle" idx="4"/>
          </p:nvPr>
        </p:nvSpPr>
        <p:spPr>
          <a:xfrm>
            <a:off x="2099033" y="503618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2" name="Google Shape;502;p26"/>
          <p:cNvSpPr txBox="1">
            <a:spLocks noGrp="1"/>
          </p:cNvSpPr>
          <p:nvPr>
            <p:ph type="subTitle" idx="5"/>
          </p:nvPr>
        </p:nvSpPr>
        <p:spPr>
          <a:xfrm>
            <a:off x="2099033" y="2035137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3" name="Google Shape;503;p26"/>
          <p:cNvSpPr txBox="1">
            <a:spLocks noGrp="1"/>
          </p:cNvSpPr>
          <p:nvPr>
            <p:ph type="subTitle" idx="6"/>
          </p:nvPr>
        </p:nvSpPr>
        <p:spPr>
          <a:xfrm>
            <a:off x="2099033" y="3160949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4" name="Google Shape;504;p26"/>
          <p:cNvSpPr txBox="1">
            <a:spLocks noGrp="1"/>
          </p:cNvSpPr>
          <p:nvPr>
            <p:ph type="subTitle" idx="7"/>
          </p:nvPr>
        </p:nvSpPr>
        <p:spPr>
          <a:xfrm>
            <a:off x="2099033" y="4278165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5" name="Google Shape;505;p26"/>
          <p:cNvSpPr txBox="1">
            <a:spLocks noGrp="1"/>
          </p:cNvSpPr>
          <p:nvPr>
            <p:ph type="subTitle" idx="8"/>
          </p:nvPr>
        </p:nvSpPr>
        <p:spPr>
          <a:xfrm>
            <a:off x="2099033" y="5402845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7" name="Google Shape;507;p2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8" name="Google Shape;508;p2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9" name="Google Shape;509;p26"/>
          <p:cNvSpPr/>
          <p:nvPr/>
        </p:nvSpPr>
        <p:spPr>
          <a:xfrm>
            <a:off x="10287863" y="6527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0" name="Google Shape;510;p26"/>
          <p:cNvSpPr/>
          <p:nvPr/>
        </p:nvSpPr>
        <p:spPr>
          <a:xfrm>
            <a:off x="3775524" y="652751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1" name="Google Shape;511;p26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2" name="Google Shape;512;p26"/>
          <p:cNvSpPr/>
          <p:nvPr/>
        </p:nvSpPr>
        <p:spPr>
          <a:xfrm>
            <a:off x="1165057" y="1958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3" name="Google Shape;513;p26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4" name="Google Shape;514;p26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5" name="Google Shape;515;p26"/>
          <p:cNvSpPr/>
          <p:nvPr/>
        </p:nvSpPr>
        <p:spPr>
          <a:xfrm>
            <a:off x="9698286" y="2836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6" name="Google Shape;516;p26"/>
          <p:cNvSpPr/>
          <p:nvPr/>
        </p:nvSpPr>
        <p:spPr>
          <a:xfrm>
            <a:off x="10617190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7" name="Google Shape;517;p26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8" name="Google Shape;518;p26"/>
          <p:cNvSpPr/>
          <p:nvPr/>
        </p:nvSpPr>
        <p:spPr>
          <a:xfrm>
            <a:off x="506758" y="36522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26"/>
          <p:cNvSpPr/>
          <p:nvPr/>
        </p:nvSpPr>
        <p:spPr>
          <a:xfrm>
            <a:off x="2475986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" name="Google Shape;520;p26"/>
          <p:cNvSpPr/>
          <p:nvPr/>
        </p:nvSpPr>
        <p:spPr>
          <a:xfrm>
            <a:off x="3881864" y="2943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1" name="Google Shape;521;p26"/>
          <p:cNvSpPr/>
          <p:nvPr/>
        </p:nvSpPr>
        <p:spPr>
          <a:xfrm>
            <a:off x="1977824" y="4803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26"/>
          <p:cNvSpPr/>
          <p:nvPr/>
        </p:nvSpPr>
        <p:spPr>
          <a:xfrm>
            <a:off x="7174156" y="63832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181362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5" name="Google Shape;525;p2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2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2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27"/>
          <p:cNvSpPr/>
          <p:nvPr/>
        </p:nvSpPr>
        <p:spPr>
          <a:xfrm>
            <a:off x="1405225" y="730433"/>
            <a:ext cx="9373600" cy="5414400"/>
          </a:xfrm>
          <a:prstGeom prst="roundRect">
            <a:avLst>
              <a:gd name="adj" fmla="val 629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27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27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27"/>
          <p:cNvSpPr txBox="1">
            <a:spLocks noGrp="1"/>
          </p:cNvSpPr>
          <p:nvPr>
            <p:ph type="title"/>
          </p:nvPr>
        </p:nvSpPr>
        <p:spPr>
          <a:xfrm>
            <a:off x="3022641" y="693800"/>
            <a:ext cx="61504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532" name="Google Shape;532;p27"/>
          <p:cNvSpPr txBox="1">
            <a:spLocks noGrp="1"/>
          </p:cNvSpPr>
          <p:nvPr>
            <p:ph type="subTitle" idx="1"/>
          </p:nvPr>
        </p:nvSpPr>
        <p:spPr>
          <a:xfrm>
            <a:off x="1737160" y="1870800"/>
            <a:ext cx="8727600" cy="1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33" name="Google Shape;533;p2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2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2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27"/>
          <p:cNvSpPr/>
          <p:nvPr/>
        </p:nvSpPr>
        <p:spPr>
          <a:xfrm>
            <a:off x="11000929" y="48001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" name="Google Shape;537;p27"/>
          <p:cNvSpPr/>
          <p:nvPr/>
        </p:nvSpPr>
        <p:spPr>
          <a:xfrm>
            <a:off x="11138991" y="59518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8" name="Google Shape;538;p27"/>
          <p:cNvSpPr/>
          <p:nvPr/>
        </p:nvSpPr>
        <p:spPr>
          <a:xfrm>
            <a:off x="10876324" y="1974629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2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27"/>
          <p:cNvSpPr/>
          <p:nvPr/>
        </p:nvSpPr>
        <p:spPr>
          <a:xfrm>
            <a:off x="1165057" y="1958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2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27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27"/>
          <p:cNvSpPr/>
          <p:nvPr/>
        </p:nvSpPr>
        <p:spPr>
          <a:xfrm>
            <a:off x="10827853" y="30938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27"/>
          <p:cNvSpPr/>
          <p:nvPr/>
        </p:nvSpPr>
        <p:spPr>
          <a:xfrm>
            <a:off x="10617190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5" name="Google Shape;545;p27"/>
          <p:cNvSpPr/>
          <p:nvPr/>
        </p:nvSpPr>
        <p:spPr>
          <a:xfrm>
            <a:off x="11474057" y="382033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6" name="Google Shape;546;p2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7" name="Google Shape;547;p27"/>
          <p:cNvSpPr/>
          <p:nvPr/>
        </p:nvSpPr>
        <p:spPr>
          <a:xfrm>
            <a:off x="11372873" y="4224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8" name="Google Shape;548;p27"/>
          <p:cNvSpPr/>
          <p:nvPr/>
        </p:nvSpPr>
        <p:spPr>
          <a:xfrm>
            <a:off x="11215081" y="13032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9" name="Google Shape;549;p27"/>
          <p:cNvSpPr/>
          <p:nvPr/>
        </p:nvSpPr>
        <p:spPr>
          <a:xfrm>
            <a:off x="506758" y="36522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0" name="Google Shape;550;p27"/>
          <p:cNvSpPr txBox="1"/>
          <p:nvPr/>
        </p:nvSpPr>
        <p:spPr>
          <a:xfrm>
            <a:off x="2951865" y="4539612"/>
            <a:ext cx="62892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CREDITS: This presentation template was created by</a:t>
            </a:r>
            <a:r>
              <a:rPr lang="en" sz="1333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including icons by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and infographics &amp; images by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333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 </a:t>
            </a:r>
            <a:endParaRPr sz="2400">
              <a:solidFill>
                <a:schemeClr val="accent4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551" name="Google Shape;551;p27"/>
          <p:cNvSpPr txBox="1">
            <a:spLocks noGrp="1"/>
          </p:cNvSpPr>
          <p:nvPr>
            <p:ph type="subTitle" idx="2"/>
          </p:nvPr>
        </p:nvSpPr>
        <p:spPr>
          <a:xfrm>
            <a:off x="1699767" y="5210567"/>
            <a:ext cx="87276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46297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title and four columns 3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4" name="Google Shape;554;p2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5" name="Google Shape;555;p2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7" name="Google Shape;557;p28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8" name="Google Shape;558;p28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9" name="Google Shape;559;p28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28"/>
          <p:cNvSpPr txBox="1">
            <a:spLocks noGrp="1"/>
          </p:cNvSpPr>
          <p:nvPr>
            <p:ph type="subTitle" idx="1"/>
          </p:nvPr>
        </p:nvSpPr>
        <p:spPr>
          <a:xfrm>
            <a:off x="2242800" y="4834468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1" name="Google Shape;561;p28"/>
          <p:cNvSpPr txBox="1">
            <a:spLocks noGrp="1"/>
          </p:cNvSpPr>
          <p:nvPr>
            <p:ph type="subTitle" idx="2"/>
          </p:nvPr>
        </p:nvSpPr>
        <p:spPr>
          <a:xfrm>
            <a:off x="6668784" y="4834468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2" name="Google Shape;562;p28"/>
          <p:cNvSpPr txBox="1">
            <a:spLocks noGrp="1"/>
          </p:cNvSpPr>
          <p:nvPr>
            <p:ph type="subTitle" idx="3"/>
          </p:nvPr>
        </p:nvSpPr>
        <p:spPr>
          <a:xfrm>
            <a:off x="2242800" y="2318332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3" name="Google Shape;563;p28"/>
          <p:cNvSpPr txBox="1">
            <a:spLocks noGrp="1"/>
          </p:cNvSpPr>
          <p:nvPr>
            <p:ph type="subTitle" idx="4"/>
          </p:nvPr>
        </p:nvSpPr>
        <p:spPr>
          <a:xfrm>
            <a:off x="6668784" y="2318332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4" name="Google Shape;564;p2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2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6" name="Google Shape;566;p2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7" name="Google Shape;567;p28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8" name="Google Shape;568;p28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9" name="Google Shape;569;p28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28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28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28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28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727388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title and four columns 4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2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2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8" name="Google Shape;578;p2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29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0" name="Google Shape;580;p29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1" name="Google Shape;581;p29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29"/>
          <p:cNvSpPr txBox="1">
            <a:spLocks noGrp="1"/>
          </p:cNvSpPr>
          <p:nvPr>
            <p:ph type="subTitle" idx="1"/>
          </p:nvPr>
        </p:nvSpPr>
        <p:spPr>
          <a:xfrm>
            <a:off x="6859417" y="4005623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3" name="Google Shape;583;p29"/>
          <p:cNvSpPr txBox="1">
            <a:spLocks noGrp="1"/>
          </p:cNvSpPr>
          <p:nvPr>
            <p:ph type="subTitle" idx="2"/>
          </p:nvPr>
        </p:nvSpPr>
        <p:spPr>
          <a:xfrm>
            <a:off x="6859417" y="4891601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4" name="Google Shape;584;p29"/>
          <p:cNvSpPr txBox="1">
            <a:spLocks noGrp="1"/>
          </p:cNvSpPr>
          <p:nvPr>
            <p:ph type="subTitle" idx="3"/>
          </p:nvPr>
        </p:nvSpPr>
        <p:spPr>
          <a:xfrm>
            <a:off x="6859417" y="3119644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5" name="Google Shape;585;p29"/>
          <p:cNvSpPr txBox="1">
            <a:spLocks noGrp="1"/>
          </p:cNvSpPr>
          <p:nvPr>
            <p:ph type="subTitle" idx="4"/>
          </p:nvPr>
        </p:nvSpPr>
        <p:spPr>
          <a:xfrm>
            <a:off x="6859417" y="2233665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6" name="Google Shape;586;p2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2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2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" name="Google Shape;589;p29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0" name="Google Shape;590;p29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29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2" name="Google Shape;592;p29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3" name="Google Shape;593;p29"/>
          <p:cNvSpPr/>
          <p:nvPr/>
        </p:nvSpPr>
        <p:spPr>
          <a:xfrm>
            <a:off x="4791619" y="6284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4" name="Google Shape;594;p29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5" name="Google Shape;595;p29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6" name="Google Shape;596;p29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7" name="Google Shape;597;p29"/>
          <p:cNvSpPr/>
          <p:nvPr/>
        </p:nvSpPr>
        <p:spPr>
          <a:xfrm>
            <a:off x="2576281" y="6301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29"/>
          <p:cNvSpPr/>
          <p:nvPr/>
        </p:nvSpPr>
        <p:spPr>
          <a:xfrm>
            <a:off x="439864" y="3682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9" name="Google Shape;599;p29"/>
          <p:cNvSpPr/>
          <p:nvPr/>
        </p:nvSpPr>
        <p:spPr>
          <a:xfrm>
            <a:off x="5810523" y="65009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73721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379632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title and four columns 5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3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3" name="Google Shape;603;p3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4" name="Google Shape;604;p3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5" name="Google Shape;605;p30"/>
          <p:cNvSpPr txBox="1">
            <a:spLocks noGrp="1"/>
          </p:cNvSpPr>
          <p:nvPr>
            <p:ph type="subTitle" idx="1"/>
          </p:nvPr>
        </p:nvSpPr>
        <p:spPr>
          <a:xfrm>
            <a:off x="2256917" y="3901797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6" name="Google Shape;606;p30"/>
          <p:cNvSpPr txBox="1">
            <a:spLocks noGrp="1"/>
          </p:cNvSpPr>
          <p:nvPr>
            <p:ph type="subTitle" idx="2"/>
          </p:nvPr>
        </p:nvSpPr>
        <p:spPr>
          <a:xfrm>
            <a:off x="2256917" y="4683967"/>
            <a:ext cx="3645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7" name="Google Shape;607;p30"/>
          <p:cNvSpPr txBox="1">
            <a:spLocks noGrp="1"/>
          </p:cNvSpPr>
          <p:nvPr>
            <p:ph type="subTitle" idx="3"/>
          </p:nvPr>
        </p:nvSpPr>
        <p:spPr>
          <a:xfrm>
            <a:off x="2256917" y="3055880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8" name="Google Shape;608;p30"/>
          <p:cNvSpPr txBox="1">
            <a:spLocks noGrp="1"/>
          </p:cNvSpPr>
          <p:nvPr>
            <p:ph type="subTitle" idx="4"/>
          </p:nvPr>
        </p:nvSpPr>
        <p:spPr>
          <a:xfrm>
            <a:off x="2256917" y="2270745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9" name="Google Shape;609;p3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0" name="Google Shape;610;p3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1" name="Google Shape;611;p3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2" name="Google Shape;612;p30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3" name="Google Shape;613;p30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4" name="Google Shape;614;p30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5" name="Google Shape;615;p30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30"/>
          <p:cNvSpPr/>
          <p:nvPr/>
        </p:nvSpPr>
        <p:spPr>
          <a:xfrm>
            <a:off x="4791619" y="6284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7" name="Google Shape;617;p3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3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9" name="Google Shape;619;p30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0" name="Google Shape;620;p30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1" name="Google Shape;621;p30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2" name="Google Shape;622;p30"/>
          <p:cNvSpPr/>
          <p:nvPr/>
        </p:nvSpPr>
        <p:spPr>
          <a:xfrm>
            <a:off x="2576281" y="6301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3" name="Google Shape;623;p30"/>
          <p:cNvSpPr/>
          <p:nvPr/>
        </p:nvSpPr>
        <p:spPr>
          <a:xfrm>
            <a:off x="439864" y="3682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30"/>
          <p:cNvSpPr/>
          <p:nvPr/>
        </p:nvSpPr>
        <p:spPr>
          <a:xfrm>
            <a:off x="5810523" y="65009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30"/>
          <p:cNvSpPr txBox="1">
            <a:spLocks noGrp="1"/>
          </p:cNvSpPr>
          <p:nvPr>
            <p:ph type="title"/>
          </p:nvPr>
        </p:nvSpPr>
        <p:spPr>
          <a:xfrm>
            <a:off x="2053733" y="7252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10652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3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3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3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31"/>
          <p:cNvSpPr txBox="1">
            <a:spLocks noGrp="1"/>
          </p:cNvSpPr>
          <p:nvPr>
            <p:ph type="subTitle" idx="1"/>
          </p:nvPr>
        </p:nvSpPr>
        <p:spPr>
          <a:xfrm>
            <a:off x="874465" y="2681125"/>
            <a:ext cx="3208000" cy="9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3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3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31"/>
          <p:cNvSpPr txBox="1">
            <a:spLocks noGrp="1"/>
          </p:cNvSpPr>
          <p:nvPr>
            <p:ph type="subTitle" idx="2"/>
          </p:nvPr>
        </p:nvSpPr>
        <p:spPr>
          <a:xfrm>
            <a:off x="4223815" y="2681525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6" name="Google Shape;636;p31"/>
          <p:cNvSpPr txBox="1">
            <a:spLocks noGrp="1"/>
          </p:cNvSpPr>
          <p:nvPr>
            <p:ph type="subTitle" idx="3"/>
          </p:nvPr>
        </p:nvSpPr>
        <p:spPr>
          <a:xfrm>
            <a:off x="7558115" y="2681525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7" name="Google Shape;637;p31"/>
          <p:cNvSpPr txBox="1">
            <a:spLocks noGrp="1"/>
          </p:cNvSpPr>
          <p:nvPr>
            <p:ph type="subTitle" idx="4"/>
          </p:nvPr>
        </p:nvSpPr>
        <p:spPr>
          <a:xfrm>
            <a:off x="84811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8" name="Google Shape;638;p31"/>
          <p:cNvSpPr txBox="1">
            <a:spLocks noGrp="1"/>
          </p:cNvSpPr>
          <p:nvPr>
            <p:ph type="subTitle" idx="5"/>
          </p:nvPr>
        </p:nvSpPr>
        <p:spPr>
          <a:xfrm>
            <a:off x="419666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9" name="Google Shape;639;p31"/>
          <p:cNvSpPr txBox="1">
            <a:spLocks noGrp="1"/>
          </p:cNvSpPr>
          <p:nvPr>
            <p:ph type="subTitle" idx="6"/>
          </p:nvPr>
        </p:nvSpPr>
        <p:spPr>
          <a:xfrm>
            <a:off x="755811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40" name="Google Shape;640;p3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31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3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31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3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3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31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3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3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31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0852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3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3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3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32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32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32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658" name="Google Shape;658;p3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3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3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1" name="Google Shape;661;p32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184696" y="2601667"/>
            <a:ext cx="27212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2" name="Google Shape;662;p32">
            <a:hlinkClick r:id="" action="ppaction://noaction"/>
          </p:cNvPr>
          <p:cNvSpPr txBox="1">
            <a:spLocks noGrp="1"/>
          </p:cNvSpPr>
          <p:nvPr>
            <p:ph type="subTitle" idx="2"/>
          </p:nvPr>
        </p:nvSpPr>
        <p:spPr>
          <a:xfrm>
            <a:off x="4761179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63" name="Google Shape;663;p32">
            <a:hlinkClick r:id="" action="ppaction://noaction"/>
          </p:cNvPr>
          <p:cNvSpPr txBox="1">
            <a:spLocks noGrp="1"/>
          </p:cNvSpPr>
          <p:nvPr>
            <p:ph type="subTitle" idx="3"/>
          </p:nvPr>
        </p:nvSpPr>
        <p:spPr>
          <a:xfrm>
            <a:off x="2166239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32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7288485" y="260166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5" name="Google Shape;665;p32"/>
          <p:cNvSpPr/>
          <p:nvPr/>
        </p:nvSpPr>
        <p:spPr>
          <a:xfrm>
            <a:off x="1347658" y="6386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6" name="Google Shape;666;p32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7" name="Google Shape;667;p32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8" name="Google Shape;668;p32"/>
          <p:cNvSpPr/>
          <p:nvPr/>
        </p:nvSpPr>
        <p:spPr>
          <a:xfrm>
            <a:off x="935075" y="6130658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9" name="Google Shape;669;p32"/>
          <p:cNvSpPr/>
          <p:nvPr/>
        </p:nvSpPr>
        <p:spPr>
          <a:xfrm>
            <a:off x="1977819" y="34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32"/>
          <p:cNvSpPr/>
          <p:nvPr/>
        </p:nvSpPr>
        <p:spPr>
          <a:xfrm>
            <a:off x="744323" y="39060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32"/>
          <p:cNvSpPr/>
          <p:nvPr/>
        </p:nvSpPr>
        <p:spPr>
          <a:xfrm>
            <a:off x="506757" y="2682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32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32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4" name="Google Shape;674;p32"/>
          <p:cNvSpPr/>
          <p:nvPr/>
        </p:nvSpPr>
        <p:spPr>
          <a:xfrm>
            <a:off x="651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32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4780235" y="260166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676" name="Google Shape;676;p32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7312473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707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6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0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29" Type="http://schemas.openxmlformats.org/officeDocument/2006/relationships/slideLayout" Target="../slideLayouts/slideLayout72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31" Type="http://schemas.openxmlformats.org/officeDocument/2006/relationships/image" Target="../media/image35.png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Relationship Id="rId30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671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983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0CA76BA-D5D0-40FA-860A-468F915B138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0" y="409575"/>
            <a:ext cx="1037927" cy="103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4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9167" y="593367"/>
            <a:ext cx="10957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75800" y="1536633"/>
            <a:ext cx="1110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  <a:defRPr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pic>
        <p:nvPicPr>
          <p:cNvPr id="5" name="Picture 4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89CA83F-7779-DE95-3096-5BA3E6A5C072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317" y="172277"/>
            <a:ext cx="1671962" cy="16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323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28" r:id="rId22"/>
    <p:sldLayoutId id="2147483729" r:id="rId23"/>
    <p:sldLayoutId id="2147483730" r:id="rId24"/>
    <p:sldLayoutId id="2147483731" r:id="rId25"/>
    <p:sldLayoutId id="2147483732" r:id="rId26"/>
    <p:sldLayoutId id="2147483733" r:id="rId27"/>
    <p:sldLayoutId id="2147483734" r:id="rId28"/>
    <p:sldLayoutId id="2147483735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8.svg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1.xml"/><Relationship Id="rId6" Type="http://schemas.openxmlformats.org/officeDocument/2006/relationships/image" Target="../media/image37.png"/><Relationship Id="rId5" Type="http://schemas.microsoft.com/office/2007/relationships/hdphoto" Target="../media/hdphoto2.wdp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8.svg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3.xml"/><Relationship Id="rId6" Type="http://schemas.openxmlformats.org/officeDocument/2006/relationships/image" Target="../media/image37.png"/><Relationship Id="rId5" Type="http://schemas.microsoft.com/office/2007/relationships/hdphoto" Target="../media/hdphoto2.wdp"/><Relationship Id="rId4" Type="http://schemas.openxmlformats.org/officeDocument/2006/relationships/image" Target="../media/image36.pn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fi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8.svg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2.xml"/><Relationship Id="rId6" Type="http://schemas.openxmlformats.org/officeDocument/2006/relationships/image" Target="../media/image37.png"/><Relationship Id="rId5" Type="http://schemas.microsoft.com/office/2007/relationships/hdphoto" Target="../media/hdphoto2.wdp"/><Relationship Id="rId4" Type="http://schemas.openxmlformats.org/officeDocument/2006/relationships/image" Target="../media/image36.png"/><Relationship Id="rId9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1.xml"/><Relationship Id="rId5" Type="http://schemas.microsoft.com/office/2007/relationships/hdphoto" Target="../media/hdphoto3.wdp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3A2C56-26E1-98F5-6240-4EE584E624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6973" y="912668"/>
            <a:ext cx="7523116" cy="2353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402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920FACC-CAD1-46E2-8B3D-B3B1A5C56C90}"/>
              </a:ext>
            </a:extLst>
          </p:cNvPr>
          <p:cNvGrpSpPr/>
          <p:nvPr/>
        </p:nvGrpSpPr>
        <p:grpSpPr>
          <a:xfrm>
            <a:off x="6057905" y="259478"/>
            <a:ext cx="5268512" cy="6264675"/>
            <a:chOff x="1111832" y="190203"/>
            <a:chExt cx="5268512" cy="6264675"/>
          </a:xfrm>
        </p:grpSpPr>
        <p:sp>
          <p:nvSpPr>
            <p:cNvPr id="3" name="Freeform 1">
              <a:extLst>
                <a:ext uri="{FF2B5EF4-FFF2-40B4-BE49-F238E27FC236}">
                  <a16:creationId xmlns:a16="http://schemas.microsoft.com/office/drawing/2014/main" id="{1A7DE2CF-673C-40C5-B3D7-6DC9150293B2}"/>
                </a:ext>
              </a:extLst>
            </p:cNvPr>
            <p:cNvSpPr/>
            <p:nvPr/>
          </p:nvSpPr>
          <p:spPr>
            <a:xfrm>
              <a:off x="1485900" y="629265"/>
              <a:ext cx="4495800" cy="5638800"/>
            </a:xfrm>
            <a:custGeom>
              <a:avLst/>
              <a:gdLst>
                <a:gd name="connsiteX0" fmla="*/ 0 w 4495800"/>
                <a:gd name="connsiteY0" fmla="*/ 1041400 h 5638800"/>
                <a:gd name="connsiteX1" fmla="*/ 711200 w 4495800"/>
                <a:gd name="connsiteY1" fmla="*/ 1041400 h 5638800"/>
                <a:gd name="connsiteX2" fmla="*/ 711200 w 4495800"/>
                <a:gd name="connsiteY2" fmla="*/ 1828800 h 5638800"/>
                <a:gd name="connsiteX3" fmla="*/ 2540000 w 4495800"/>
                <a:gd name="connsiteY3" fmla="*/ 0 h 5638800"/>
                <a:gd name="connsiteX4" fmla="*/ 4495800 w 4495800"/>
                <a:gd name="connsiteY4" fmla="*/ 1816100 h 5638800"/>
                <a:gd name="connsiteX5" fmla="*/ 4495800 w 4495800"/>
                <a:gd name="connsiteY5" fmla="*/ 5638800 h 5638800"/>
                <a:gd name="connsiteX6" fmla="*/ 25400 w 4495800"/>
                <a:gd name="connsiteY6" fmla="*/ 5638800 h 5638800"/>
                <a:gd name="connsiteX7" fmla="*/ 0 w 4495800"/>
                <a:gd name="connsiteY7" fmla="*/ 1041400 h 56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5800" h="5638800">
                  <a:moveTo>
                    <a:pt x="0" y="1041400"/>
                  </a:moveTo>
                  <a:lnTo>
                    <a:pt x="711200" y="1041400"/>
                  </a:lnTo>
                  <a:lnTo>
                    <a:pt x="711200" y="1828800"/>
                  </a:lnTo>
                  <a:lnTo>
                    <a:pt x="2540000" y="0"/>
                  </a:lnTo>
                  <a:lnTo>
                    <a:pt x="4495800" y="1816100"/>
                  </a:lnTo>
                  <a:lnTo>
                    <a:pt x="4495800" y="5638800"/>
                  </a:lnTo>
                  <a:lnTo>
                    <a:pt x="25400" y="5638800"/>
                  </a:lnTo>
                  <a:lnTo>
                    <a:pt x="0" y="1041400"/>
                  </a:lnTo>
                  <a:close/>
                </a:path>
              </a:pathLst>
            </a:custGeom>
            <a:solidFill>
              <a:srgbClr val="F9F39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6CD06EA-E0E3-4DA2-82B1-35A621FD2F3C}"/>
                </a:ext>
              </a:extLst>
            </p:cNvPr>
            <p:cNvGrpSpPr/>
            <p:nvPr/>
          </p:nvGrpSpPr>
          <p:grpSpPr>
            <a:xfrm>
              <a:off x="3492500" y="1689100"/>
              <a:ext cx="1117600" cy="1143000"/>
              <a:chOff x="3492500" y="1689100"/>
              <a:chExt cx="1117600" cy="1143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DA2FD1B-AF82-4C8D-AF6F-A541994DEB1E}"/>
                  </a:ext>
                </a:extLst>
              </p:cNvPr>
              <p:cNvSpPr/>
              <p:nvPr/>
            </p:nvSpPr>
            <p:spPr>
              <a:xfrm>
                <a:off x="3492500" y="1689100"/>
                <a:ext cx="1117600" cy="1143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AD16FA8-4C9A-49CC-B727-0F5E809986F1}"/>
                  </a:ext>
                </a:extLst>
              </p:cNvPr>
              <p:cNvCxnSpPr>
                <a:stCxn id="20" idx="0"/>
                <a:endCxn id="20" idx="2"/>
              </p:cNvCxnSpPr>
              <p:nvPr/>
            </p:nvCxnSpPr>
            <p:spPr>
              <a:xfrm>
                <a:off x="4051300" y="1689100"/>
                <a:ext cx="0" cy="1143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9B575D4-96B8-4D49-B6DD-D534950BBB92}"/>
                  </a:ext>
                </a:extLst>
              </p:cNvPr>
              <p:cNvCxnSpPr>
                <a:stCxn id="20" idx="1"/>
                <a:endCxn id="20" idx="3"/>
              </p:cNvCxnSpPr>
              <p:nvPr/>
            </p:nvCxnSpPr>
            <p:spPr>
              <a:xfrm>
                <a:off x="3492500" y="2260600"/>
                <a:ext cx="1117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9EB6239-8FB4-404B-9BAF-0747375276FF}"/>
                </a:ext>
              </a:extLst>
            </p:cNvPr>
            <p:cNvGrpSpPr/>
            <p:nvPr/>
          </p:nvGrpSpPr>
          <p:grpSpPr>
            <a:xfrm>
              <a:off x="1905000" y="3581400"/>
              <a:ext cx="889000" cy="1790700"/>
              <a:chOff x="3492500" y="1689100"/>
              <a:chExt cx="1117600" cy="11430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16AAC49-6D5F-4B07-A89D-D21CA0EBF8F2}"/>
                  </a:ext>
                </a:extLst>
              </p:cNvPr>
              <p:cNvSpPr/>
              <p:nvPr/>
            </p:nvSpPr>
            <p:spPr>
              <a:xfrm>
                <a:off x="3492500" y="1689100"/>
                <a:ext cx="1117600" cy="1143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EBB6F14-C86D-4B4B-8396-BE5617A8F59C}"/>
                  </a:ext>
                </a:extLst>
              </p:cNvPr>
              <p:cNvCxnSpPr>
                <a:stCxn id="17" idx="0"/>
                <a:endCxn id="17" idx="2"/>
              </p:cNvCxnSpPr>
              <p:nvPr/>
            </p:nvCxnSpPr>
            <p:spPr>
              <a:xfrm>
                <a:off x="4051300" y="1689100"/>
                <a:ext cx="0" cy="1143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62D91182-3E1A-4C8B-90EA-769370AAFF30}"/>
                  </a:ext>
                </a:extLst>
              </p:cNvPr>
              <p:cNvCxnSpPr>
                <a:stCxn id="17" idx="1"/>
                <a:endCxn id="17" idx="3"/>
              </p:cNvCxnSpPr>
              <p:nvPr/>
            </p:nvCxnSpPr>
            <p:spPr>
              <a:xfrm>
                <a:off x="3492500" y="2260600"/>
                <a:ext cx="1117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770D2AA-647C-4A1A-8E7C-E2A9AC7FD7AD}"/>
                </a:ext>
              </a:extLst>
            </p:cNvPr>
            <p:cNvSpPr/>
            <p:nvPr/>
          </p:nvSpPr>
          <p:spPr>
            <a:xfrm>
              <a:off x="3213100" y="3200400"/>
              <a:ext cx="1778000" cy="3067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80D3EB9-5D2E-43E9-A6EE-2409318B6097}"/>
                </a:ext>
              </a:extLst>
            </p:cNvPr>
            <p:cNvSpPr/>
            <p:nvPr/>
          </p:nvSpPr>
          <p:spPr>
            <a:xfrm>
              <a:off x="4675187" y="4621519"/>
              <a:ext cx="182563" cy="18256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955B96-5DB1-4B88-A8BB-5304F5102981}"/>
                </a:ext>
              </a:extLst>
            </p:cNvPr>
            <p:cNvSpPr txBox="1"/>
            <p:nvPr/>
          </p:nvSpPr>
          <p:spPr>
            <a:xfrm>
              <a:off x="1161277" y="11658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3DEC15F-294F-42F2-9428-4CD0985096DC}"/>
                </a:ext>
              </a:extLst>
            </p:cNvPr>
            <p:cNvSpPr txBox="1"/>
            <p:nvPr/>
          </p:nvSpPr>
          <p:spPr>
            <a:xfrm>
              <a:off x="4000630" y="190203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EA7DD3B-0ECB-423F-9552-E55B3DB1CC43}"/>
                </a:ext>
              </a:extLst>
            </p:cNvPr>
            <p:cNvSpPr txBox="1"/>
            <p:nvPr/>
          </p:nvSpPr>
          <p:spPr>
            <a:xfrm>
              <a:off x="4323710" y="1213197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6C9A475-1879-4A49-B64B-3C55D9121315}"/>
                </a:ext>
              </a:extLst>
            </p:cNvPr>
            <p:cNvSpPr txBox="1"/>
            <p:nvPr/>
          </p:nvSpPr>
          <p:spPr>
            <a:xfrm>
              <a:off x="5891743" y="199899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000EB9D-42DF-4102-BCC7-EFF9B93A5FA5}"/>
                </a:ext>
              </a:extLst>
            </p:cNvPr>
            <p:cNvSpPr txBox="1"/>
            <p:nvPr/>
          </p:nvSpPr>
          <p:spPr>
            <a:xfrm>
              <a:off x="4421242" y="2747942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6973BC4-3B03-4CB8-BF4A-E2BD05049597}"/>
                </a:ext>
              </a:extLst>
            </p:cNvPr>
            <p:cNvSpPr txBox="1"/>
            <p:nvPr/>
          </p:nvSpPr>
          <p:spPr>
            <a:xfrm>
              <a:off x="2835321" y="289181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6B1CA09-888E-4F5D-A2B3-5CA5A7F4710C}"/>
                </a:ext>
              </a:extLst>
            </p:cNvPr>
            <p:cNvSpPr txBox="1"/>
            <p:nvPr/>
          </p:nvSpPr>
          <p:spPr>
            <a:xfrm>
              <a:off x="1111832" y="593165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0552409-3767-49A4-82F8-9EFC50194429}"/>
                </a:ext>
              </a:extLst>
            </p:cNvPr>
            <p:cNvSpPr txBox="1"/>
            <p:nvPr/>
          </p:nvSpPr>
          <p:spPr>
            <a:xfrm>
              <a:off x="5956830" y="593165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P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273B6E-2B82-44FA-B7AF-F8DDA5A87370}"/>
                </a:ext>
              </a:extLst>
            </p:cNvPr>
            <p:cNvSpPr txBox="1"/>
            <p:nvPr/>
          </p:nvSpPr>
          <p:spPr>
            <a:xfrm>
              <a:off x="2835321" y="5790271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D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3A7F27C-3369-4A65-8626-A8759865DB87}"/>
              </a:ext>
            </a:extLst>
          </p:cNvPr>
          <p:cNvGrpSpPr/>
          <p:nvPr/>
        </p:nvGrpSpPr>
        <p:grpSpPr>
          <a:xfrm>
            <a:off x="809683" y="419135"/>
            <a:ext cx="4671764" cy="2677656"/>
            <a:chOff x="857087" y="446662"/>
            <a:chExt cx="4671764" cy="267765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85EEEC4-C682-48C2-81EF-F72B6DFC5DBD}"/>
                </a:ext>
              </a:extLst>
            </p:cNvPr>
            <p:cNvSpPr txBox="1"/>
            <p:nvPr/>
          </p:nvSpPr>
          <p:spPr>
            <a:xfrm>
              <a:off x="1475044" y="446662"/>
              <a:ext cx="405380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độ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dài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đoạn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AB, CD, GH, MN, NP.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Vẽ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đoạn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thẳng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độ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dài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như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vậy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vở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AE817A3-38FF-4F68-8216-39882688CCEA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3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DB19617-52A0-4355-9B09-9EE2524B7BF3}"/>
              </a:ext>
            </a:extLst>
          </p:cNvPr>
          <p:cNvSpPr txBox="1"/>
          <p:nvPr/>
        </p:nvSpPr>
        <p:spPr>
          <a:xfrm rot="16200000">
            <a:off x="5703494" y="3510321"/>
            <a:ext cx="8432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84127E-31D8-46B0-BC68-3D4578BF3E05}"/>
              </a:ext>
            </a:extLst>
          </p:cNvPr>
          <p:cNvSpPr txBox="1"/>
          <p:nvPr/>
        </p:nvSpPr>
        <p:spPr>
          <a:xfrm rot="16200000">
            <a:off x="7919485" y="4434174"/>
            <a:ext cx="8432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4CEE5F-3115-4AD2-A1A3-FC61BDA69AE8}"/>
              </a:ext>
            </a:extLst>
          </p:cNvPr>
          <p:cNvSpPr txBox="1"/>
          <p:nvPr/>
        </p:nvSpPr>
        <p:spPr>
          <a:xfrm rot="16200000">
            <a:off x="9296298" y="1831711"/>
            <a:ext cx="832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004706-3CFA-476F-ACA0-102BD548876B}"/>
              </a:ext>
            </a:extLst>
          </p:cNvPr>
          <p:cNvSpPr txBox="1"/>
          <p:nvPr/>
        </p:nvSpPr>
        <p:spPr>
          <a:xfrm rot="2531584">
            <a:off x="9955085" y="1220713"/>
            <a:ext cx="832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C59DD3-DEDB-4352-9C2E-AABD2FB3378D}"/>
              </a:ext>
            </a:extLst>
          </p:cNvPr>
          <p:cNvSpPr txBox="1"/>
          <p:nvPr/>
        </p:nvSpPr>
        <p:spPr>
          <a:xfrm rot="5400000">
            <a:off x="10726279" y="4412743"/>
            <a:ext cx="832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383411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F74126-6E81-B508-FE31-FA27F8A2AD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9641" y="133985"/>
            <a:ext cx="4449060" cy="36650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945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3268EE-BA66-4E17-7A04-4D47E8D67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797" y="3874258"/>
            <a:ext cx="2782705" cy="23990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51C2FF-814F-06B7-CF18-7EFF1B82A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24" y="1535987"/>
            <a:ext cx="3223517" cy="4676542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5A4C41D2-BE74-6E31-9AC7-C0A6E7D06506}"/>
              </a:ext>
            </a:extLst>
          </p:cNvPr>
          <p:cNvSpPr/>
          <p:nvPr/>
        </p:nvSpPr>
        <p:spPr>
          <a:xfrm>
            <a:off x="910975" y="134464"/>
            <a:ext cx="5274170" cy="4017196"/>
          </a:xfrm>
          <a:prstGeom prst="cloudCallout">
            <a:avLst>
              <a:gd name="adj1" fmla="val 77931"/>
              <a:gd name="adj2" fmla="val 1595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 mình cùng sáng tạo!</a:t>
            </a:r>
          </a:p>
        </p:txBody>
      </p:sp>
    </p:spTree>
    <p:extLst>
      <p:ext uri="{BB962C8B-B14F-4D97-AF65-F5344CB8AC3E}">
        <p14:creationId xmlns:p14="http://schemas.microsoft.com/office/powerpoint/2010/main" val="171609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0B66AB3-7C99-4B8A-AF6E-1E90CD216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494" y="771154"/>
            <a:ext cx="2981741" cy="26864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470ACC-C477-FF22-6097-A1BFFCE93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307" y="771154"/>
            <a:ext cx="3048425" cy="26578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AE0081-534F-0026-E141-1698088CB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968" y="3786382"/>
            <a:ext cx="3062172" cy="2657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854453-D146-B1B5-2C0A-EF7A68A481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91" y="637265"/>
            <a:ext cx="3877216" cy="503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2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1" y="4992915"/>
            <a:ext cx="3322293" cy="1964899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5" t="9643" r="19841" b="19224"/>
          <a:stretch/>
        </p:blipFill>
        <p:spPr>
          <a:xfrm>
            <a:off x="2360991" y="2012649"/>
            <a:ext cx="7411963" cy="249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4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97153 3.7037E-6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y2mate.com - Khởi động tiết học  Bài 15_360p">
            <a:hlinkClick r:id="" action="ppaction://media"/>
            <a:extLst>
              <a:ext uri="{FF2B5EF4-FFF2-40B4-BE49-F238E27FC236}">
                <a16:creationId xmlns:a16="http://schemas.microsoft.com/office/drawing/2014/main" id="{EF82E7DF-AB33-D1CE-A54B-7DDF68A282A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7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7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E48A9E-37A6-5545-A0CB-AA788CAF1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178" y="2360689"/>
            <a:ext cx="2572109" cy="2857899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57866800-3FFE-8623-E49B-EA49444A01B8}"/>
              </a:ext>
            </a:extLst>
          </p:cNvPr>
          <p:cNvSpPr/>
          <p:nvPr/>
        </p:nvSpPr>
        <p:spPr>
          <a:xfrm>
            <a:off x="3325403" y="268028"/>
            <a:ext cx="4113087" cy="2115576"/>
          </a:xfrm>
          <a:prstGeom prst="cloudCallout">
            <a:avLst>
              <a:gd name="adj1" fmla="val 83580"/>
              <a:gd name="adj2" fmla="val 1518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chơi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4F37AE-21B1-8CCD-9D0C-F7A5109242F5}"/>
              </a:ext>
            </a:extLst>
          </p:cNvPr>
          <p:cNvSpPr txBox="1"/>
          <p:nvPr/>
        </p:nvSpPr>
        <p:spPr>
          <a:xfrm>
            <a:off x="4623749" y="3374139"/>
            <a:ext cx="873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→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69E917-9706-FA79-6298-CB76DDB7A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516" y="2588325"/>
            <a:ext cx="3757943" cy="212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8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LÀM QUEN VỚI HÌNH PHẲNG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F4D725-40C7-0839-DE3B-71B5DC820E43}"/>
              </a:ext>
            </a:extLst>
          </p:cNvPr>
          <p:cNvSpPr txBox="1"/>
          <p:nvPr/>
        </p:nvSpPr>
        <p:spPr>
          <a:xfrm>
            <a:off x="1691669" y="2389778"/>
            <a:ext cx="8813492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27: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Thực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hành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gấp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,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cắt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,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ghép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,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xếp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hình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,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vẽ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đoạn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thẳng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0A9B6F-2C35-6697-C66B-2784D2C8382B}"/>
              </a:ext>
            </a:extLst>
          </p:cNvPr>
          <p:cNvSpPr txBox="1"/>
          <p:nvPr/>
        </p:nvSpPr>
        <p:spPr>
          <a:xfrm>
            <a:off x="5010150" y="4133850"/>
            <a:ext cx="2657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(</a:t>
            </a:r>
            <a:r>
              <a:rPr lang="en-US" sz="4400" b="1" dirty="0" err="1">
                <a:solidFill>
                  <a:srgbClr val="FFFF00"/>
                </a:solidFill>
              </a:rPr>
              <a:t>Tiết</a:t>
            </a:r>
            <a:r>
              <a:rPr lang="en-US" sz="4400" b="1" dirty="0">
                <a:solidFill>
                  <a:srgbClr val="FFFF00"/>
                </a:solidFill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E692F8-9E47-B909-2A5C-B4BD0FE5F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412" y="752475"/>
            <a:ext cx="6348413" cy="55736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B8AC12-D343-513E-05F0-2D8616CE06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63" y="37744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6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9F121A-F617-469D-AD34-1D3F60318FD6}"/>
              </a:ext>
            </a:extLst>
          </p:cNvPr>
          <p:cNvSpPr txBox="1"/>
          <p:nvPr/>
        </p:nvSpPr>
        <p:spPr>
          <a:xfrm>
            <a:off x="4152900" y="1181100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7cm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D28492-0B77-49B1-82F8-C6906A1B7A69}"/>
              </a:ext>
            </a:extLst>
          </p:cNvPr>
          <p:cNvSpPr txBox="1"/>
          <p:nvPr/>
        </p:nvSpPr>
        <p:spPr>
          <a:xfrm>
            <a:off x="2452362" y="2877746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D8C9F6-C372-4EE1-943D-01B002E9BE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562100" y="3495244"/>
            <a:ext cx="8534400" cy="1826439"/>
          </a:xfrm>
          <a:prstGeom prst="rect">
            <a:avLst/>
          </a:prstGeom>
        </p:spPr>
      </p:pic>
      <p:pic>
        <p:nvPicPr>
          <p:cNvPr id="5" name="Picture 8" descr="Cartoon pencil Royalty Free Vector Image - VectorStock">
            <a:extLst>
              <a:ext uri="{FF2B5EF4-FFF2-40B4-BE49-F238E27FC236}">
                <a16:creationId xmlns:a16="http://schemas.microsoft.com/office/drawing/2014/main" id="{40701825-85F5-4493-8578-78F1C0CA71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8077200" y="2253054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957BE4-7522-4ACF-8D3C-EC3614CE8F8D}"/>
              </a:ext>
            </a:extLst>
          </p:cNvPr>
          <p:cNvSpPr txBox="1"/>
          <p:nvPr/>
        </p:nvSpPr>
        <p:spPr>
          <a:xfrm>
            <a:off x="7879069" y="2877746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17CBEE-F637-4D98-885F-C3806B8AE70D}"/>
              </a:ext>
            </a:extLst>
          </p:cNvPr>
          <p:cNvCxnSpPr/>
          <p:nvPr/>
        </p:nvCxnSpPr>
        <p:spPr>
          <a:xfrm>
            <a:off x="2637793" y="3665146"/>
            <a:ext cx="543940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 descr="Cartoon pencil Royalty Free Vector Image - VectorStock">
            <a:extLst>
              <a:ext uri="{FF2B5EF4-FFF2-40B4-BE49-F238E27FC236}">
                <a16:creationId xmlns:a16="http://schemas.microsoft.com/office/drawing/2014/main" id="{F0760D04-C281-402F-89FE-71D0E4EDB7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2637793" y="2253054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32E340-D0A5-4583-89F0-CEE800E7F735}"/>
              </a:ext>
            </a:extLst>
          </p:cNvPr>
          <p:cNvSpPr txBox="1"/>
          <p:nvPr/>
        </p:nvSpPr>
        <p:spPr>
          <a:xfrm>
            <a:off x="4972050" y="3121040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7 cm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9E6F3F-B774-467E-84DD-3D361ED652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38" y="596518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7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3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7.40741E-7 L -0.11953 -0.06829 C -0.14427 -0.08357 -0.18164 -0.09167 -0.22083 -0.09167 C -0.26536 -0.09167 -0.30104 -0.08357 -0.32578 -0.06829 L -0.44518 7.40741E-7 " pathEditMode="relative" rAng="0" ptsTypes="AAAAA">
                                          <p:cBhvr>
                                            <p:cTn id="3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266" y="-458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6 0.00648 L -3.95833E-6 -4.07407E-6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6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7.40741E-7 L -0.11953 -0.06829 C -0.14427 -0.08357 -0.18164 -0.09167 -0.22083 -0.09167 C -0.26536 -0.09167 -0.30104 -0.08357 -0.32578 -0.06829 L -0.44518 7.40741E-7 " pathEditMode="relative" rAng="0" ptsTypes="AAAAA">
                                          <p:cBhvr>
                                            <p:cTn id="3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266" y="-458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6 0.00648 L -3.95833E-6 -4.07407E-6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6" grpId="0"/>
          <p:bldP spid="9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198D73-6B1C-C552-89C7-BF8929DDC9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3789" y="1317668"/>
            <a:ext cx="6882981" cy="19265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77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58612" y="1466973"/>
            <a:ext cx="9958959" cy="658835"/>
            <a:chOff x="857087" y="446662"/>
            <a:chExt cx="9958959" cy="658835"/>
          </a:xfrm>
        </p:grpSpPr>
        <p:sp>
          <p:nvSpPr>
            <p:cNvPr id="4" name="TextBox 3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Vẽ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đoạn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thẳng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795B78E-62A6-4B93-8F8B-A6C9AE691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943" y="2281238"/>
            <a:ext cx="9631220" cy="114776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D4DFA8F8-BA0F-4B66-99D6-AC0C09A405FA}"/>
              </a:ext>
            </a:extLst>
          </p:cNvPr>
          <p:cNvSpPr txBox="1"/>
          <p:nvPr/>
        </p:nvSpPr>
        <p:spPr>
          <a:xfrm>
            <a:off x="2547612" y="3906446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D345A27-BAE3-4293-B861-A01975AD99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657350" y="4523944"/>
            <a:ext cx="8534400" cy="1826439"/>
          </a:xfrm>
          <a:prstGeom prst="rect">
            <a:avLst/>
          </a:prstGeom>
        </p:spPr>
      </p:pic>
      <p:pic>
        <p:nvPicPr>
          <p:cNvPr id="38" name="Picture 8" descr="Cartoon pencil Royalty Free Vector Image - VectorStock">
            <a:extLst>
              <a:ext uri="{FF2B5EF4-FFF2-40B4-BE49-F238E27FC236}">
                <a16:creationId xmlns:a16="http://schemas.microsoft.com/office/drawing/2014/main" id="{10125E5E-A811-420C-9375-3206E42923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9647635" y="3303533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9AAAB43-A1F6-46E9-8B6F-C714B612F783}"/>
              </a:ext>
            </a:extLst>
          </p:cNvPr>
          <p:cNvSpPr txBox="1"/>
          <p:nvPr/>
        </p:nvSpPr>
        <p:spPr>
          <a:xfrm>
            <a:off x="9497101" y="3907642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5794FDF-38AE-4B7D-AB51-121275A0D63B}"/>
              </a:ext>
            </a:extLst>
          </p:cNvPr>
          <p:cNvCxnSpPr>
            <a:cxnSpLocks/>
          </p:cNvCxnSpPr>
          <p:nvPr/>
        </p:nvCxnSpPr>
        <p:spPr>
          <a:xfrm flipV="1">
            <a:off x="2733043" y="4672960"/>
            <a:ext cx="6914592" cy="2088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8" descr="Cartoon pencil Royalty Free Vector Image - VectorStock">
            <a:extLst>
              <a:ext uri="{FF2B5EF4-FFF2-40B4-BE49-F238E27FC236}">
                <a16:creationId xmlns:a16="http://schemas.microsoft.com/office/drawing/2014/main" id="{7B41F375-8A01-4738-B0AC-0D160B4D41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2733043" y="3281754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A0F8DB94-660A-41EB-99D5-BA761DDB3DA0}"/>
              </a:ext>
            </a:extLst>
          </p:cNvPr>
          <p:cNvSpPr txBox="1"/>
          <p:nvPr/>
        </p:nvSpPr>
        <p:spPr>
          <a:xfrm>
            <a:off x="5703977" y="4170626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9cm</a:t>
            </a:r>
          </a:p>
        </p:txBody>
      </p:sp>
    </p:spTree>
    <p:extLst>
      <p:ext uri="{BB962C8B-B14F-4D97-AF65-F5344CB8AC3E}">
        <p14:creationId xmlns:p14="http://schemas.microsoft.com/office/powerpoint/2010/main" val="132620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3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3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3.7037E-6 L -0.1543 -0.07037 C -0.1862 -0.08611 -0.23437 -0.09445 -0.2849 -0.09445 C -0.34232 -0.09445 -0.38841 -0.08611 -0.42031 -0.07037 L -0.57422 3.7037E-6 " pathEditMode="relative" rAng="0" ptsTypes="AAAAA">
                                          <p:cBhvr>
                                            <p:cTn id="47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711" y="-47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7 0.00648 L 1.11022E-16 1.48148E-6 " pathEditMode="relative" rAng="0" ptsTypes="AA">
                                          <p:cBhvr>
                                            <p:cTn id="51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3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2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9" grpId="0"/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3.7037E-6 L -0.1543 -0.07037 C -0.1862 -0.08611 -0.23437 -0.09445 -0.2849 -0.09445 C -0.34232 -0.09445 -0.38841 -0.08611 -0.42031 -0.07037 L -0.57422 3.7037E-6 " pathEditMode="relative" rAng="0" ptsTypes="AAAAA">
                                          <p:cBhvr>
                                            <p:cTn id="47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711" y="-47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7 0.00648 L 1.11022E-16 1.48148E-6 " pathEditMode="relative" rAng="0" ptsTypes="AA">
                                          <p:cBhvr>
                                            <p:cTn id="51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3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2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9" grpId="0"/>
          <p:bldP spid="42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354526C-77BA-46CE-B7C8-180F5DD5198F}"/>
              </a:ext>
            </a:extLst>
          </p:cNvPr>
          <p:cNvGrpSpPr/>
          <p:nvPr/>
        </p:nvGrpSpPr>
        <p:grpSpPr>
          <a:xfrm>
            <a:off x="1458612" y="1466973"/>
            <a:ext cx="9958959" cy="658835"/>
            <a:chOff x="857087" y="446662"/>
            <a:chExt cx="9958959" cy="65883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B5DAA66-D50C-42A9-A324-5E22B8215A0B}"/>
                </a:ext>
              </a:extLst>
            </p:cNvPr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độ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dài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mỗi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đoạn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thẳng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dưới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đây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77CB601-2913-4E6F-9CE2-1FB91A11640D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FDC2E9B-F58A-495E-B78F-9670EFFEB143}"/>
              </a:ext>
            </a:extLst>
          </p:cNvPr>
          <p:cNvGrpSpPr/>
          <p:nvPr/>
        </p:nvGrpSpPr>
        <p:grpSpPr>
          <a:xfrm>
            <a:off x="1239349" y="1928675"/>
            <a:ext cx="8850960" cy="3589209"/>
            <a:chOff x="1239349" y="1928675"/>
            <a:chExt cx="8850960" cy="358920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FD237B3-F91D-40A2-A39F-E6B1814BFBE3}"/>
                </a:ext>
              </a:extLst>
            </p:cNvPr>
            <p:cNvCxnSpPr/>
            <p:nvPr/>
          </p:nvCxnSpPr>
          <p:spPr>
            <a:xfrm>
              <a:off x="2680965" y="3367315"/>
              <a:ext cx="4368800" cy="3918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176CFB7-EA3C-4FCB-844E-30123199992B}"/>
                </a:ext>
              </a:extLst>
            </p:cNvPr>
            <p:cNvCxnSpPr/>
            <p:nvPr/>
          </p:nvCxnSpPr>
          <p:spPr>
            <a:xfrm flipV="1">
              <a:off x="1458612" y="4659086"/>
              <a:ext cx="7507039" cy="2757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14779C6-57C3-443A-8A1A-D0F21D6DFB73}"/>
                </a:ext>
              </a:extLst>
            </p:cNvPr>
            <p:cNvCxnSpPr/>
            <p:nvPr/>
          </p:nvCxnSpPr>
          <p:spPr>
            <a:xfrm flipH="1">
              <a:off x="9647822" y="2720697"/>
              <a:ext cx="232229" cy="25334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A631F78-F859-4527-A644-936AEC705AED}"/>
                </a:ext>
              </a:extLst>
            </p:cNvPr>
            <p:cNvSpPr txBox="1"/>
            <p:nvPr/>
          </p:nvSpPr>
          <p:spPr>
            <a:xfrm>
              <a:off x="2482834" y="2547149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D09DC00-D624-470D-80F7-14D84E836877}"/>
                </a:ext>
              </a:extLst>
            </p:cNvPr>
            <p:cNvSpPr txBox="1"/>
            <p:nvPr/>
          </p:nvSpPr>
          <p:spPr>
            <a:xfrm>
              <a:off x="2455582" y="283953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D8FEF6E-4DD3-4EBD-84D2-6464A5A15D23}"/>
                </a:ext>
              </a:extLst>
            </p:cNvPr>
            <p:cNvSpPr txBox="1"/>
            <p:nvPr/>
          </p:nvSpPr>
          <p:spPr>
            <a:xfrm>
              <a:off x="6858678" y="316052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0A4DA44-0936-4DD0-89DA-14C227ECCE86}"/>
                </a:ext>
              </a:extLst>
            </p:cNvPr>
            <p:cNvSpPr txBox="1"/>
            <p:nvPr/>
          </p:nvSpPr>
          <p:spPr>
            <a:xfrm>
              <a:off x="6851634" y="2946468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04ACC0F-1971-4C01-94DD-22F3DE7B1853}"/>
                </a:ext>
              </a:extLst>
            </p:cNvPr>
            <p:cNvSpPr txBox="1"/>
            <p:nvPr/>
          </p:nvSpPr>
          <p:spPr>
            <a:xfrm>
              <a:off x="1260481" y="4146176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96B771-E60D-46E0-92C7-29D2455A7E12}"/>
                </a:ext>
              </a:extLst>
            </p:cNvPr>
            <p:cNvSpPr txBox="1"/>
            <p:nvPr/>
          </p:nvSpPr>
          <p:spPr>
            <a:xfrm>
              <a:off x="8755885" y="3841376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AFDC887-134B-4374-ACB1-521141619EEE}"/>
                </a:ext>
              </a:extLst>
            </p:cNvPr>
            <p:cNvSpPr txBox="1"/>
            <p:nvPr/>
          </p:nvSpPr>
          <p:spPr>
            <a:xfrm>
              <a:off x="9694047" y="1928675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E1929CC-8BFA-4640-8F67-5399CED0BA97}"/>
                </a:ext>
              </a:extLst>
            </p:cNvPr>
            <p:cNvSpPr txBox="1"/>
            <p:nvPr/>
          </p:nvSpPr>
          <p:spPr>
            <a:xfrm>
              <a:off x="9469275" y="4409888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AE49C24-2157-40F3-A704-4249C276387A}"/>
                </a:ext>
              </a:extLst>
            </p:cNvPr>
            <p:cNvSpPr txBox="1"/>
            <p:nvPr/>
          </p:nvSpPr>
          <p:spPr>
            <a:xfrm>
              <a:off x="1239349" y="4437784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D6DCD9F-9487-47AE-8CCF-2CEFFD1CE1E6}"/>
                </a:ext>
              </a:extLst>
            </p:cNvPr>
            <p:cNvSpPr txBox="1"/>
            <p:nvPr/>
          </p:nvSpPr>
          <p:spPr>
            <a:xfrm>
              <a:off x="8712703" y="4025215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D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665380A-4AF8-4AA0-8259-926A9973A1B9}"/>
                </a:ext>
              </a:extLst>
            </p:cNvPr>
            <p:cNvSpPr txBox="1"/>
            <p:nvPr/>
          </p:nvSpPr>
          <p:spPr>
            <a:xfrm>
              <a:off x="9552179" y="2225512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3638C1A-3DFE-494F-BCDC-293360B2B55D}"/>
                </a:ext>
              </a:extLst>
            </p:cNvPr>
            <p:cNvSpPr txBox="1"/>
            <p:nvPr/>
          </p:nvSpPr>
          <p:spPr>
            <a:xfrm>
              <a:off x="9207120" y="4949372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F7AADF8-8939-4F9E-8FAA-6B73B3B37D0D}"/>
              </a:ext>
            </a:extLst>
          </p:cNvPr>
          <p:cNvSpPr txBox="1"/>
          <p:nvPr/>
        </p:nvSpPr>
        <p:spPr>
          <a:xfrm rot="322671">
            <a:off x="4700500" y="2970867"/>
            <a:ext cx="918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9FA9B5-A2AE-419A-A228-13244B52595D}"/>
              </a:ext>
            </a:extLst>
          </p:cNvPr>
          <p:cNvSpPr txBox="1"/>
          <p:nvPr/>
        </p:nvSpPr>
        <p:spPr>
          <a:xfrm rot="21379289">
            <a:off x="5143584" y="4167487"/>
            <a:ext cx="918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5C2F70-589C-4AC5-A127-D3E311C70ACD}"/>
              </a:ext>
            </a:extLst>
          </p:cNvPr>
          <p:cNvSpPr txBox="1"/>
          <p:nvPr/>
        </p:nvSpPr>
        <p:spPr>
          <a:xfrm rot="327986">
            <a:off x="10087515" y="3597916"/>
            <a:ext cx="918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cm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FAAD1C7-5686-4FF4-8AE0-7003231FC0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56" y="485640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nline Learning Planner by Sildesgo">
  <a:themeElements>
    <a:clrScheme name="Simple Light">
      <a:dk1>
        <a:srgbClr val="7C7C7C"/>
      </a:dk1>
      <a:lt1>
        <a:srgbClr val="FFFFFF"/>
      </a:lt1>
      <a:dk2>
        <a:srgbClr val="7C7C7C"/>
      </a:dk2>
      <a:lt2>
        <a:srgbClr val="F3F3F3"/>
      </a:lt2>
      <a:accent1>
        <a:srgbClr val="4D8CF5"/>
      </a:accent1>
      <a:accent2>
        <a:srgbClr val="34A853"/>
      </a:accent2>
      <a:accent3>
        <a:srgbClr val="FBBC05"/>
      </a:accent3>
      <a:accent4>
        <a:srgbClr val="EA4335"/>
      </a:accent4>
      <a:accent5>
        <a:srgbClr val="F1F1F1"/>
      </a:accent5>
      <a:accent6>
        <a:srgbClr val="1C1C3D"/>
      </a:accent6>
      <a:hlink>
        <a:srgbClr val="7C7C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144</Words>
  <Application>Microsoft Office PowerPoint</Application>
  <PresentationFormat>Widescreen</PresentationFormat>
  <Paragraphs>54</Paragraphs>
  <Slides>14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等线</vt:lpstr>
      <vt:lpstr>Arial</vt:lpstr>
      <vt:lpstr>Arial-Rounded</vt:lpstr>
      <vt:lpstr>Calibri</vt:lpstr>
      <vt:lpstr>Times New Roman</vt:lpstr>
      <vt:lpstr>Ubuntu</vt:lpstr>
      <vt:lpstr>Ubuntu Light</vt:lpstr>
      <vt:lpstr>UTM Cookies</vt:lpstr>
      <vt:lpstr>1_Office Theme</vt:lpstr>
      <vt:lpstr>2_Office Theme</vt:lpstr>
      <vt:lpstr>Office 主题</vt:lpstr>
      <vt:lpstr>Online Learning Planner by Sildesgo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9</cp:revision>
  <dcterms:created xsi:type="dcterms:W3CDTF">2023-09-30T14:55:21Z</dcterms:created>
  <dcterms:modified xsi:type="dcterms:W3CDTF">2025-12-22T13:55:59Z</dcterms:modified>
</cp:coreProperties>
</file>