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71" r:id="rId12"/>
    <p:sldId id="268" r:id="rId13"/>
    <p:sldId id="272" r:id="rId14"/>
    <p:sldId id="273" r:id="rId15"/>
    <p:sldId id="281" r:id="rId16"/>
    <p:sldId id="274" r:id="rId17"/>
    <p:sldId id="275" r:id="rId18"/>
    <p:sldId id="276" r:id="rId19"/>
    <p:sldId id="27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95" d="100"/>
          <a:sy n="95" d="100"/>
        </p:scale>
        <p:origin x="2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39.svg"/><Relationship Id="rId10" Type="http://schemas.openxmlformats.org/officeDocument/2006/relationships/image" Target="../media/image35.png"/><Relationship Id="rId4" Type="http://schemas.openxmlformats.org/officeDocument/2006/relationships/image" Target="../media/image16.sv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svg"/><Relationship Id="rId7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5088" y="1090850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0441" y="3806187"/>
            <a:ext cx="155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#9Slide03 Oswald" panose="00000500000000000000" pitchFamily="2" charset="0"/>
              </a:rPr>
              <a:t>(Tiết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A7383-0A14-ADFF-C8E7-0ED62AC0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954" y="0"/>
            <a:ext cx="3633531" cy="1316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0823-68F8-88A2-4E81-2F38E180D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8115" y="1791088"/>
            <a:ext cx="8236410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0138" y="8981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qua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38398" y="2275388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81860" y="4794641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6578" y="1690397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mai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477077" y="2283438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287377" y="4769501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124069" y="1660284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681820" y="176033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ngày?</a:t>
            </a:r>
          </a:p>
        </p:txBody>
      </p:sp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458706" y="166222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 ngày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 thứ Ba, đó là những ngày nào?</a:t>
            </a: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6383" y="1229818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ngày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Ba, đó là ngày 3, 10, 17, 24, 31.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1131" y="3918857"/>
            <a:ext cx="836023" cy="2547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65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 5 là sinh nhật Bác Hồ. Ngày đó là thứ mấy?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177" y="4996638"/>
            <a:ext cx="83602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9366" y="1280600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là sinh nhật Bác Hồ. Ngày đó là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</a:t>
            </a:r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340268" y="2001967"/>
            <a:ext cx="5360763" cy="1802429"/>
            <a:chOff x="5340268" y="2001967"/>
            <a:chExt cx="5360763" cy="1802429"/>
          </a:xfrm>
        </p:grpSpPr>
        <p:sp>
          <p:nvSpPr>
            <p:cNvPr id="23" name="Rectangle 22"/>
            <p:cNvSpPr/>
            <p:nvPr/>
          </p:nvSpPr>
          <p:spPr>
            <a:xfrm>
              <a:off x="5340268" y="2001967"/>
              <a:ext cx="536076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50" normalizeH="0" baseline="0" noProof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Deutsch Gothic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8000" b="1" i="0" u="none" strike="noStrike" kern="1200" cap="none" spc="50" normalizeH="0" noProof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Deutsch Gothic" panose="02040603050506020204" pitchFamily="18" charset="0"/>
                  <a:ea typeface="+mn-ea"/>
                  <a:cs typeface="+mn-cs"/>
                </a:rPr>
                <a:t> DỤNG</a:t>
              </a:r>
              <a:endParaRPr kumimoji="0" lang="en-US" sz="8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Deutsch Gothic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51938" y="2821260"/>
              <a:ext cx="825835" cy="983136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các ngày còn thiếu trong tờ lịch tháng 6 ở bên.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6" y="217534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Quốc tế Thiếu nhi 1 tháng 6 là thứ mấy?</a:t>
            </a: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629416" y="2252354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Quốc tế Thiếu nhi 1 tháng 6 là </a:t>
            </a:r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trước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23546"/>
            <a:ext cx="4178507" cy="305585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 tuần trước là ngày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sau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98314"/>
            <a:ext cx="4178507" cy="305585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 tuần sau là ngày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234D4A-8F62-363F-07DD-995396FC35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6789" y="2374314"/>
            <a:ext cx="579170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863770" y="435452"/>
              <a:ext cx="347723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4939400" y="102876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23157" y="3473990"/>
            <a:ext cx="1880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7734" y="1533733"/>
            <a:ext cx="4669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45" y="561572"/>
            <a:ext cx="2508788" cy="26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 hồ chỉ </a:t>
            </a:r>
          </a:p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 giờ?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13676" y="347399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12203" y="489672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14" y="553850"/>
            <a:ext cx="2422234" cy="24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33996" y="3473989"/>
            <a:ext cx="23080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7734" y="1533733"/>
            <a:ext cx="4669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4" y="576220"/>
            <a:ext cx="2332205" cy="2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 là thứ mấy, ngày mấy, tháng mấy?</a:t>
            </a:r>
          </a:p>
        </p:txBody>
      </p:sp>
      <p:sp>
        <p:nvSpPr>
          <p:cNvPr id="9" name="Oval 8"/>
          <p:cNvSpPr/>
          <p:nvPr/>
        </p:nvSpPr>
        <p:spPr>
          <a:xfrm>
            <a:off x="9513366" y="2346449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346170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31944" y="1719391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390</Words>
  <Application>Microsoft Office PowerPoint</Application>
  <PresentationFormat>Widescreen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#9Slide03 Oswald</vt:lpstr>
      <vt:lpstr>Arial</vt:lpstr>
      <vt:lpstr>Calibri</vt:lpstr>
      <vt:lpstr>Cambria</vt:lpstr>
      <vt:lpstr>UTM Avo</vt:lpstr>
      <vt:lpstr>UTM Deutsch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38</cp:revision>
  <dcterms:created xsi:type="dcterms:W3CDTF">2022-11-23T13:59:53Z</dcterms:created>
  <dcterms:modified xsi:type="dcterms:W3CDTF">2025-12-22T14:04:27Z</dcterms:modified>
</cp:coreProperties>
</file>