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theme/theme12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09" r:id="rId5"/>
    <p:sldMasterId id="2147483827" r:id="rId6"/>
    <p:sldMasterId id="2147483851" r:id="rId7"/>
    <p:sldMasterId id="2147483859" r:id="rId8"/>
    <p:sldMasterId id="2147483895" r:id="rId9"/>
    <p:sldMasterId id="2147483900" r:id="rId10"/>
    <p:sldMasterId id="2147483919" r:id="rId11"/>
    <p:sldMasterId id="2147483931" r:id="rId12"/>
    <p:sldMasterId id="2147483933" r:id="rId13"/>
  </p:sldMasterIdLst>
  <p:notesMasterIdLst>
    <p:notesMasterId r:id="rId30"/>
  </p:notesMasterIdLst>
  <p:sldIdLst>
    <p:sldId id="258" r:id="rId14"/>
    <p:sldId id="427" r:id="rId15"/>
    <p:sldId id="386" r:id="rId16"/>
    <p:sldId id="387" r:id="rId17"/>
    <p:sldId id="389" r:id="rId18"/>
    <p:sldId id="390" r:id="rId19"/>
    <p:sldId id="2007577155" r:id="rId20"/>
    <p:sldId id="2007577095" r:id="rId21"/>
    <p:sldId id="286" r:id="rId22"/>
    <p:sldId id="265" r:id="rId23"/>
    <p:sldId id="496" r:id="rId24"/>
    <p:sldId id="3397" r:id="rId25"/>
    <p:sldId id="3398" r:id="rId26"/>
    <p:sldId id="300" r:id="rId27"/>
    <p:sldId id="516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395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text “Ong </a:t>
            </a:r>
            <a:r>
              <a:rPr lang="en-US" dirty="0" err="1"/>
              <a:t>vàng</a:t>
            </a:r>
            <a:r>
              <a:rPr lang="en-US" dirty="0"/>
              <a:t>”, “</a:t>
            </a:r>
            <a:r>
              <a:rPr lang="en-US" dirty="0" err="1"/>
              <a:t>Bướm</a:t>
            </a:r>
            <a:r>
              <a:rPr lang="en-US" dirty="0"/>
              <a:t>” </a:t>
            </a:r>
            <a:r>
              <a:rPr lang="en-US" dirty="0" err="1"/>
              <a:t>hoặc</a:t>
            </a:r>
            <a:r>
              <a:rPr lang="en-US" dirty="0"/>
              <a:t> “</a:t>
            </a:r>
            <a:r>
              <a:rPr lang="en-US" dirty="0" err="1"/>
              <a:t>Cánh</a:t>
            </a:r>
            <a:r>
              <a:rPr lang="en-US" dirty="0"/>
              <a:t> cam”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ở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bay </a:t>
            </a:r>
            <a:r>
              <a:rPr lang="en-US" dirty="0" err="1"/>
              <a:t>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1B2AA4F-B828-4D7C-AFD3-893933DAFCB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5333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8883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2" Type="http://schemas.openxmlformats.org/officeDocument/2006/relationships/image" Target="../media/image51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29" Type="http://schemas.openxmlformats.org/officeDocument/2006/relationships/image" Target="../media/image78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3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28" Type="http://schemas.openxmlformats.org/officeDocument/2006/relationships/image" Target="../media/image77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Relationship Id="rId27" Type="http://schemas.openxmlformats.org/officeDocument/2006/relationships/image" Target="../media/image76.png"/><Relationship Id="rId30" Type="http://schemas.openxmlformats.org/officeDocument/2006/relationships/image" Target="../media/image79.png"/></Relationships>
</file>

<file path=ppt/slideLayouts/_rels/slideLayout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2" Type="http://schemas.openxmlformats.org/officeDocument/2006/relationships/image" Target="../media/image51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3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/Relationships>
</file>

<file path=ppt/slideLayouts/_rels/slideLayout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0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8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5" Type="http://schemas.openxmlformats.org/officeDocument/2006/relationships/image" Target="../media/image83.png"/><Relationship Id="rId15" Type="http://schemas.openxmlformats.org/officeDocument/2006/relationships/image" Target="../media/image92.png"/><Relationship Id="rId10" Type="http://schemas.openxmlformats.org/officeDocument/2006/relationships/image" Target="../media/image5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73.png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12" Type="http://schemas.openxmlformats.org/officeDocument/2006/relationships/image" Target="../media/image59.png"/><Relationship Id="rId17" Type="http://schemas.openxmlformats.org/officeDocument/2006/relationships/image" Target="../media/image104.png"/><Relationship Id="rId2" Type="http://schemas.openxmlformats.org/officeDocument/2006/relationships/image" Target="../media/image93.png"/><Relationship Id="rId16" Type="http://schemas.openxmlformats.org/officeDocument/2006/relationships/image" Target="../media/image103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102.png"/><Relationship Id="rId10" Type="http://schemas.openxmlformats.org/officeDocument/2006/relationships/image" Target="../media/image100.png"/><Relationship Id="rId4" Type="http://schemas.openxmlformats.org/officeDocument/2006/relationships/image" Target="../media/image51.png"/><Relationship Id="rId9" Type="http://schemas.openxmlformats.org/officeDocument/2006/relationships/image" Target="../media/image99.png"/><Relationship Id="rId14" Type="http://schemas.openxmlformats.org/officeDocument/2006/relationships/image" Target="../media/image71.pn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13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6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12/22/2025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7508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12/22/2025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5807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64059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12/22/2025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5877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4758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58459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7090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791066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35589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393900"/>
      </p:ext>
    </p:extLst>
  </p:cSld>
  <p:clrMapOvr>
    <a:masterClrMapping/>
  </p:clrMapOvr>
  <p:transition spd="slow" advTm="1000">
    <p:split orient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240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12/22/2025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257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71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32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41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08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47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06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0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51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38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53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4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54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64" y="967390"/>
            <a:ext cx="1797144" cy="75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1690">
            <a:off x="-617384" y="2365288"/>
            <a:ext cx="4979839" cy="423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55787">
            <a:off x="936791" y="4974987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95425">
            <a:off x="6729095" y="186968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7263127" y="1703693"/>
            <a:ext cx="4514292" cy="38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493138">
            <a:off x="9561647" y="2915827"/>
            <a:ext cx="823907" cy="107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400233">
            <a:off x="3385287" y="2418011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621572">
            <a:off x="3725471" y="2132087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459094" y="2360026"/>
            <a:ext cx="45838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10963267" y="5142164"/>
            <a:ext cx="559875" cy="94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963055" y="917362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10315527" y="305112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2026371" y="2737102"/>
            <a:ext cx="589696" cy="99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3761">
            <a:off x="678557" y="3583203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5106">
            <a:off x="1575932" y="751964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E:\丫头\png\小人\卡通类素材\edt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890">
            <a:off x="4894265" y="27592"/>
            <a:ext cx="2586831" cy="422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157132"/>
            <a:ext cx="2172269" cy="91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06121">
            <a:off x="4457585" y="1635223"/>
            <a:ext cx="863560" cy="8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282560">
            <a:off x="1679096" y="3760939"/>
            <a:ext cx="53909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899745">
            <a:off x="10505655" y="503045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546963">
            <a:off x="10156845" y="439469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22211">
            <a:off x="1706455" y="3283429"/>
            <a:ext cx="614757" cy="80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1278">
            <a:off x="7674405" y="1660852"/>
            <a:ext cx="803312" cy="9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8027">
            <a:off x="5250903" y="1757955"/>
            <a:ext cx="472517" cy="56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椭圆 30"/>
          <p:cNvSpPr/>
          <p:nvPr userDrawn="1"/>
        </p:nvSpPr>
        <p:spPr>
          <a:xfrm>
            <a:off x="936791" y="2180861"/>
            <a:ext cx="10273141" cy="10273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 userDrawn="1"/>
        </p:nvGrpSpPr>
        <p:grpSpPr>
          <a:xfrm>
            <a:off x="2200663" y="5131503"/>
            <a:ext cx="618004" cy="825964"/>
            <a:chOff x="1650497" y="3848627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50497" y="3848627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88968" y="4180100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05669" y="4373648"/>
            <a:ext cx="414876" cy="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09610" y="4409540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6626" y="3444243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8372" y="5011017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组合 38"/>
          <p:cNvGrpSpPr/>
          <p:nvPr userDrawn="1"/>
        </p:nvGrpSpPr>
        <p:grpSpPr>
          <a:xfrm>
            <a:off x="1303948" y="5382189"/>
            <a:ext cx="606101" cy="839279"/>
            <a:chOff x="977961" y="4036641"/>
            <a:chExt cx="454576" cy="629459"/>
          </a:xfrm>
        </p:grpSpPr>
        <p:pic>
          <p:nvPicPr>
            <p:cNvPr id="4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77961" y="4036641"/>
              <a:ext cx="454576" cy="52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7798" y="4342100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组合 41"/>
          <p:cNvGrpSpPr/>
          <p:nvPr userDrawn="1"/>
        </p:nvGrpSpPr>
        <p:grpSpPr>
          <a:xfrm>
            <a:off x="9859797" y="5528919"/>
            <a:ext cx="761016" cy="902307"/>
            <a:chOff x="7394848" y="4146689"/>
            <a:chExt cx="570762" cy="676730"/>
          </a:xfrm>
        </p:grpSpPr>
        <p:pic>
          <p:nvPicPr>
            <p:cNvPr id="4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94848" y="4146689"/>
              <a:ext cx="570762" cy="66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80200" y="4499419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81571" y="3572931"/>
            <a:ext cx="296341" cy="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组合 45"/>
          <p:cNvGrpSpPr/>
          <p:nvPr userDrawn="1"/>
        </p:nvGrpSpPr>
        <p:grpSpPr>
          <a:xfrm>
            <a:off x="7014021" y="108922"/>
            <a:ext cx="5457060" cy="4902911"/>
            <a:chOff x="5260515" y="81691"/>
            <a:chExt cx="4092795" cy="3677183"/>
          </a:xfrm>
        </p:grpSpPr>
        <p:grpSp>
          <p:nvGrpSpPr>
            <p:cNvPr id="47" name="组合 46"/>
            <p:cNvGrpSpPr/>
            <p:nvPr/>
          </p:nvGrpSpPr>
          <p:grpSpPr>
            <a:xfrm rot="1789715">
              <a:off x="5260515" y="1755031"/>
              <a:ext cx="4092795" cy="2003843"/>
              <a:chOff x="3797945" y="715526"/>
              <a:chExt cx="4092795" cy="2003843"/>
            </a:xfrm>
          </p:grpSpPr>
          <p:pic>
            <p:nvPicPr>
              <p:cNvPr id="49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4972468" y="737268"/>
                <a:ext cx="1031756" cy="115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3797945" y="715526"/>
                <a:ext cx="1235028" cy="118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5951969" y="963305"/>
                <a:ext cx="1033244" cy="1211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6852980" y="1450121"/>
                <a:ext cx="1037760" cy="12692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云形标注 47"/>
            <p:cNvSpPr/>
            <p:nvPr/>
          </p:nvSpPr>
          <p:spPr>
            <a:xfrm rot="2319260">
              <a:off x="6389678" y="81691"/>
              <a:ext cx="600301" cy="1026742"/>
            </a:xfrm>
            <a:prstGeom prst="cloudCallout">
              <a:avLst/>
            </a:prstGeom>
            <a:pattFill prst="wdDnDiag">
              <a:fgClr>
                <a:schemeClr val="bg1"/>
              </a:fgClr>
              <a:bgClr>
                <a:srgbClr val="00B0F0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02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250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1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 -0.01173 C 0.20226 0.26913 0.25608 0.81512 0.09931 1.20741 C -0.0566 1.60308 -0.36475 1.69444 -0.5868 1.41666 C -0.80607 1.1358 -0.85868 0.59136 -0.70121 0.1966 C -0.54392 -0.19846 -0.23646 -0.29074 -0.0151 -0.01173 Z " pathEditMode="relative" rAng="2122698" ptsTypes="fffff">
                                      <p:cBhvr>
                                        <p:cTn id="118" dur="180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42" y="71481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">
                                      <p:cBhvr>
                                        <p:cTn id="1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1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1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600000">
                                      <p:cBhvr>
                                        <p:cTn id="1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">
                                      <p:cBhvr>
                                        <p:cTn id="1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56275" y="6431226"/>
            <a:ext cx="2844800" cy="365125"/>
          </a:xfrm>
        </p:spPr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64" y="967390"/>
            <a:ext cx="1797144" cy="75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1690">
            <a:off x="-617384" y="2365288"/>
            <a:ext cx="4979839" cy="423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55787">
            <a:off x="683465" y="504986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95425">
            <a:off x="6729095" y="186968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7263127" y="1703693"/>
            <a:ext cx="4514292" cy="38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493138">
            <a:off x="9561647" y="2915827"/>
            <a:ext cx="823907" cy="107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400233">
            <a:off x="3385287" y="2418011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621572">
            <a:off x="3725471" y="2132087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459094" y="2360026"/>
            <a:ext cx="45838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10963267" y="5142164"/>
            <a:ext cx="559875" cy="94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963055" y="917362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10315527" y="305112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1773045" y="2811976"/>
            <a:ext cx="589696" cy="99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3761">
            <a:off x="425232" y="365807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5106">
            <a:off x="1575932" y="751964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E:\丫头\png\小人\卡通类素材\edt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890">
            <a:off x="4894265" y="27592"/>
            <a:ext cx="2586831" cy="422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157132"/>
            <a:ext cx="2172269" cy="91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06121">
            <a:off x="4457585" y="1635223"/>
            <a:ext cx="863560" cy="8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282560">
            <a:off x="1425771" y="3835814"/>
            <a:ext cx="53909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899745">
            <a:off x="10505655" y="503045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546963">
            <a:off x="10156845" y="439469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22211">
            <a:off x="1453130" y="3358304"/>
            <a:ext cx="614757" cy="80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1278">
            <a:off x="7674405" y="1660852"/>
            <a:ext cx="803312" cy="9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8027">
            <a:off x="5250903" y="1757955"/>
            <a:ext cx="472517" cy="56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椭圆 30"/>
          <p:cNvSpPr/>
          <p:nvPr userDrawn="1"/>
        </p:nvSpPr>
        <p:spPr>
          <a:xfrm>
            <a:off x="719406" y="2180861"/>
            <a:ext cx="10606879" cy="10273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 userDrawn="1"/>
        </p:nvGrpSpPr>
        <p:grpSpPr>
          <a:xfrm>
            <a:off x="1947338" y="5206378"/>
            <a:ext cx="618004" cy="825964"/>
            <a:chOff x="1650497" y="3848627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50497" y="3848627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88968" y="4180100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83685" y="4210783"/>
            <a:ext cx="414876" cy="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09610" y="4409540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1271" y="3053999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8372" y="5011017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组合 38"/>
          <p:cNvGrpSpPr/>
          <p:nvPr userDrawn="1"/>
        </p:nvGrpSpPr>
        <p:grpSpPr>
          <a:xfrm>
            <a:off x="1050623" y="5457063"/>
            <a:ext cx="606101" cy="839279"/>
            <a:chOff x="977961" y="4036641"/>
            <a:chExt cx="454576" cy="629459"/>
          </a:xfrm>
        </p:grpSpPr>
        <p:pic>
          <p:nvPicPr>
            <p:cNvPr id="4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77961" y="4036641"/>
              <a:ext cx="454576" cy="52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7798" y="4342100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组合 41"/>
          <p:cNvGrpSpPr/>
          <p:nvPr userDrawn="1"/>
        </p:nvGrpSpPr>
        <p:grpSpPr>
          <a:xfrm>
            <a:off x="9859797" y="5528919"/>
            <a:ext cx="761016" cy="902307"/>
            <a:chOff x="7394848" y="4146689"/>
            <a:chExt cx="570762" cy="676730"/>
          </a:xfrm>
        </p:grpSpPr>
        <p:pic>
          <p:nvPicPr>
            <p:cNvPr id="4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94848" y="4146689"/>
              <a:ext cx="570762" cy="66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80200" y="4499419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90423" y="2976056"/>
            <a:ext cx="296341" cy="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91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0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0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 flipH="1">
            <a:off x="-12702" y="0"/>
            <a:ext cx="3527987" cy="189282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 flipH="1">
            <a:off x="3311691" y="0"/>
            <a:ext cx="1440160" cy="2276872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H="1">
            <a:off x="1871531" y="0"/>
            <a:ext cx="4416491" cy="189282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>
            <a:off x="8304245" y="0"/>
            <a:ext cx="1440160" cy="160479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9563" y="448771"/>
            <a:ext cx="620224" cy="31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47218">
            <a:off x="2533414" y="196523"/>
            <a:ext cx="740028" cy="48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接连接符 12"/>
          <p:cNvCxnSpPr/>
          <p:nvPr userDrawn="1"/>
        </p:nvCxnSpPr>
        <p:spPr>
          <a:xfrm flipH="1">
            <a:off x="0" y="0"/>
            <a:ext cx="1679509" cy="93272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 flipH="1">
            <a:off x="47328" y="0"/>
            <a:ext cx="3168352" cy="122075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10512491" y="0"/>
            <a:ext cx="1219200" cy="121920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8688288" y="1"/>
            <a:ext cx="3503712" cy="466361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E:\丫头\png\小人\卡通类素材\kl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" y="79567"/>
            <a:ext cx="1135525" cy="105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86775">
            <a:off x="11287428" y="-75893"/>
            <a:ext cx="720643" cy="8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47883">
            <a:off x="3384845" y="-26225"/>
            <a:ext cx="688056" cy="64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695984" y="-26639"/>
            <a:ext cx="274165" cy="37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66269" y="22836"/>
            <a:ext cx="348255" cy="45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074484">
            <a:off x="4241537" y="-38932"/>
            <a:ext cx="446115" cy="52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372338">
            <a:off x="8370304" y="212168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721682">
            <a:off x="8648716" y="-48759"/>
            <a:ext cx="751219" cy="49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40259">
            <a:off x="1223698" y="339087"/>
            <a:ext cx="611509" cy="7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椭圆 22"/>
          <p:cNvSpPr/>
          <p:nvPr userDrawn="1"/>
        </p:nvSpPr>
        <p:spPr>
          <a:xfrm>
            <a:off x="-12701" y="170394"/>
            <a:ext cx="12253384" cy="6687609"/>
          </a:xfrm>
          <a:custGeom>
            <a:avLst/>
            <a:gdLst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017198 h 4876007"/>
              <a:gd name="connsiteX7" fmla="*/ 4869557 w 9153525"/>
              <a:gd name="connsiteY7" fmla="*/ 0 h 4876007"/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360098 h 4876007"/>
              <a:gd name="connsiteX7" fmla="*/ 4869557 w 9153525"/>
              <a:gd name="connsiteY7" fmla="*/ 0 h 4876007"/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360098 h 4876007"/>
              <a:gd name="connsiteX7" fmla="*/ 4869557 w 9153525"/>
              <a:gd name="connsiteY7" fmla="*/ 0 h 4876007"/>
              <a:gd name="connsiteX0" fmla="*/ 4894957 w 9153525"/>
              <a:gd name="connsiteY0" fmla="*/ 0 h 5015707"/>
              <a:gd name="connsiteX1" fmla="*/ 9153525 w 9153525"/>
              <a:gd name="connsiteY1" fmla="*/ 8811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4997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4997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2330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681729 h 5015707"/>
              <a:gd name="connsiteX6" fmla="*/ 9525 w 9153525"/>
              <a:gd name="connsiteY6" fmla="*/ 1233098 h 5015707"/>
              <a:gd name="connsiteX7" fmla="*/ 4894957 w 9153525"/>
              <a:gd name="connsiteY7" fmla="*/ 0 h 501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53525" h="5015707">
                <a:moveTo>
                  <a:pt x="4894957" y="0"/>
                </a:moveTo>
                <a:cubicBezTo>
                  <a:pt x="6562986" y="0"/>
                  <a:pt x="8037072" y="79396"/>
                  <a:pt x="9140825" y="538294"/>
                </a:cubicBezTo>
                <a:cubicBezTo>
                  <a:pt x="9145058" y="1886457"/>
                  <a:pt x="9149292" y="3234619"/>
                  <a:pt x="9153525" y="4582782"/>
                </a:cubicBezTo>
                <a:cubicBezTo>
                  <a:pt x="8743370" y="4753309"/>
                  <a:pt x="8276816" y="4899491"/>
                  <a:pt x="7766785" y="5015707"/>
                </a:cubicBezTo>
                <a:lnTo>
                  <a:pt x="1976549" y="5015707"/>
                </a:lnTo>
                <a:cubicBezTo>
                  <a:pt x="1207329" y="4841697"/>
                  <a:pt x="527425" y="4973531"/>
                  <a:pt x="0" y="4681729"/>
                </a:cubicBezTo>
                <a:cubicBezTo>
                  <a:pt x="0" y="3631669"/>
                  <a:pt x="9525" y="2283158"/>
                  <a:pt x="9525" y="1233098"/>
                </a:cubicBezTo>
                <a:cubicBezTo>
                  <a:pt x="651581" y="557237"/>
                  <a:pt x="2914218" y="0"/>
                  <a:pt x="48949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701" y="6306611"/>
            <a:ext cx="857976" cy="44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00783">
            <a:off x="1106654" y="6169098"/>
            <a:ext cx="1067196" cy="70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:\丫头\png\小人\卡通类素材\gu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" r="292" b="9279"/>
          <a:stretch/>
        </p:blipFill>
        <p:spPr bwMode="auto">
          <a:xfrm rot="10800000" flipH="1" flipV="1">
            <a:off x="-12701" y="5541235"/>
            <a:ext cx="12204701" cy="131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286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rgbClr val="10C9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963390">
            <a:off x="11241597" y="3653702"/>
            <a:ext cx="1038064" cy="68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丫头\png\小人\卡通类素材\l;'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64" y="1029910"/>
            <a:ext cx="5555209" cy="439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706780">
            <a:off x="5562233" y="3907425"/>
            <a:ext cx="1552931" cy="10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49" y="641563"/>
            <a:ext cx="2936968" cy="123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E:\丫头\png\小人\卡通类素材\shu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551" y="48352"/>
            <a:ext cx="3075949" cy="436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丫头\png\小人\卡通类素材\trd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7"/>
          <a:stretch/>
        </p:blipFill>
        <p:spPr bwMode="auto">
          <a:xfrm>
            <a:off x="3599724" y="4001669"/>
            <a:ext cx="8614139" cy="285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00" y="1029910"/>
            <a:ext cx="2400267" cy="10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E:\丫头\png\小人\卡通类素材\ad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471076"/>
            <a:ext cx="2554928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E:\丫头\png\小人\卡通类素材\ryf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3819" y="49081"/>
            <a:ext cx="1702131" cy="172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E:\丫头\png\小人\卡通类素材\ryf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0639" y="4942724"/>
            <a:ext cx="1547427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39707" y="3543417"/>
            <a:ext cx="1232205" cy="6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04957">
            <a:off x="8743207" y="3338028"/>
            <a:ext cx="1552931" cy="10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E:\丫头\png\小人\卡通类素材\ip'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847" y="2033826"/>
            <a:ext cx="4078783" cy="429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5138">
            <a:off x="162147" y="4550701"/>
            <a:ext cx="1378040" cy="231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4638" y="5699510"/>
            <a:ext cx="1224997" cy="142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1361" y="4595427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41927" y="5832436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8753" y="6108373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41550" y="6275493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896325">
            <a:off x="3139728" y="5904689"/>
            <a:ext cx="1232205" cy="6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26347">
            <a:off x="1444407" y="5745048"/>
            <a:ext cx="1183128" cy="137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377942">
            <a:off x="2256660" y="6379068"/>
            <a:ext cx="517413" cy="60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4862" flipH="1">
            <a:off x="7521248" y="5537558"/>
            <a:ext cx="771088" cy="129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:\丫头\png\小人\卡通类素材\yunf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3030176"/>
            <a:ext cx="927900" cy="10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15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9" dur="1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49070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42228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00616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84177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30614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66180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1927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768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2025/12/22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37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9" r:id="rId14"/>
    <p:sldLayoutId id="2147483660" r:id="rId15"/>
    <p:sldLayoutId id="2147483658" r:id="rId16"/>
    <p:sldLayoutId id="2147483663" r:id="rId17"/>
    <p:sldLayoutId id="2147483662" r:id="rId18"/>
    <p:sldLayoutId id="2147483655" r:id="rId19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7266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8" r:id="rId7"/>
    <p:sldLayoutId id="2147483909" r:id="rId8"/>
    <p:sldLayoutId id="2147483910" r:id="rId9"/>
    <p:sldLayoutId id="2147483914" r:id="rId10"/>
    <p:sldLayoutId id="2147483915" r:id="rId11"/>
    <p:sldLayoutId id="214748391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51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06775B56-5559-66B7-B1FE-4457B526C1B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日落, 彩虹&#10;&#10;描述已自动生成">
              <a:extLst>
                <a:ext uri="{FF2B5EF4-FFF2-40B4-BE49-F238E27FC236}">
                  <a16:creationId xmlns:a16="http://schemas.microsoft.com/office/drawing/2014/main" id="{F4E96451-958E-D251-5BA5-A1647A21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7" b="20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48458"/>
                <a:gd name="connsiteY0" fmla="*/ 0 h 6843486"/>
                <a:gd name="connsiteX1" fmla="*/ 12148458 w 12148458"/>
                <a:gd name="connsiteY1" fmla="*/ 0 h 6843486"/>
                <a:gd name="connsiteX2" fmla="*/ 12148458 w 12148458"/>
                <a:gd name="connsiteY2" fmla="*/ 6843486 h 6843486"/>
                <a:gd name="connsiteX3" fmla="*/ 0 w 12148458"/>
                <a:gd name="connsiteY3" fmla="*/ 6843486 h 6843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8458" h="6843486">
                  <a:moveTo>
                    <a:pt x="0" y="0"/>
                  </a:moveTo>
                  <a:lnTo>
                    <a:pt x="12148458" y="0"/>
                  </a:lnTo>
                  <a:lnTo>
                    <a:pt x="12148458" y="6843486"/>
                  </a:lnTo>
                  <a:lnTo>
                    <a:pt x="0" y="6843486"/>
                  </a:lnTo>
                  <a:close/>
                </a:path>
              </a:pathLst>
            </a:custGeom>
          </p:spPr>
        </p:pic>
        <p:pic>
          <p:nvPicPr>
            <p:cNvPr id="9" name="图片 8" descr="卡通人物&#10;&#10;中度可信度描述已自动生成">
              <a:extLst>
                <a:ext uri="{FF2B5EF4-FFF2-40B4-BE49-F238E27FC236}">
                  <a16:creationId xmlns:a16="http://schemas.microsoft.com/office/drawing/2014/main" id="{A110BE37-71E7-33FC-6F7E-BE0B82EF5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7" t="66668"/>
            <a:stretch/>
          </p:blipFill>
          <p:spPr>
            <a:xfrm>
              <a:off x="9187542" y="4572000"/>
              <a:ext cx="3004457" cy="2285677"/>
            </a:xfrm>
            <a:prstGeom prst="rect">
              <a:avLst/>
            </a:prstGeom>
          </p:spPr>
        </p:pic>
        <p:pic>
          <p:nvPicPr>
            <p:cNvPr id="10" name="图片 9" descr="卡通人物&#10;&#10;中度可信度描述已自动生成">
              <a:extLst>
                <a:ext uri="{FF2B5EF4-FFF2-40B4-BE49-F238E27FC236}">
                  <a16:creationId xmlns:a16="http://schemas.microsoft.com/office/drawing/2014/main" id="{E0A17A26-27DF-4D4C-2A8E-9F19238FE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10" r="77143"/>
            <a:stretch/>
          </p:blipFill>
          <p:spPr>
            <a:xfrm>
              <a:off x="0" y="3628571"/>
              <a:ext cx="2786743" cy="3229106"/>
            </a:xfrm>
            <a:prstGeom prst="rect">
              <a:avLst/>
            </a:prstGeom>
          </p:spPr>
        </p:pic>
        <p:pic>
          <p:nvPicPr>
            <p:cNvPr id="11" name="图片 10" descr="雪地里走&#10;&#10;中度可信度描述已自动生成">
              <a:extLst>
                <a:ext uri="{FF2B5EF4-FFF2-40B4-BE49-F238E27FC236}">
                  <a16:creationId xmlns:a16="http://schemas.microsoft.com/office/drawing/2014/main" id="{7C9E5B72-5A90-D8F2-4CE8-65ABE07D1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3" t="7583" r="7943" b="758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164152D-96D4-D01B-B065-94BBD989D0B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6C891DD-7E86-ADEA-B6E1-E73BF706A33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2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414BBE0-90C5-4516-B3EB-E84CFD2A21F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817C-7B71-42AF-900A-2817BE836D2B}" type="datetimeFigureOut">
              <a:rPr lang="zh-CN" altLang="en-US" smtClean="0"/>
              <a:pPr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920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2025/12/22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0.xml"/><Relationship Id="rId1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7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microsoft.com/office/2007/relationships/hdphoto" Target="../media/hdphoto7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5.xml"/><Relationship Id="rId1" Type="http://schemas.openxmlformats.org/officeDocument/2006/relationships/tags" Target="../tags/tag6.xml"/><Relationship Id="rId4" Type="http://schemas.openxmlformats.org/officeDocument/2006/relationships/image" Target="../media/image14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1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18" Type="http://schemas.openxmlformats.org/officeDocument/2006/relationships/image" Target="../media/image119.png"/><Relationship Id="rId3" Type="http://schemas.microsoft.com/office/2007/relationships/hdphoto" Target="../media/hdphoto1.wdp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17" Type="http://schemas.microsoft.com/office/2007/relationships/hdphoto" Target="../media/hdphoto2.wdp"/><Relationship Id="rId2" Type="http://schemas.openxmlformats.org/officeDocument/2006/relationships/image" Target="../media/image105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12.png"/><Relationship Id="rId18" Type="http://schemas.openxmlformats.org/officeDocument/2006/relationships/image" Target="../media/image125.png"/><Relationship Id="rId3" Type="http://schemas.openxmlformats.org/officeDocument/2006/relationships/image" Target="../media/image105.png"/><Relationship Id="rId21" Type="http://schemas.openxmlformats.org/officeDocument/2006/relationships/image" Target="../media/image126.png"/><Relationship Id="rId7" Type="http://schemas.openxmlformats.org/officeDocument/2006/relationships/image" Target="../media/image121.png"/><Relationship Id="rId12" Type="http://schemas.openxmlformats.org/officeDocument/2006/relationships/slide" Target="slide5.xml"/><Relationship Id="rId17" Type="http://schemas.openxmlformats.org/officeDocument/2006/relationships/slide" Target="slide7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7.png"/><Relationship Id="rId20" Type="http://schemas.openxmlformats.org/officeDocument/2006/relationships/slide" Target="slide8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20.png"/><Relationship Id="rId11" Type="http://schemas.microsoft.com/office/2007/relationships/hdphoto" Target="../media/hdphoto3.wdp"/><Relationship Id="rId5" Type="http://schemas.openxmlformats.org/officeDocument/2006/relationships/image" Target="../media/image106.png"/><Relationship Id="rId15" Type="http://schemas.openxmlformats.org/officeDocument/2006/relationships/slide" Target="slide6.xml"/><Relationship Id="rId10" Type="http://schemas.openxmlformats.org/officeDocument/2006/relationships/image" Target="../media/image123.png"/><Relationship Id="rId19" Type="http://schemas.openxmlformats.org/officeDocument/2006/relationships/image" Target="../media/image113.png"/><Relationship Id="rId4" Type="http://schemas.microsoft.com/office/2007/relationships/hdphoto" Target="../media/hdphoto1.wdp"/><Relationship Id="rId9" Type="http://schemas.openxmlformats.org/officeDocument/2006/relationships/image" Target="../media/image122.png"/><Relationship Id="rId14" Type="http://schemas.openxmlformats.org/officeDocument/2006/relationships/image" Target="../media/image1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7.jpeg"/><Relationship Id="rId7" Type="http://schemas.openxmlformats.org/officeDocument/2006/relationships/image" Target="../media/image1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5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10" Type="http://schemas.openxmlformats.org/officeDocument/2006/relationships/image" Target="../media/image129.png"/><Relationship Id="rId4" Type="http://schemas.openxmlformats.org/officeDocument/2006/relationships/image" Target="../media/image118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7.jpeg"/><Relationship Id="rId7" Type="http://schemas.openxmlformats.org/officeDocument/2006/relationships/image" Target="../media/image1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5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10" Type="http://schemas.openxmlformats.org/officeDocument/2006/relationships/image" Target="../media/image129.png"/><Relationship Id="rId4" Type="http://schemas.openxmlformats.org/officeDocument/2006/relationships/image" Target="../media/image118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18.png"/><Relationship Id="rId5" Type="http://schemas.openxmlformats.org/officeDocument/2006/relationships/image" Target="../media/image127.jpeg"/><Relationship Id="rId4" Type="http://schemas.openxmlformats.org/officeDocument/2006/relationships/audio" Target="../media/audio3.wav"/><Relationship Id="rId9" Type="http://schemas.openxmlformats.org/officeDocument/2006/relationships/image" Target="../media/image1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5.xml"/><Relationship Id="rId6" Type="http://schemas.microsoft.com/office/2007/relationships/hdphoto" Target="../media/hdphoto2.wdp"/><Relationship Id="rId5" Type="http://schemas.openxmlformats.org/officeDocument/2006/relationships/image" Target="../media/image118.png"/><Relationship Id="rId4" Type="http://schemas.openxmlformats.org/officeDocument/2006/relationships/image" Target="../media/image127.jpeg"/><Relationship Id="rId9" Type="http://schemas.openxmlformats.org/officeDocument/2006/relationships/image" Target="../media/image13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1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219193">
            <a:off x="2880673" y="2170362"/>
            <a:ext cx="42229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00" b="1" i="0" u="none" strike="noStrike" kern="1200" cap="none" spc="0" normalizeH="0" baseline="0" noProof="0" dirty="0">
                <a:ln w="22225">
                  <a:solidFill>
                    <a:srgbClr val="0082B0"/>
                  </a:solidFill>
                  <a:prstDash val="solid"/>
                </a:ln>
                <a:solidFill>
                  <a:srgbClr val="4BACC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  <a:endParaRPr kumimoji="0" lang="zh-CN" altLang="en-US" sz="6400" b="1" i="0" u="none" strike="noStrike" kern="1200" cap="none" spc="0" normalizeH="0" baseline="0" noProof="0" dirty="0">
              <a:ln w="22225">
                <a:solidFill>
                  <a:srgbClr val="0082B0"/>
                </a:solidFill>
                <a:prstDash val="solid"/>
              </a:ln>
              <a:solidFill>
                <a:srgbClr val="4BACC6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9395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95F0C3FD-2E53-4F22-A438-A3A990247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998" y="611900"/>
            <a:ext cx="2237784" cy="863493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9F21745-2D54-43CB-8A4B-CE7E14681AF7}"/>
              </a:ext>
            </a:extLst>
          </p:cNvPr>
          <p:cNvGrpSpPr/>
          <p:nvPr/>
        </p:nvGrpSpPr>
        <p:grpSpPr>
          <a:xfrm>
            <a:off x="1394837" y="1475393"/>
            <a:ext cx="3781958" cy="551191"/>
            <a:chOff x="974415" y="1351128"/>
            <a:chExt cx="3781958" cy="55119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657562F-15BC-404C-A6E3-4E80EFFE9DC5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</a:t>
              </a:r>
              <a:endParaRPr lang="vi-VN" sz="3200" b="1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3A9D480-5963-4325-8A18-4006D0F15178}"/>
                </a:ext>
              </a:extLst>
            </p:cNvPr>
            <p:cNvSpPr txBox="1"/>
            <p:nvPr/>
          </p:nvSpPr>
          <p:spPr>
            <a:xfrm>
              <a:off x="1527604" y="1440654"/>
              <a:ext cx="32287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Chọn</a:t>
              </a:r>
              <a:r>
                <a:rPr lang="en-US" sz="2400" dirty="0"/>
                <a:t> </a:t>
              </a:r>
              <a:r>
                <a:rPr lang="en-US" sz="2400" dirty="0" err="1"/>
                <a:t>câu</a:t>
              </a:r>
              <a:r>
                <a:rPr lang="en-US" sz="2400" dirty="0"/>
                <a:t> </a:t>
              </a:r>
              <a:r>
                <a:rPr lang="en-US" sz="2400" dirty="0" err="1"/>
                <a:t>trả</a:t>
              </a:r>
              <a:r>
                <a:rPr lang="en-US" sz="2400" dirty="0"/>
                <a:t> </a:t>
              </a:r>
              <a:r>
                <a:rPr lang="en-US" sz="2400" dirty="0" err="1"/>
                <a:t>lời</a:t>
              </a:r>
              <a:r>
                <a:rPr lang="en-US" sz="2400" dirty="0"/>
                <a:t> </a:t>
              </a:r>
              <a:r>
                <a:rPr lang="en-US" sz="2400" dirty="0" err="1"/>
                <a:t>đúng</a:t>
              </a:r>
              <a:r>
                <a:rPr lang="en-US" sz="2400" dirty="0"/>
                <a:t>.</a:t>
              </a:r>
              <a:endParaRPr lang="vi-VN" sz="240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5FDC569-F563-4149-BE24-F49E9C38D400}"/>
              </a:ext>
            </a:extLst>
          </p:cNvPr>
          <p:cNvSpPr txBox="1"/>
          <p:nvPr/>
        </p:nvSpPr>
        <p:spPr>
          <a:xfrm>
            <a:off x="2173136" y="4792541"/>
            <a:ext cx="9114020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/>
              <a:t>Hai đồng hồ chỉ cùng giờ vào buổi chiều là:</a:t>
            </a:r>
          </a:p>
          <a:p>
            <a:pPr>
              <a:lnSpc>
                <a:spcPct val="150000"/>
              </a:lnSpc>
            </a:pPr>
            <a:r>
              <a:rPr lang="en-VN" sz="2800" dirty="0">
                <a:solidFill>
                  <a:srgbClr val="EC53E1"/>
                </a:solidFill>
              </a:rPr>
              <a:t>A</a:t>
            </a:r>
            <a:r>
              <a:rPr lang="en-VN" sz="2800" dirty="0"/>
              <a:t>.   M và E		</a:t>
            </a:r>
            <a:r>
              <a:rPr lang="en-VN" sz="2800" dirty="0">
                <a:solidFill>
                  <a:srgbClr val="EC53E1"/>
                </a:solidFill>
              </a:rPr>
              <a:t>B</a:t>
            </a:r>
            <a:r>
              <a:rPr lang="en-VN" sz="2800" dirty="0"/>
              <a:t>.   M và G		</a:t>
            </a:r>
            <a:r>
              <a:rPr lang="en-VN" sz="2800" dirty="0">
                <a:solidFill>
                  <a:srgbClr val="EC53E1"/>
                </a:solidFill>
              </a:rPr>
              <a:t>C</a:t>
            </a:r>
            <a:r>
              <a:rPr lang="en-VN" sz="2800" dirty="0"/>
              <a:t>.   N và G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505BE47-E3A3-498C-B54C-30FCAB65E5DC}"/>
              </a:ext>
            </a:extLst>
          </p:cNvPr>
          <p:cNvSpPr/>
          <p:nvPr/>
        </p:nvSpPr>
        <p:spPr>
          <a:xfrm>
            <a:off x="2054584" y="5511830"/>
            <a:ext cx="628475" cy="6284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20FA59-3EC8-4F82-82D2-DC64D4B49C09}"/>
              </a:ext>
            </a:extLst>
          </p:cNvPr>
          <p:cNvGrpSpPr/>
          <p:nvPr/>
        </p:nvGrpSpPr>
        <p:grpSpPr>
          <a:xfrm>
            <a:off x="1394837" y="2267830"/>
            <a:ext cx="8979373" cy="2322339"/>
            <a:chOff x="884474" y="1790187"/>
            <a:chExt cx="8979373" cy="232233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412ABE-9924-4724-8F3A-6B69F9FEB4BF}"/>
                </a:ext>
              </a:extLst>
            </p:cNvPr>
            <p:cNvSpPr txBox="1"/>
            <p:nvPr/>
          </p:nvSpPr>
          <p:spPr>
            <a:xfrm>
              <a:off x="884474" y="1790187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/>
                <a:t>a)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B69F2E6-AD5C-40ED-87A6-14C9B6C311B4}"/>
                </a:ext>
              </a:extLst>
            </p:cNvPr>
            <p:cNvGrpSpPr/>
            <p:nvPr/>
          </p:nvGrpSpPr>
          <p:grpSpPr>
            <a:xfrm>
              <a:off x="1435665" y="1885956"/>
              <a:ext cx="8428182" cy="2226570"/>
              <a:chOff x="1435665" y="1652187"/>
              <a:chExt cx="8428182" cy="222657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6FF6AAB-4063-41DC-9DC3-FB24B9A7C5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6000"/>
                        </a14:imgEffect>
                        <a14:imgEffect>
                          <a14:brightnessContrast bright="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35665" y="1652187"/>
                <a:ext cx="8428182" cy="153038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FC4BC01-0A64-440E-B433-BD1B81338C26}"/>
                  </a:ext>
                </a:extLst>
              </p:cNvPr>
              <p:cNvSpPr txBox="1"/>
              <p:nvPr/>
            </p:nvSpPr>
            <p:spPr>
              <a:xfrm>
                <a:off x="1953491" y="3355537"/>
                <a:ext cx="8589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M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B78A44F-D4F2-44BF-BE15-600601DC657B}"/>
                  </a:ext>
                </a:extLst>
              </p:cNvPr>
              <p:cNvSpPr txBox="1"/>
              <p:nvPr/>
            </p:nvSpPr>
            <p:spPr>
              <a:xfrm>
                <a:off x="4087091" y="3355537"/>
                <a:ext cx="8589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N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3383976-FFD9-4F02-9D91-8088A860AD6A}"/>
                  </a:ext>
                </a:extLst>
              </p:cNvPr>
              <p:cNvSpPr txBox="1"/>
              <p:nvPr/>
            </p:nvSpPr>
            <p:spPr>
              <a:xfrm>
                <a:off x="6317673" y="3355537"/>
                <a:ext cx="8589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E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0A65417-DD0E-4CF0-B564-654C5E8569EC}"/>
                  </a:ext>
                </a:extLst>
              </p:cNvPr>
              <p:cNvSpPr txBox="1"/>
              <p:nvPr/>
            </p:nvSpPr>
            <p:spPr>
              <a:xfrm>
                <a:off x="8451273" y="3355537"/>
                <a:ext cx="8589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:\Users\TUAN\Downloads\Luyện tập 1.png">
            <a:extLst>
              <a:ext uri="{FF2B5EF4-FFF2-40B4-BE49-F238E27FC236}">
                <a16:creationId xmlns:a16="http://schemas.microsoft.com/office/drawing/2014/main" id="{171ED02C-6626-4CC5-B7C7-835DF43E1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9898" y="190264"/>
            <a:ext cx="2237784" cy="863493"/>
          </a:xfrm>
          <a:prstGeom prst="rect">
            <a:avLst/>
          </a:prstGeom>
          <a:noFill/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66A6692-FAC9-46B7-8E04-C00B8D4727F1}"/>
              </a:ext>
            </a:extLst>
          </p:cNvPr>
          <p:cNvGrpSpPr/>
          <p:nvPr/>
        </p:nvGrpSpPr>
        <p:grpSpPr>
          <a:xfrm>
            <a:off x="1581855" y="1114707"/>
            <a:ext cx="3781958" cy="551191"/>
            <a:chOff x="974415" y="1351128"/>
            <a:chExt cx="3781958" cy="551191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2324B22-F728-4FDD-A536-71CA9666169E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</a:t>
              </a:r>
              <a:endParaRPr lang="vi-VN" sz="3200" b="1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8EF46D3-3713-43D8-9EF7-1441B63163B1}"/>
                </a:ext>
              </a:extLst>
            </p:cNvPr>
            <p:cNvSpPr txBox="1"/>
            <p:nvPr/>
          </p:nvSpPr>
          <p:spPr>
            <a:xfrm>
              <a:off x="1527604" y="1440654"/>
              <a:ext cx="32287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Chọn</a:t>
              </a:r>
              <a:r>
                <a:rPr lang="en-US" sz="2400" dirty="0"/>
                <a:t> </a:t>
              </a:r>
              <a:r>
                <a:rPr lang="en-US" sz="2400" dirty="0" err="1"/>
                <a:t>câu</a:t>
              </a:r>
              <a:r>
                <a:rPr lang="en-US" sz="2400" dirty="0"/>
                <a:t> </a:t>
              </a:r>
              <a:r>
                <a:rPr lang="en-US" sz="2400" dirty="0" err="1"/>
                <a:t>trả</a:t>
              </a:r>
              <a:r>
                <a:rPr lang="en-US" sz="2400" dirty="0"/>
                <a:t> </a:t>
              </a:r>
              <a:r>
                <a:rPr lang="en-US" sz="2400" dirty="0" err="1"/>
                <a:t>lời</a:t>
              </a:r>
              <a:r>
                <a:rPr lang="en-US" sz="2400" dirty="0"/>
                <a:t> </a:t>
              </a:r>
              <a:r>
                <a:rPr lang="en-US" sz="2400" dirty="0" err="1"/>
                <a:t>đúng</a:t>
              </a:r>
              <a:r>
                <a:rPr lang="en-US" sz="2400" dirty="0"/>
                <a:t>.</a:t>
              </a:r>
              <a:endParaRPr lang="vi-VN" sz="2400" dirty="0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537D0408-1CB1-4548-AF8C-82AFAA0EEE37}"/>
              </a:ext>
            </a:extLst>
          </p:cNvPr>
          <p:cNvSpPr txBox="1"/>
          <p:nvPr/>
        </p:nvSpPr>
        <p:spPr>
          <a:xfrm>
            <a:off x="1581855" y="1907144"/>
            <a:ext cx="1183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b)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2ADF9F0-4443-4C7B-8031-348A74F0D56C}"/>
              </a:ext>
            </a:extLst>
          </p:cNvPr>
          <p:cNvGrpSpPr/>
          <p:nvPr/>
        </p:nvGrpSpPr>
        <p:grpSpPr>
          <a:xfrm>
            <a:off x="3060090" y="1602933"/>
            <a:ext cx="6536452" cy="2834109"/>
            <a:chOff x="2362709" y="1485976"/>
            <a:chExt cx="6536452" cy="283410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8AB9F02-A89C-4ACC-A4A6-30526FAFCC74}"/>
                </a:ext>
              </a:extLst>
            </p:cNvPr>
            <p:cNvGrpSpPr/>
            <p:nvPr/>
          </p:nvGrpSpPr>
          <p:grpSpPr>
            <a:xfrm>
              <a:off x="3123689" y="1899043"/>
              <a:ext cx="5273852" cy="2388126"/>
              <a:chOff x="3123689" y="1899043"/>
              <a:chExt cx="5273852" cy="2388126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30795FD9-54DF-46D4-8258-5F2321277747}"/>
                  </a:ext>
                </a:extLst>
              </p:cNvPr>
              <p:cNvGrpSpPr/>
              <p:nvPr/>
            </p:nvGrpSpPr>
            <p:grpSpPr>
              <a:xfrm>
                <a:off x="3172691" y="1939636"/>
                <a:ext cx="5181600" cy="2313710"/>
                <a:chOff x="1856509" y="2576945"/>
                <a:chExt cx="5181600" cy="2313710"/>
              </a:xfrm>
            </p:grpSpPr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23CFCC01-C41D-4557-BB5B-06DE958EBB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56509" y="2673928"/>
                  <a:ext cx="1385455" cy="2216727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9DC269B5-5F32-4C1B-8D34-EDD1789D38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41965" y="2673929"/>
                  <a:ext cx="1011380" cy="163483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B08CA1D2-0EDE-4F7C-8CAB-167A82D9AF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53346" y="2576945"/>
                  <a:ext cx="2784763" cy="173182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C0E6643-CC29-478A-AC35-E4BB42B46EFA}"/>
                  </a:ext>
                </a:extLst>
              </p:cNvPr>
              <p:cNvSpPr/>
              <p:nvPr/>
            </p:nvSpPr>
            <p:spPr>
              <a:xfrm>
                <a:off x="5543385" y="3592545"/>
                <a:ext cx="98002" cy="98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94F14B60-7138-4BE0-B11A-789C85E1A684}"/>
                  </a:ext>
                </a:extLst>
              </p:cNvPr>
              <p:cNvSpPr/>
              <p:nvPr/>
            </p:nvSpPr>
            <p:spPr>
              <a:xfrm>
                <a:off x="4509146" y="2002796"/>
                <a:ext cx="98002" cy="98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D9C8B17-1E40-4960-9712-0C7F31F58D84}"/>
                  </a:ext>
                </a:extLst>
              </p:cNvPr>
              <p:cNvSpPr/>
              <p:nvPr/>
            </p:nvSpPr>
            <p:spPr>
              <a:xfrm>
                <a:off x="3123689" y="4189167"/>
                <a:ext cx="98002" cy="98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06AC7AB9-0CE7-4D55-BACC-1CF7E3F972BF}"/>
                  </a:ext>
                </a:extLst>
              </p:cNvPr>
              <p:cNvSpPr/>
              <p:nvPr/>
            </p:nvSpPr>
            <p:spPr>
              <a:xfrm>
                <a:off x="8299539" y="1899043"/>
                <a:ext cx="98002" cy="98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07AD38D-3ED1-47BB-A76D-45FE16DAF56A}"/>
                </a:ext>
              </a:extLst>
            </p:cNvPr>
            <p:cNvSpPr txBox="1"/>
            <p:nvPr/>
          </p:nvSpPr>
          <p:spPr>
            <a:xfrm>
              <a:off x="2362709" y="3796865"/>
              <a:ext cx="8589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A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17111CE-BA88-4CEA-BD21-CC01133FCC14}"/>
                </a:ext>
              </a:extLst>
            </p:cNvPr>
            <p:cNvSpPr txBox="1"/>
            <p:nvPr/>
          </p:nvSpPr>
          <p:spPr>
            <a:xfrm>
              <a:off x="4165676" y="1485976"/>
              <a:ext cx="8589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B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55A95E4-D2F8-4002-BA05-455ED6E40AC2}"/>
                </a:ext>
              </a:extLst>
            </p:cNvPr>
            <p:cNvSpPr txBox="1"/>
            <p:nvPr/>
          </p:nvSpPr>
          <p:spPr>
            <a:xfrm>
              <a:off x="5162895" y="3796865"/>
              <a:ext cx="8589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C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610B095-13E4-4D9F-BE4D-925D73229BAF}"/>
                </a:ext>
              </a:extLst>
            </p:cNvPr>
            <p:cNvSpPr txBox="1"/>
            <p:nvPr/>
          </p:nvSpPr>
          <p:spPr>
            <a:xfrm>
              <a:off x="8040179" y="2034346"/>
              <a:ext cx="8589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D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4CDF873-2751-4B8A-9D71-8B4EA86C69C9}"/>
                </a:ext>
              </a:extLst>
            </p:cNvPr>
            <p:cNvSpPr txBox="1"/>
            <p:nvPr/>
          </p:nvSpPr>
          <p:spPr>
            <a:xfrm rot="18105934">
              <a:off x="2692078" y="2834384"/>
              <a:ext cx="16701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4 cm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CCF32FD-A0BD-4B74-AC3F-2BCFFEA4237A}"/>
                </a:ext>
              </a:extLst>
            </p:cNvPr>
            <p:cNvSpPr txBox="1"/>
            <p:nvPr/>
          </p:nvSpPr>
          <p:spPr>
            <a:xfrm rot="3437681">
              <a:off x="4500877" y="2464602"/>
              <a:ext cx="16701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3 cm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2AAB189-AE51-4044-A95E-BA0C7344B3F9}"/>
                </a:ext>
              </a:extLst>
            </p:cNvPr>
            <p:cNvSpPr txBox="1"/>
            <p:nvPr/>
          </p:nvSpPr>
          <p:spPr>
            <a:xfrm rot="19761424">
              <a:off x="5984197" y="2309649"/>
              <a:ext cx="16701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6 cm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134281B-7958-44E4-A736-387B760A3DE0}"/>
              </a:ext>
            </a:extLst>
          </p:cNvPr>
          <p:cNvSpPr txBox="1"/>
          <p:nvPr/>
        </p:nvSpPr>
        <p:spPr>
          <a:xfrm>
            <a:off x="1709898" y="4874160"/>
            <a:ext cx="9114020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/>
              <a:t>Độ dài đường gấp khúc ABCD là:</a:t>
            </a:r>
          </a:p>
          <a:p>
            <a:pPr>
              <a:lnSpc>
                <a:spcPct val="150000"/>
              </a:lnSpc>
            </a:pPr>
            <a:r>
              <a:rPr lang="en-VN" sz="2800" dirty="0">
                <a:solidFill>
                  <a:srgbClr val="EC53E1"/>
                </a:solidFill>
              </a:rPr>
              <a:t>A</a:t>
            </a:r>
            <a:r>
              <a:rPr lang="en-VN" sz="2800" dirty="0"/>
              <a:t>.   7 cm		</a:t>
            </a:r>
            <a:r>
              <a:rPr lang="en-VN" sz="2800" dirty="0">
                <a:solidFill>
                  <a:srgbClr val="EC53E1"/>
                </a:solidFill>
              </a:rPr>
              <a:t>B</a:t>
            </a:r>
            <a:r>
              <a:rPr lang="en-VN" sz="2800" dirty="0"/>
              <a:t>.   12 cm		</a:t>
            </a:r>
            <a:r>
              <a:rPr lang="en-VN" sz="2800" dirty="0">
                <a:solidFill>
                  <a:srgbClr val="EC53E1"/>
                </a:solidFill>
              </a:rPr>
              <a:t>C</a:t>
            </a:r>
            <a:r>
              <a:rPr lang="en-VN" sz="2800" dirty="0"/>
              <a:t>.   13 cm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50732DA-C6A5-42F0-9EA8-755E89FCC5CE}"/>
              </a:ext>
            </a:extLst>
          </p:cNvPr>
          <p:cNvSpPr/>
          <p:nvPr/>
        </p:nvSpPr>
        <p:spPr>
          <a:xfrm>
            <a:off x="7126733" y="5593449"/>
            <a:ext cx="628475" cy="6284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137B517-0A9F-4FEE-82FE-78E3F1A93EF9}"/>
              </a:ext>
            </a:extLst>
          </p:cNvPr>
          <p:cNvSpPr txBox="1"/>
          <p:nvPr/>
        </p:nvSpPr>
        <p:spPr>
          <a:xfrm>
            <a:off x="7025201" y="4998067"/>
            <a:ext cx="4968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(4 cm + 6 cm + 3 cm = 13 cm)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676059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1CF91B-133B-4C1F-B9BA-B5E2C834E12C}"/>
              </a:ext>
            </a:extLst>
          </p:cNvPr>
          <p:cNvGrpSpPr/>
          <p:nvPr/>
        </p:nvGrpSpPr>
        <p:grpSpPr>
          <a:xfrm>
            <a:off x="1169790" y="1545169"/>
            <a:ext cx="9737271" cy="4546046"/>
            <a:chOff x="861097" y="1421165"/>
            <a:chExt cx="9737271" cy="454604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580F1E8-79B4-4043-9324-468DD6C1EF87}"/>
                </a:ext>
              </a:extLst>
            </p:cNvPr>
            <p:cNvGrpSpPr/>
            <p:nvPr/>
          </p:nvGrpSpPr>
          <p:grpSpPr>
            <a:xfrm>
              <a:off x="1263658" y="4750257"/>
              <a:ext cx="4127208" cy="1216954"/>
              <a:chOff x="1263658" y="4750257"/>
              <a:chExt cx="4127208" cy="1216954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E3596F8-3E1D-449E-A924-B5F99C8EBD63}"/>
                  </a:ext>
                </a:extLst>
              </p:cNvPr>
              <p:cNvSpPr txBox="1"/>
              <p:nvPr/>
            </p:nvSpPr>
            <p:spPr>
              <a:xfrm>
                <a:off x="1263658" y="4750257"/>
                <a:ext cx="4127208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E75B42"/>
                    </a:solidFill>
                  </a:rPr>
                  <a:t> </a:t>
                </a:r>
                <a:r>
                  <a:rPr lang="en-US" sz="2800" dirty="0"/>
                  <a:t>     kg +   </a:t>
                </a:r>
                <a:r>
                  <a:rPr lang="en-US" sz="2800" b="1" dirty="0">
                    <a:solidFill>
                      <a:srgbClr val="E75B42"/>
                    </a:solidFill>
                  </a:rPr>
                  <a:t> </a:t>
                </a:r>
                <a:r>
                  <a:rPr lang="en-US" sz="2800" dirty="0"/>
                  <a:t>   kg =   </a:t>
                </a:r>
                <a:r>
                  <a:rPr lang="en-US" sz="2800" b="1" dirty="0">
                    <a:solidFill>
                      <a:srgbClr val="E75B42"/>
                    </a:solidFill>
                  </a:rPr>
                  <a:t> </a:t>
                </a:r>
                <a:r>
                  <a:rPr lang="en-US" sz="2800" dirty="0"/>
                  <a:t>   kg </a:t>
                </a:r>
              </a:p>
              <a:p>
                <a:r>
                  <a:rPr lang="en-US" sz="2800" dirty="0" err="1"/>
                  <a:t>Quả</a:t>
                </a:r>
                <a:r>
                  <a:rPr lang="en-US" sz="2800" dirty="0"/>
                  <a:t> </a:t>
                </a:r>
                <a:r>
                  <a:rPr lang="en-US" sz="2800" dirty="0" err="1"/>
                  <a:t>mít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cân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nặng</a:t>
                </a:r>
                <a:r>
                  <a:rPr lang="en-US" sz="2800" dirty="0"/>
                  <a:t>       kg    </a:t>
                </a:r>
                <a:endParaRPr lang="vi-VN" sz="2800" dirty="0"/>
              </a:p>
            </p:txBody>
          </p:sp>
          <p:sp>
            <p:nvSpPr>
              <p:cNvPr id="17" name="Rounded Rectangle 18">
                <a:extLst>
                  <a:ext uri="{FF2B5EF4-FFF2-40B4-BE49-F238E27FC236}">
                    <a16:creationId xmlns:a16="http://schemas.microsoft.com/office/drawing/2014/main" id="{87CFE316-3D3A-4907-A3E3-4D30627C607E}"/>
                  </a:ext>
                </a:extLst>
              </p:cNvPr>
              <p:cNvSpPr/>
              <p:nvPr/>
            </p:nvSpPr>
            <p:spPr>
              <a:xfrm>
                <a:off x="1357491" y="4817092"/>
                <a:ext cx="550490" cy="55049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8" name="Rounded Rectangle 19">
                <a:extLst>
                  <a:ext uri="{FF2B5EF4-FFF2-40B4-BE49-F238E27FC236}">
                    <a16:creationId xmlns:a16="http://schemas.microsoft.com/office/drawing/2014/main" id="{A38DDB7F-5B30-42B9-8707-3275B928B663}"/>
                  </a:ext>
                </a:extLst>
              </p:cNvPr>
              <p:cNvSpPr/>
              <p:nvPr/>
            </p:nvSpPr>
            <p:spPr>
              <a:xfrm>
                <a:off x="2691719" y="4817092"/>
                <a:ext cx="550490" cy="55049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9" name="Rounded Rectangle 20">
                <a:extLst>
                  <a:ext uri="{FF2B5EF4-FFF2-40B4-BE49-F238E27FC236}">
                    <a16:creationId xmlns:a16="http://schemas.microsoft.com/office/drawing/2014/main" id="{585BF65C-099B-405E-B506-48C1E840529D}"/>
                  </a:ext>
                </a:extLst>
              </p:cNvPr>
              <p:cNvSpPr/>
              <p:nvPr/>
            </p:nvSpPr>
            <p:spPr>
              <a:xfrm>
                <a:off x="4047972" y="4817092"/>
                <a:ext cx="550490" cy="55049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20" name="Rounded Rectangle 21">
                <a:extLst>
                  <a:ext uri="{FF2B5EF4-FFF2-40B4-BE49-F238E27FC236}">
                    <a16:creationId xmlns:a16="http://schemas.microsoft.com/office/drawing/2014/main" id="{E4540CF6-4204-4919-920B-166C492FD814}"/>
                  </a:ext>
                </a:extLst>
              </p:cNvPr>
              <p:cNvSpPr/>
              <p:nvPr/>
            </p:nvSpPr>
            <p:spPr>
              <a:xfrm>
                <a:off x="4278588" y="5416721"/>
                <a:ext cx="550490" cy="55049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2F08299-1548-4C29-B105-6C2B32E5EFCC}"/>
                </a:ext>
              </a:extLst>
            </p:cNvPr>
            <p:cNvGrpSpPr/>
            <p:nvPr/>
          </p:nvGrpSpPr>
          <p:grpSpPr>
            <a:xfrm>
              <a:off x="6313331" y="4750257"/>
              <a:ext cx="4127208" cy="1216954"/>
              <a:chOff x="1263658" y="4750257"/>
              <a:chExt cx="4127208" cy="1216954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0E904D7-FF6C-4305-B8E9-3ED2D3D11764}"/>
                  </a:ext>
                </a:extLst>
              </p:cNvPr>
              <p:cNvSpPr txBox="1"/>
              <p:nvPr/>
            </p:nvSpPr>
            <p:spPr>
              <a:xfrm>
                <a:off x="1263658" y="4750257"/>
                <a:ext cx="4127208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E75B42"/>
                    </a:solidFill>
                  </a:rPr>
                  <a:t> </a:t>
                </a:r>
                <a:r>
                  <a:rPr lang="en-US" sz="2800" dirty="0"/>
                  <a:t>      l  -   </a:t>
                </a:r>
                <a:r>
                  <a:rPr lang="en-US" sz="2800" b="1" dirty="0">
                    <a:solidFill>
                      <a:srgbClr val="E75B42"/>
                    </a:solidFill>
                  </a:rPr>
                  <a:t> </a:t>
                </a:r>
                <a:r>
                  <a:rPr lang="en-US" sz="2800" dirty="0"/>
                  <a:t>   l =   </a:t>
                </a:r>
                <a:r>
                  <a:rPr lang="en-US" sz="2800" b="1" dirty="0">
                    <a:solidFill>
                      <a:srgbClr val="E75B42"/>
                    </a:solidFill>
                  </a:rPr>
                  <a:t> </a:t>
                </a:r>
                <a:r>
                  <a:rPr lang="en-US" sz="2800" dirty="0"/>
                  <a:t>    l </a:t>
                </a:r>
              </a:p>
              <a:p>
                <a:r>
                  <a:rPr lang="en-US" sz="2800" dirty="0" err="1"/>
                  <a:t>Trong</a:t>
                </a:r>
                <a:r>
                  <a:rPr lang="en-US" sz="2800" dirty="0"/>
                  <a:t> can </a:t>
                </a:r>
                <a:r>
                  <a:rPr lang="en-US" sz="2800" dirty="0" err="1"/>
                  <a:t>còn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lại</a:t>
                </a:r>
                <a:r>
                  <a:rPr lang="en-US" sz="2800" dirty="0"/>
                  <a:t>       l    </a:t>
                </a:r>
                <a:endParaRPr lang="vi-VN" sz="2800" dirty="0"/>
              </a:p>
            </p:txBody>
          </p:sp>
          <p:sp>
            <p:nvSpPr>
              <p:cNvPr id="11" name="Rounded Rectangle 25">
                <a:extLst>
                  <a:ext uri="{FF2B5EF4-FFF2-40B4-BE49-F238E27FC236}">
                    <a16:creationId xmlns:a16="http://schemas.microsoft.com/office/drawing/2014/main" id="{EE7C6C8D-87AC-4F3A-A4FB-418F29A24AB9}"/>
                  </a:ext>
                </a:extLst>
              </p:cNvPr>
              <p:cNvSpPr/>
              <p:nvPr/>
            </p:nvSpPr>
            <p:spPr>
              <a:xfrm>
                <a:off x="1357491" y="4817092"/>
                <a:ext cx="550490" cy="55049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3" name="Rounded Rectangle 26">
                <a:extLst>
                  <a:ext uri="{FF2B5EF4-FFF2-40B4-BE49-F238E27FC236}">
                    <a16:creationId xmlns:a16="http://schemas.microsoft.com/office/drawing/2014/main" id="{B26E3573-C73B-4D8F-A435-12BA44F9393D}"/>
                  </a:ext>
                </a:extLst>
              </p:cNvPr>
              <p:cNvSpPr/>
              <p:nvPr/>
            </p:nvSpPr>
            <p:spPr>
              <a:xfrm>
                <a:off x="2501219" y="4817092"/>
                <a:ext cx="550490" cy="55049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4" name="Rounded Rectangle 27">
                <a:extLst>
                  <a:ext uri="{FF2B5EF4-FFF2-40B4-BE49-F238E27FC236}">
                    <a16:creationId xmlns:a16="http://schemas.microsoft.com/office/drawing/2014/main" id="{9A2B4198-1FEB-4920-92B9-EA3219AB3FBD}"/>
                  </a:ext>
                </a:extLst>
              </p:cNvPr>
              <p:cNvSpPr/>
              <p:nvPr/>
            </p:nvSpPr>
            <p:spPr>
              <a:xfrm>
                <a:off x="3647922" y="4817092"/>
                <a:ext cx="550490" cy="55049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5" name="Rounded Rectangle 28">
                <a:extLst>
                  <a:ext uri="{FF2B5EF4-FFF2-40B4-BE49-F238E27FC236}">
                    <a16:creationId xmlns:a16="http://schemas.microsoft.com/office/drawing/2014/main" id="{E00D6B9D-1CAC-43DB-B738-F59A5E54DED5}"/>
                  </a:ext>
                </a:extLst>
              </p:cNvPr>
              <p:cNvSpPr/>
              <p:nvPr/>
            </p:nvSpPr>
            <p:spPr>
              <a:xfrm>
                <a:off x="4143508" y="5416721"/>
                <a:ext cx="550490" cy="55049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0A12A10-06D4-44C7-A864-B568890DA066}"/>
                </a:ext>
              </a:extLst>
            </p:cNvPr>
            <p:cNvGrpSpPr/>
            <p:nvPr/>
          </p:nvGrpSpPr>
          <p:grpSpPr>
            <a:xfrm>
              <a:off x="861097" y="1421165"/>
              <a:ext cx="9737271" cy="3257066"/>
              <a:chOff x="861097" y="1421165"/>
              <a:chExt cx="9737271" cy="325706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7838CF-4F79-4632-BACB-809D8BE6B16E}"/>
                  </a:ext>
                </a:extLst>
              </p:cNvPr>
              <p:cNvSpPr txBox="1"/>
              <p:nvPr/>
            </p:nvSpPr>
            <p:spPr>
              <a:xfrm>
                <a:off x="877230" y="1421165"/>
                <a:ext cx="72568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a)                                                b)</a:t>
                </a:r>
                <a:endParaRPr lang="vi-VN" sz="2800" dirty="0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4DFAD18-BEBF-4944-9AEB-330A894BA6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1097" y="1882692"/>
                <a:ext cx="9737271" cy="2795539"/>
              </a:xfrm>
              <a:prstGeom prst="rect">
                <a:avLst/>
              </a:prstGeom>
            </p:spPr>
          </p:pic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44B36E-949D-4F05-8656-B9A67554DCAD}"/>
              </a:ext>
            </a:extLst>
          </p:cNvPr>
          <p:cNvGrpSpPr/>
          <p:nvPr/>
        </p:nvGrpSpPr>
        <p:grpSpPr>
          <a:xfrm>
            <a:off x="1296756" y="751800"/>
            <a:ext cx="1635416" cy="560681"/>
            <a:chOff x="974415" y="1351128"/>
            <a:chExt cx="1635416" cy="560681"/>
          </a:xfrm>
        </p:grpSpPr>
        <p:sp>
          <p:nvSpPr>
            <p:cNvPr id="22" name="Rounded Rectangle 2">
              <a:extLst>
                <a:ext uri="{FF2B5EF4-FFF2-40B4-BE49-F238E27FC236}">
                  <a16:creationId xmlns:a16="http://schemas.microsoft.com/office/drawing/2014/main" id="{95E562AC-92DB-47B7-98C3-1F2D46C040AF}"/>
                </a:ext>
              </a:extLst>
            </p:cNvPr>
            <p:cNvSpPr/>
            <p:nvPr/>
          </p:nvSpPr>
          <p:spPr>
            <a:xfrm>
              <a:off x="1586794" y="1445483"/>
              <a:ext cx="610495" cy="409433"/>
            </a:xfrm>
            <a:prstGeom prst="roundRect">
              <a:avLst/>
            </a:prstGeom>
            <a:solidFill>
              <a:srgbClr val="FFEC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D6A1871-2B4A-4E5C-8D3A-3D9DF3C57204}"/>
                </a:ext>
              </a:extLst>
            </p:cNvPr>
            <p:cNvGrpSpPr/>
            <p:nvPr/>
          </p:nvGrpSpPr>
          <p:grpSpPr>
            <a:xfrm>
              <a:off x="974415" y="1351128"/>
              <a:ext cx="1635416" cy="560681"/>
              <a:chOff x="974415" y="1351128"/>
              <a:chExt cx="1635416" cy="560681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C7F9D13-3538-49E2-99E3-77814D336FA2}"/>
                  </a:ext>
                </a:extLst>
              </p:cNvPr>
              <p:cNvSpPr/>
              <p:nvPr/>
            </p:nvSpPr>
            <p:spPr>
              <a:xfrm>
                <a:off x="974415" y="1351128"/>
                <a:ext cx="551191" cy="551191"/>
              </a:xfrm>
              <a:prstGeom prst="ellipse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/>
                  <a:t>2</a:t>
                </a:r>
                <a:endParaRPr lang="vi-VN" sz="3200" b="1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8B3EE9A-2BD0-4E89-804A-C4D18A33934D}"/>
                  </a:ext>
                </a:extLst>
              </p:cNvPr>
              <p:cNvSpPr txBox="1"/>
              <p:nvPr/>
            </p:nvSpPr>
            <p:spPr>
              <a:xfrm>
                <a:off x="1586794" y="1388589"/>
                <a:ext cx="102303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 ?</a:t>
                </a:r>
                <a:endParaRPr lang="vi-VN" sz="2800" dirty="0"/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14CA13D-071D-4D93-B8CB-B92CEF00275D}"/>
              </a:ext>
            </a:extLst>
          </p:cNvPr>
          <p:cNvSpPr txBox="1"/>
          <p:nvPr/>
        </p:nvSpPr>
        <p:spPr>
          <a:xfrm>
            <a:off x="1847947" y="5001765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2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54615E-1687-469C-BEC2-1E0BFE81B3A5}"/>
              </a:ext>
            </a:extLst>
          </p:cNvPr>
          <p:cNvSpPr txBox="1"/>
          <p:nvPr/>
        </p:nvSpPr>
        <p:spPr>
          <a:xfrm>
            <a:off x="3181055" y="5001765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5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CC784C-7BB6-4445-9135-68AFAF68E31B}"/>
              </a:ext>
            </a:extLst>
          </p:cNvPr>
          <p:cNvSpPr txBox="1"/>
          <p:nvPr/>
        </p:nvSpPr>
        <p:spPr>
          <a:xfrm>
            <a:off x="4532543" y="5001765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7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28B4BB-AAAD-4BAF-A080-158B2BDEE686}"/>
              </a:ext>
            </a:extLst>
          </p:cNvPr>
          <p:cNvSpPr txBox="1"/>
          <p:nvPr/>
        </p:nvSpPr>
        <p:spPr>
          <a:xfrm>
            <a:off x="4742709" y="5600526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7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245EBE-D0A7-4157-8F09-ECF3B307AA88}"/>
              </a:ext>
            </a:extLst>
          </p:cNvPr>
          <p:cNvSpPr txBox="1"/>
          <p:nvPr/>
        </p:nvSpPr>
        <p:spPr>
          <a:xfrm>
            <a:off x="6816260" y="5013997"/>
            <a:ext cx="404561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10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7A7201-5340-4123-931F-01FC21016E60}"/>
              </a:ext>
            </a:extLst>
          </p:cNvPr>
          <p:cNvSpPr txBox="1"/>
          <p:nvPr/>
        </p:nvSpPr>
        <p:spPr>
          <a:xfrm>
            <a:off x="8044032" y="5013997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4    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D3AB7C-04A5-4DC2-BB74-E976A5503B3A}"/>
              </a:ext>
            </a:extLst>
          </p:cNvPr>
          <p:cNvSpPr txBox="1"/>
          <p:nvPr/>
        </p:nvSpPr>
        <p:spPr>
          <a:xfrm>
            <a:off x="9182143" y="5013997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6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CA2213-5D38-45A8-AEF4-2B5E3856EBBD}"/>
              </a:ext>
            </a:extLst>
          </p:cNvPr>
          <p:cNvSpPr txBox="1"/>
          <p:nvPr/>
        </p:nvSpPr>
        <p:spPr>
          <a:xfrm>
            <a:off x="9658393" y="5600526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6</a:t>
            </a:r>
            <a:endParaRPr lang="vi-VN" sz="2800" b="1" dirty="0">
              <a:solidFill>
                <a:srgbClr val="E75B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2065B85-8552-4F53-AEF6-851A3A5108E5}"/>
              </a:ext>
            </a:extLst>
          </p:cNvPr>
          <p:cNvGrpSpPr/>
          <p:nvPr/>
        </p:nvGrpSpPr>
        <p:grpSpPr>
          <a:xfrm>
            <a:off x="1421628" y="520637"/>
            <a:ext cx="10259057" cy="1829867"/>
            <a:chOff x="974415" y="1351128"/>
            <a:chExt cx="10259057" cy="182986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55A2F9A-DFC1-4EC5-940D-D074A351885C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3</a:t>
              </a:r>
              <a:endParaRPr lang="vi-VN" sz="3200" b="1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FD7134-D085-4ED0-B31C-8F5C66643C4D}"/>
                </a:ext>
              </a:extLst>
            </p:cNvPr>
            <p:cNvSpPr txBox="1"/>
            <p:nvPr/>
          </p:nvSpPr>
          <p:spPr>
            <a:xfrm>
              <a:off x="1525606" y="1365113"/>
              <a:ext cx="970786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/>
                <a:t>Để</a:t>
              </a:r>
              <a:r>
                <a:rPr lang="en-US" sz="2800" dirty="0"/>
                <a:t> </a:t>
              </a:r>
              <a:r>
                <a:rPr lang="en-US" sz="2800" dirty="0" err="1"/>
                <a:t>ủng</a:t>
              </a:r>
              <a:r>
                <a:rPr lang="en-US" sz="2800" dirty="0"/>
                <a:t> </a:t>
              </a:r>
              <a:r>
                <a:rPr lang="en-US" sz="2800" dirty="0" err="1"/>
                <a:t>hộ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 </a:t>
              </a:r>
              <a:r>
                <a:rPr lang="en-US" sz="2800" dirty="0" err="1"/>
                <a:t>vùng</a:t>
              </a:r>
              <a:r>
                <a:rPr lang="en-US" sz="2800" dirty="0"/>
                <a:t> </a:t>
              </a:r>
              <a:r>
                <a:rPr lang="en-US" sz="2800" dirty="0" err="1"/>
                <a:t>lũ</a:t>
              </a:r>
              <a:r>
                <a:rPr lang="en-US" sz="2800" dirty="0"/>
                <a:t> </a:t>
              </a:r>
              <a:r>
                <a:rPr lang="en-US" sz="2800" dirty="0" err="1"/>
                <a:t>lụt</a:t>
              </a:r>
              <a:r>
                <a:rPr lang="en-US" sz="2800" dirty="0"/>
                <a:t>, </a:t>
              </a:r>
              <a:r>
                <a:rPr lang="en-US" sz="2800" dirty="0" err="1"/>
                <a:t>lớp</a:t>
              </a:r>
              <a:r>
                <a:rPr lang="en-US" sz="2800" dirty="0"/>
                <a:t> 2A </a:t>
              </a:r>
              <a:r>
                <a:rPr lang="en-US" sz="2800" dirty="0" err="1"/>
                <a:t>quyên</a:t>
              </a:r>
              <a:r>
                <a:rPr lang="en-US" sz="2800" dirty="0"/>
                <a:t> </a:t>
              </a:r>
              <a:r>
                <a:rPr lang="en-US" sz="2800" dirty="0" err="1"/>
                <a:t>góp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83 </a:t>
              </a:r>
              <a:r>
                <a:rPr lang="en-US" sz="2800" dirty="0" err="1"/>
                <a:t>quyển</a:t>
              </a:r>
              <a:r>
                <a:rPr lang="en-US" sz="2800" dirty="0"/>
                <a:t> </a:t>
              </a:r>
              <a:r>
                <a:rPr lang="en-US" sz="2800" dirty="0" err="1"/>
                <a:t>sách</a:t>
              </a:r>
              <a:r>
                <a:rPr lang="en-US" sz="2800" dirty="0"/>
                <a:t>, </a:t>
              </a:r>
              <a:r>
                <a:rPr lang="en-US" sz="2800" dirty="0" err="1"/>
                <a:t>lớp</a:t>
              </a:r>
              <a:r>
                <a:rPr lang="en-US" sz="2800" dirty="0"/>
                <a:t> 2B </a:t>
              </a:r>
              <a:r>
                <a:rPr lang="en-US" sz="2800" dirty="0" err="1"/>
                <a:t>quyên</a:t>
              </a:r>
              <a:r>
                <a:rPr lang="en-US" sz="2800" dirty="0"/>
                <a:t> </a:t>
              </a:r>
              <a:r>
                <a:rPr lang="en-US" sz="2800" dirty="0" err="1"/>
                <a:t>góp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ít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</a:t>
              </a:r>
              <a:r>
                <a:rPr lang="en-US" sz="2800" dirty="0" err="1"/>
                <a:t>lớp</a:t>
              </a:r>
              <a:r>
                <a:rPr lang="en-US" sz="2800" dirty="0"/>
                <a:t> 2A </a:t>
              </a:r>
              <a:r>
                <a:rPr lang="en-US" sz="2800" dirty="0" err="1"/>
                <a:t>là</a:t>
              </a:r>
              <a:r>
                <a:rPr lang="en-US" sz="2800" dirty="0"/>
                <a:t> 18 </a:t>
              </a:r>
              <a:r>
                <a:rPr lang="en-US" sz="2800" dirty="0" err="1"/>
                <a:t>quyển</a:t>
              </a:r>
              <a:r>
                <a:rPr lang="en-US" sz="2800" dirty="0"/>
                <a:t> </a:t>
              </a:r>
              <a:r>
                <a:rPr lang="en-US" sz="2800" dirty="0" err="1"/>
                <a:t>sách</a:t>
              </a:r>
              <a:r>
                <a:rPr lang="en-US" sz="2800" dirty="0"/>
                <a:t>. </a:t>
              </a:r>
              <a:r>
                <a:rPr lang="en-US" sz="2800" dirty="0" err="1"/>
                <a:t>Hỏi</a:t>
              </a:r>
              <a:r>
                <a:rPr lang="en-US" sz="2800" dirty="0"/>
                <a:t> </a:t>
              </a:r>
              <a:r>
                <a:rPr lang="en-US" sz="2800" dirty="0" err="1"/>
                <a:t>lớp</a:t>
              </a:r>
              <a:r>
                <a:rPr lang="en-US" sz="2800" dirty="0"/>
                <a:t> 2B </a:t>
              </a:r>
              <a:r>
                <a:rPr lang="en-US" sz="2800" dirty="0" err="1"/>
                <a:t>quyên</a:t>
              </a:r>
              <a:r>
                <a:rPr lang="en-US" sz="2800" dirty="0"/>
                <a:t> </a:t>
              </a:r>
              <a:r>
                <a:rPr lang="en-US" sz="2800" dirty="0" err="1"/>
                <a:t>góp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bao </a:t>
              </a:r>
              <a:r>
                <a:rPr lang="en-US" sz="2800" dirty="0" err="1"/>
                <a:t>nhiêu</a:t>
              </a:r>
              <a:r>
                <a:rPr lang="en-US" sz="2800" dirty="0"/>
                <a:t> </a:t>
              </a:r>
              <a:r>
                <a:rPr lang="en-US" sz="2800" dirty="0" err="1"/>
                <a:t>quyển</a:t>
              </a:r>
              <a:r>
                <a:rPr lang="en-US" sz="2800" dirty="0"/>
                <a:t> </a:t>
              </a:r>
              <a:r>
                <a:rPr lang="en-US" sz="2800" dirty="0" err="1"/>
                <a:t>sách</a:t>
              </a:r>
              <a:r>
                <a:rPr lang="en-US" sz="2800" dirty="0"/>
                <a:t>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119B6F6-2932-410C-BE55-EDC09F660229}"/>
              </a:ext>
            </a:extLst>
          </p:cNvPr>
          <p:cNvSpPr txBox="1"/>
          <p:nvPr/>
        </p:nvSpPr>
        <p:spPr>
          <a:xfrm>
            <a:off x="5397752" y="2793806"/>
            <a:ext cx="6017908" cy="2597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 err="1">
                <a:solidFill>
                  <a:schemeClr val="tx2"/>
                </a:solidFill>
              </a:rPr>
              <a:t>Bài</a:t>
            </a:r>
            <a:r>
              <a:rPr lang="en-US" sz="2800" i="1" dirty="0">
                <a:solidFill>
                  <a:schemeClr val="tx2"/>
                </a:solidFill>
              </a:rPr>
              <a:t> </a:t>
            </a:r>
            <a:r>
              <a:rPr lang="en-US" sz="2800" i="1" dirty="0" err="1">
                <a:solidFill>
                  <a:schemeClr val="tx2"/>
                </a:solidFill>
              </a:rPr>
              <a:t>giải</a:t>
            </a:r>
            <a:endParaRPr lang="en-US" sz="2800" i="1" dirty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2"/>
                </a:solidFill>
              </a:rPr>
              <a:t>Lớp</a:t>
            </a:r>
            <a:r>
              <a:rPr lang="en-US" sz="2800" dirty="0">
                <a:solidFill>
                  <a:schemeClr val="tx2"/>
                </a:solidFill>
              </a:rPr>
              <a:t> 2B </a:t>
            </a:r>
            <a:r>
              <a:rPr lang="en-US" sz="2800" dirty="0" err="1">
                <a:solidFill>
                  <a:schemeClr val="tx2"/>
                </a:solidFill>
              </a:rPr>
              <a:t>quyên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góp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được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số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sách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là</a:t>
            </a:r>
            <a:r>
              <a:rPr lang="en-US" sz="2800" dirty="0">
                <a:solidFill>
                  <a:schemeClr val="tx2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2"/>
                </a:solidFill>
              </a:rPr>
              <a:t>83 - 18 = 65 (</a:t>
            </a:r>
            <a:r>
              <a:rPr lang="en-US" sz="2800" dirty="0" err="1">
                <a:solidFill>
                  <a:schemeClr val="tx2"/>
                </a:solidFill>
              </a:rPr>
              <a:t>quyển</a:t>
            </a:r>
            <a:r>
              <a:rPr lang="en-US" sz="2800" dirty="0">
                <a:solidFill>
                  <a:schemeClr val="tx2"/>
                </a:solidFill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2"/>
                </a:solidFill>
              </a:rPr>
              <a:t>Đáp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số</a:t>
            </a:r>
            <a:r>
              <a:rPr lang="en-US" sz="2800" dirty="0">
                <a:solidFill>
                  <a:schemeClr val="tx2"/>
                </a:solidFill>
              </a:rPr>
              <a:t>: 65 </a:t>
            </a:r>
            <a:r>
              <a:rPr lang="en-US" sz="2800" dirty="0" err="1">
                <a:solidFill>
                  <a:schemeClr val="tx2"/>
                </a:solidFill>
              </a:rPr>
              <a:t>quyển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sách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12E2A8-0235-4423-BB37-06691EADE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34" y="2526853"/>
            <a:ext cx="4754318" cy="3576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CA60BC2-AF66-4A3A-95F9-0999313FADD8}"/>
              </a:ext>
            </a:extLst>
          </p:cNvPr>
          <p:cNvGrpSpPr/>
          <p:nvPr/>
        </p:nvGrpSpPr>
        <p:grpSpPr>
          <a:xfrm>
            <a:off x="998696" y="702224"/>
            <a:ext cx="1635416" cy="560681"/>
            <a:chOff x="974415" y="1351128"/>
            <a:chExt cx="1635416" cy="560681"/>
          </a:xfrm>
        </p:grpSpPr>
        <p:sp>
          <p:nvSpPr>
            <p:cNvPr id="5" name="Rounded Rectangle 36">
              <a:extLst>
                <a:ext uri="{FF2B5EF4-FFF2-40B4-BE49-F238E27FC236}">
                  <a16:creationId xmlns:a16="http://schemas.microsoft.com/office/drawing/2014/main" id="{0FC9CEEA-B7E6-4DE7-A28A-917A395FAFB2}"/>
                </a:ext>
              </a:extLst>
            </p:cNvPr>
            <p:cNvSpPr/>
            <p:nvPr/>
          </p:nvSpPr>
          <p:spPr>
            <a:xfrm>
              <a:off x="1586794" y="1445483"/>
              <a:ext cx="610495" cy="409433"/>
            </a:xfrm>
            <a:prstGeom prst="roundRect">
              <a:avLst/>
            </a:prstGeom>
            <a:solidFill>
              <a:srgbClr val="FFEC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48A4BD1-8185-485A-BEAB-DF62E448B502}"/>
                </a:ext>
              </a:extLst>
            </p:cNvPr>
            <p:cNvGrpSpPr/>
            <p:nvPr/>
          </p:nvGrpSpPr>
          <p:grpSpPr>
            <a:xfrm>
              <a:off x="974415" y="1351128"/>
              <a:ext cx="1635416" cy="560681"/>
              <a:chOff x="974415" y="1351128"/>
              <a:chExt cx="1635416" cy="560681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AF46D2C-4E16-41B8-8526-AB7BC6B2C9BD}"/>
                  </a:ext>
                </a:extLst>
              </p:cNvPr>
              <p:cNvSpPr/>
              <p:nvPr/>
            </p:nvSpPr>
            <p:spPr>
              <a:xfrm>
                <a:off x="974415" y="1351128"/>
                <a:ext cx="551191" cy="551191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/>
                  <a:t>4</a:t>
                </a:r>
                <a:endParaRPr lang="vi-VN" sz="3200" b="1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39BA65-1F61-4412-B2B9-AA5095EF3306}"/>
                  </a:ext>
                </a:extLst>
              </p:cNvPr>
              <p:cNvSpPr txBox="1"/>
              <p:nvPr/>
            </p:nvSpPr>
            <p:spPr>
              <a:xfrm>
                <a:off x="1586794" y="1388589"/>
                <a:ext cx="102303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 ?</a:t>
                </a:r>
                <a:endParaRPr lang="vi-VN" sz="2800" dirty="0"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A586DC9-3584-4495-AC58-6E13094BAFCF}"/>
              </a:ext>
            </a:extLst>
          </p:cNvPr>
          <p:cNvGrpSpPr/>
          <p:nvPr/>
        </p:nvGrpSpPr>
        <p:grpSpPr>
          <a:xfrm>
            <a:off x="970091" y="1177222"/>
            <a:ext cx="9805090" cy="2409668"/>
            <a:chOff x="959458" y="1102794"/>
            <a:chExt cx="9805090" cy="240966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D80E459-84A5-45A7-85A2-9901714940DA}"/>
                </a:ext>
              </a:extLst>
            </p:cNvPr>
            <p:cNvGrpSpPr/>
            <p:nvPr/>
          </p:nvGrpSpPr>
          <p:grpSpPr>
            <a:xfrm>
              <a:off x="2272125" y="1102794"/>
              <a:ext cx="8492423" cy="2409668"/>
              <a:chOff x="1809295" y="1019331"/>
              <a:chExt cx="8492423" cy="2409668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883E698-79C4-4B07-A0A0-CA64BE6BD6C8}"/>
                  </a:ext>
                </a:extLst>
              </p:cNvPr>
              <p:cNvSpPr/>
              <p:nvPr/>
            </p:nvSpPr>
            <p:spPr>
              <a:xfrm>
                <a:off x="1809295" y="1474021"/>
                <a:ext cx="1125341" cy="1125341"/>
              </a:xfrm>
              <a:prstGeom prst="ellipse">
                <a:avLst/>
              </a:prstGeom>
              <a:solidFill>
                <a:srgbClr val="D8F3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600" dirty="0">
                    <a:solidFill>
                      <a:schemeClr val="tx1"/>
                    </a:solidFill>
                  </a:rPr>
                  <a:t>62</a:t>
                </a:r>
              </a:p>
            </p:txBody>
          </p:sp>
          <p:sp>
            <p:nvSpPr>
              <p:cNvPr id="13" name="Triangle 3">
                <a:extLst>
                  <a:ext uri="{FF2B5EF4-FFF2-40B4-BE49-F238E27FC236}">
                    <a16:creationId xmlns:a16="http://schemas.microsoft.com/office/drawing/2014/main" id="{5C5490BD-29CC-46CD-AD22-DD2B53531643}"/>
                  </a:ext>
                </a:extLst>
              </p:cNvPr>
              <p:cNvSpPr/>
              <p:nvPr/>
            </p:nvSpPr>
            <p:spPr>
              <a:xfrm>
                <a:off x="4085187" y="2267155"/>
                <a:ext cx="1447698" cy="1125341"/>
              </a:xfrm>
              <a:prstGeom prst="triangle">
                <a:avLst/>
              </a:prstGeom>
              <a:solidFill>
                <a:srgbClr val="D4E5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4" name="Regular Pentagon 40">
                <a:extLst>
                  <a:ext uri="{FF2B5EF4-FFF2-40B4-BE49-F238E27FC236}">
                    <a16:creationId xmlns:a16="http://schemas.microsoft.com/office/drawing/2014/main" id="{B8C30572-89C1-4BF4-A3FB-8E50DBD62612}"/>
                  </a:ext>
                </a:extLst>
              </p:cNvPr>
              <p:cNvSpPr/>
              <p:nvPr/>
            </p:nvSpPr>
            <p:spPr>
              <a:xfrm>
                <a:off x="6272632" y="1019331"/>
                <a:ext cx="1290978" cy="1229503"/>
              </a:xfrm>
              <a:prstGeom prst="pentagon">
                <a:avLst/>
              </a:prstGeom>
              <a:solidFill>
                <a:srgbClr val="FBDC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40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5" name="Triangle 44">
                <a:extLst>
                  <a:ext uri="{FF2B5EF4-FFF2-40B4-BE49-F238E27FC236}">
                    <a16:creationId xmlns:a16="http://schemas.microsoft.com/office/drawing/2014/main" id="{28C7BCCC-6EE9-438E-832B-1451A2529169}"/>
                  </a:ext>
                </a:extLst>
              </p:cNvPr>
              <p:cNvSpPr/>
              <p:nvPr/>
            </p:nvSpPr>
            <p:spPr>
              <a:xfrm>
                <a:off x="9010741" y="2248834"/>
                <a:ext cx="1290977" cy="1180165"/>
              </a:xfrm>
              <a:prstGeom prst="triangle">
                <a:avLst/>
              </a:prstGeom>
              <a:solidFill>
                <a:srgbClr val="D4E5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D37AC053-1B14-4CA5-822E-0296AA4FBE3C}"/>
                  </a:ext>
                </a:extLst>
              </p:cNvPr>
              <p:cNvCxnSpPr>
                <a:cxnSpLocks/>
                <a:stCxn id="12" idx="6"/>
                <a:endCxn id="13" idx="1"/>
              </p:cNvCxnSpPr>
              <p:nvPr/>
            </p:nvCxnSpPr>
            <p:spPr>
              <a:xfrm>
                <a:off x="2934636" y="2036692"/>
                <a:ext cx="1512476" cy="793134"/>
              </a:xfrm>
              <a:prstGeom prst="straightConnector1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BE528805-CB5A-41E3-BF6F-32FFE20AD1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25639" y="1783707"/>
                <a:ext cx="1272256" cy="1050694"/>
              </a:xfrm>
              <a:prstGeom prst="straightConnector1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0EE093C5-4501-43E3-9FC9-7A92D0FBD8BB}"/>
                  </a:ext>
                </a:extLst>
              </p:cNvPr>
              <p:cNvCxnSpPr>
                <a:cxnSpLocks/>
                <a:endCxn id="15" idx="1"/>
              </p:cNvCxnSpPr>
              <p:nvPr/>
            </p:nvCxnSpPr>
            <p:spPr>
              <a:xfrm>
                <a:off x="7438347" y="1861473"/>
                <a:ext cx="1895138" cy="977444"/>
              </a:xfrm>
              <a:prstGeom prst="straightConnector1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88404D1-857F-42D3-9A2D-BEBEB90FED1D}"/>
                  </a:ext>
                </a:extLst>
              </p:cNvPr>
              <p:cNvSpPr txBox="1"/>
              <p:nvPr/>
            </p:nvSpPr>
            <p:spPr>
              <a:xfrm rot="19120754">
                <a:off x="4711381" y="1913384"/>
                <a:ext cx="14676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+ 27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CD8E536-12F7-4635-9DB7-68891BB3E8D4}"/>
                  </a:ext>
                </a:extLst>
              </p:cNvPr>
              <p:cNvSpPr txBox="1"/>
              <p:nvPr/>
            </p:nvSpPr>
            <p:spPr>
              <a:xfrm rot="1716051">
                <a:off x="2883769" y="1885540"/>
                <a:ext cx="16701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200" dirty="0"/>
                  <a:t>- 6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87A313E-6F93-4A66-8410-45A6948227F7}"/>
                  </a:ext>
                </a:extLst>
              </p:cNvPr>
              <p:cNvSpPr txBox="1"/>
              <p:nvPr/>
            </p:nvSpPr>
            <p:spPr>
              <a:xfrm rot="1831912">
                <a:off x="7391349" y="1760090"/>
                <a:ext cx="1670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- 40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29A2E8-E555-4B14-9CF3-CE74C4D7A6D2}"/>
                </a:ext>
              </a:extLst>
            </p:cNvPr>
            <p:cNvSpPr txBox="1"/>
            <p:nvPr/>
          </p:nvSpPr>
          <p:spPr>
            <a:xfrm>
              <a:off x="959458" y="1368506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/>
                <a:t>a)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9CCD434-1CE2-4838-8168-8AEE540C5261}"/>
              </a:ext>
            </a:extLst>
          </p:cNvPr>
          <p:cNvGrpSpPr/>
          <p:nvPr/>
        </p:nvGrpSpPr>
        <p:grpSpPr>
          <a:xfrm>
            <a:off x="958216" y="3689750"/>
            <a:ext cx="9728426" cy="2577421"/>
            <a:chOff x="947583" y="3615322"/>
            <a:chExt cx="9728426" cy="257742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E6854A3-630B-4228-AA03-6F5A55E1C6CC}"/>
                </a:ext>
              </a:extLst>
            </p:cNvPr>
            <p:cNvGrpSpPr/>
            <p:nvPr/>
          </p:nvGrpSpPr>
          <p:grpSpPr>
            <a:xfrm>
              <a:off x="2368519" y="3876932"/>
              <a:ext cx="8307490" cy="2315811"/>
              <a:chOff x="1905689" y="3793469"/>
              <a:chExt cx="8307490" cy="2315811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E98FDFF3-9076-46A2-83D2-90E50638453F}"/>
                  </a:ext>
                </a:extLst>
              </p:cNvPr>
              <p:cNvGrpSpPr/>
              <p:nvPr/>
            </p:nvGrpSpPr>
            <p:grpSpPr>
              <a:xfrm>
                <a:off x="1905689" y="4428916"/>
                <a:ext cx="7172962" cy="1680364"/>
                <a:chOff x="1890669" y="1849471"/>
                <a:chExt cx="7172962" cy="1680364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3CFD4FE7-46F0-4489-A9C1-37E37FCEE834}"/>
                    </a:ext>
                  </a:extLst>
                </p:cNvPr>
                <p:cNvSpPr/>
                <p:nvPr/>
              </p:nvSpPr>
              <p:spPr>
                <a:xfrm>
                  <a:off x="1890669" y="2404494"/>
                  <a:ext cx="1125341" cy="1125341"/>
                </a:xfrm>
                <a:prstGeom prst="ellipse">
                  <a:avLst/>
                </a:prstGeom>
                <a:solidFill>
                  <a:srgbClr val="D8F3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VN" sz="3600" dirty="0">
                      <a:solidFill>
                        <a:schemeClr val="tx1"/>
                      </a:solidFill>
                    </a:rPr>
                    <a:t>27</a:t>
                  </a:r>
                </a:p>
              </p:txBody>
            </p:sp>
            <p:sp>
              <p:nvSpPr>
                <p:cNvPr id="30" name="Regular Pentagon 63">
                  <a:extLst>
                    <a:ext uri="{FF2B5EF4-FFF2-40B4-BE49-F238E27FC236}">
                      <a16:creationId xmlns:a16="http://schemas.microsoft.com/office/drawing/2014/main" id="{12B7C32B-E394-4D2B-8F65-6FAF939ADE14}"/>
                    </a:ext>
                  </a:extLst>
                </p:cNvPr>
                <p:cNvSpPr/>
                <p:nvPr/>
              </p:nvSpPr>
              <p:spPr>
                <a:xfrm>
                  <a:off x="6256192" y="1964343"/>
                  <a:ext cx="1290978" cy="1229503"/>
                </a:xfrm>
                <a:prstGeom prst="pentagon">
                  <a:avLst/>
                </a:prstGeom>
                <a:solidFill>
                  <a:srgbClr val="D4E55A">
                    <a:alpha val="7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VN" sz="4000" dirty="0">
                      <a:solidFill>
                        <a:schemeClr val="tx1"/>
                      </a:solidFill>
                    </a:rPr>
                    <a:t>?</a:t>
                  </a:r>
                </a:p>
              </p:txBody>
            </p: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E457E94A-6A9E-40C6-B1FD-6AF2F4156FD5}"/>
                    </a:ext>
                  </a:extLst>
                </p:cNvPr>
                <p:cNvCxnSpPr>
                  <a:cxnSpLocks/>
                  <a:stCxn id="29" idx="6"/>
                </p:cNvCxnSpPr>
                <p:nvPr/>
              </p:nvCxnSpPr>
              <p:spPr>
                <a:xfrm flipV="1">
                  <a:off x="3016010" y="2189346"/>
                  <a:ext cx="1135722" cy="777819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49364B41-329D-41AF-8CA5-48BEA511D4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47791" y="2236922"/>
                  <a:ext cx="1220021" cy="516558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4F4928A9-B844-4ACA-B391-EE458EE90C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19205" y="2136647"/>
                  <a:ext cx="1644426" cy="616833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50C4228-4D01-47A9-B05F-E8D54C46A0D0}"/>
                    </a:ext>
                  </a:extLst>
                </p:cNvPr>
                <p:cNvSpPr txBox="1"/>
                <p:nvPr/>
              </p:nvSpPr>
              <p:spPr>
                <a:xfrm rot="19120754">
                  <a:off x="2606157" y="2072222"/>
                  <a:ext cx="167018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VN" sz="2800" dirty="0"/>
                    <a:t>+ 5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BC3526F-81A7-4790-9935-528DF2631E35}"/>
                    </a:ext>
                  </a:extLst>
                </p:cNvPr>
                <p:cNvSpPr txBox="1"/>
                <p:nvPr/>
              </p:nvSpPr>
              <p:spPr>
                <a:xfrm rot="1488153">
                  <a:off x="4865276" y="1849471"/>
                  <a:ext cx="167018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VN" sz="3200" dirty="0"/>
                    <a:t>- 19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F18814E-B8E8-4856-A15F-585033CB045B}"/>
                    </a:ext>
                  </a:extLst>
                </p:cNvPr>
                <p:cNvSpPr txBox="1"/>
                <p:nvPr/>
              </p:nvSpPr>
              <p:spPr>
                <a:xfrm rot="20858451">
                  <a:off x="7251370" y="1954478"/>
                  <a:ext cx="167018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VN" sz="2800" dirty="0"/>
                    <a:t>+ 30</a:t>
                  </a:r>
                </a:p>
              </p:txBody>
            </p:sp>
          </p:grpSp>
          <p:sp>
            <p:nvSpPr>
              <p:cNvPr id="27" name="Regular Pentagon 71">
                <a:extLst>
                  <a:ext uri="{FF2B5EF4-FFF2-40B4-BE49-F238E27FC236}">
                    <a16:creationId xmlns:a16="http://schemas.microsoft.com/office/drawing/2014/main" id="{9EDF5014-3365-4965-8E14-85BCFF8CDEFD}"/>
                  </a:ext>
                </a:extLst>
              </p:cNvPr>
              <p:cNvSpPr/>
              <p:nvPr/>
            </p:nvSpPr>
            <p:spPr>
              <a:xfrm>
                <a:off x="4030956" y="3897959"/>
                <a:ext cx="1290978" cy="1229503"/>
              </a:xfrm>
              <a:prstGeom prst="pentagon">
                <a:avLst/>
              </a:prstGeom>
              <a:solidFill>
                <a:srgbClr val="FBDC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40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28" name="Regular Pentagon 80">
                <a:extLst>
                  <a:ext uri="{FF2B5EF4-FFF2-40B4-BE49-F238E27FC236}">
                    <a16:creationId xmlns:a16="http://schemas.microsoft.com/office/drawing/2014/main" id="{D9F1BB57-DD32-4062-9FE5-15C1B1DE30DC}"/>
                  </a:ext>
                </a:extLst>
              </p:cNvPr>
              <p:cNvSpPr/>
              <p:nvPr/>
            </p:nvSpPr>
            <p:spPr>
              <a:xfrm>
                <a:off x="8922201" y="3793469"/>
                <a:ext cx="1290978" cy="1229503"/>
              </a:xfrm>
              <a:prstGeom prst="pentagon">
                <a:avLst/>
              </a:prstGeom>
              <a:solidFill>
                <a:srgbClr val="FFC000">
                  <a:alpha val="7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40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65C972B-85BB-4FD5-9265-F2F9885A59CA}"/>
                </a:ext>
              </a:extLst>
            </p:cNvPr>
            <p:cNvSpPr txBox="1"/>
            <p:nvPr/>
          </p:nvSpPr>
          <p:spPr>
            <a:xfrm>
              <a:off x="947583" y="3615322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/>
                <a:t>b)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A5511B0-7F65-4CAE-A70F-B0A9B0C50588}"/>
              </a:ext>
            </a:extLst>
          </p:cNvPr>
          <p:cNvSpPr txBox="1"/>
          <p:nvPr/>
        </p:nvSpPr>
        <p:spPr>
          <a:xfrm>
            <a:off x="4796988" y="2935935"/>
            <a:ext cx="902272" cy="584775"/>
          </a:xfrm>
          <a:prstGeom prst="rect">
            <a:avLst/>
          </a:prstGeom>
          <a:solidFill>
            <a:srgbClr val="D4E55A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56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80602DC-E3DE-4FB6-913A-95843C23DC2B}"/>
              </a:ext>
            </a:extLst>
          </p:cNvPr>
          <p:cNvSpPr txBox="1"/>
          <p:nvPr/>
        </p:nvSpPr>
        <p:spPr>
          <a:xfrm>
            <a:off x="6942524" y="1650746"/>
            <a:ext cx="902272" cy="584775"/>
          </a:xfrm>
          <a:prstGeom prst="rect">
            <a:avLst/>
          </a:prstGeom>
          <a:solidFill>
            <a:srgbClr val="FBDCE4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92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A38A603-1380-4ED4-9380-04429FDA38BB}"/>
              </a:ext>
            </a:extLst>
          </p:cNvPr>
          <p:cNvSpPr txBox="1"/>
          <p:nvPr/>
        </p:nvSpPr>
        <p:spPr>
          <a:xfrm>
            <a:off x="9678556" y="3039804"/>
            <a:ext cx="902272" cy="584775"/>
          </a:xfrm>
          <a:prstGeom prst="rect">
            <a:avLst/>
          </a:prstGeom>
          <a:solidFill>
            <a:srgbClr val="D4E55A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52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78C354D-CF5D-4A8C-87B9-E555CF31CAFB}"/>
              </a:ext>
            </a:extLst>
          </p:cNvPr>
          <p:cNvSpPr txBox="1"/>
          <p:nvPr/>
        </p:nvSpPr>
        <p:spPr>
          <a:xfrm>
            <a:off x="4696830" y="4514361"/>
            <a:ext cx="902272" cy="584775"/>
          </a:xfrm>
          <a:prstGeom prst="rect">
            <a:avLst/>
          </a:prstGeom>
          <a:solidFill>
            <a:srgbClr val="FBDCE4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32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C6232C-1F1A-494D-9038-6A7B128036FF}"/>
              </a:ext>
            </a:extLst>
          </p:cNvPr>
          <p:cNvSpPr txBox="1"/>
          <p:nvPr/>
        </p:nvSpPr>
        <p:spPr>
          <a:xfrm>
            <a:off x="6909048" y="5128229"/>
            <a:ext cx="902272" cy="584775"/>
          </a:xfrm>
          <a:prstGeom prst="rect">
            <a:avLst/>
          </a:prstGeom>
          <a:solidFill>
            <a:srgbClr val="E1EB82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13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E0EF23B-3F7C-48B1-8BE8-8D6DFD68FA62}"/>
              </a:ext>
            </a:extLst>
          </p:cNvPr>
          <p:cNvSpPr txBox="1"/>
          <p:nvPr/>
        </p:nvSpPr>
        <p:spPr>
          <a:xfrm>
            <a:off x="9599547" y="4378213"/>
            <a:ext cx="902272" cy="584775"/>
          </a:xfrm>
          <a:prstGeom prst="rect">
            <a:avLst/>
          </a:prstGeom>
          <a:solidFill>
            <a:srgbClr val="FBD163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43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1" grpId="0" animBg="1"/>
      <p:bldP spid="42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1B7A30-D61B-4C49-851C-A8CFDE2DD421}"/>
              </a:ext>
            </a:extLst>
          </p:cNvPr>
          <p:cNvGrpSpPr/>
          <p:nvPr/>
        </p:nvGrpSpPr>
        <p:grpSpPr>
          <a:xfrm>
            <a:off x="869484" y="742917"/>
            <a:ext cx="4395522" cy="551191"/>
            <a:chOff x="974415" y="1351128"/>
            <a:chExt cx="4395522" cy="55119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704750F-473D-4EB3-A421-65B2D26CFFB6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5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FF3A4C-3CD9-463E-A206-0CD95BDFAE66}"/>
                </a:ext>
              </a:extLst>
            </p:cNvPr>
            <p:cNvSpPr txBox="1"/>
            <p:nvPr/>
          </p:nvSpPr>
          <p:spPr>
            <a:xfrm>
              <a:off x="1629811" y="1379099"/>
              <a:ext cx="37401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/>
                <a:t>Chọn</a:t>
              </a:r>
              <a:r>
                <a:rPr lang="en-US" sz="2800" dirty="0"/>
                <a:t> </a:t>
              </a:r>
              <a:r>
                <a:rPr lang="en-US" sz="2800" dirty="0" err="1"/>
                <a:t>câu</a:t>
              </a:r>
              <a:r>
                <a:rPr lang="en-US" sz="2800" dirty="0"/>
                <a:t> </a:t>
              </a:r>
              <a:r>
                <a:rPr lang="en-US" sz="2800" dirty="0" err="1"/>
                <a:t>trả</a:t>
              </a:r>
              <a:r>
                <a:rPr lang="en-US" sz="2800" dirty="0"/>
                <a:t> </a:t>
              </a:r>
              <a:r>
                <a:rPr lang="en-US" sz="2800" dirty="0" err="1"/>
                <a:t>lời</a:t>
              </a:r>
              <a:r>
                <a:rPr lang="en-US" sz="2800" dirty="0"/>
                <a:t> </a:t>
              </a:r>
              <a:r>
                <a:rPr lang="en-US" sz="2800" dirty="0" err="1"/>
                <a:t>đúng</a:t>
              </a:r>
              <a:r>
                <a:rPr lang="en-US" sz="2800" dirty="0"/>
                <a:t>.</a:t>
              </a:r>
              <a:endParaRPr lang="vi-VN" sz="2800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8827C0F-D5BA-4206-9BB0-9EB2A7EEF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brightnessContrast bright="33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166" y="2671808"/>
            <a:ext cx="6586350" cy="25479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10B903-FF55-4E26-9440-EDDC0DA5D4CB}"/>
              </a:ext>
            </a:extLst>
          </p:cNvPr>
          <p:cNvSpPr txBox="1"/>
          <p:nvPr/>
        </p:nvSpPr>
        <p:spPr>
          <a:xfrm>
            <a:off x="869484" y="1638281"/>
            <a:ext cx="9114020" cy="254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VN" sz="2800" dirty="0"/>
              <a:t>Số hình tứ giác có trong hình sau là:</a:t>
            </a:r>
          </a:p>
          <a:p>
            <a:pPr>
              <a:lnSpc>
                <a:spcPct val="200000"/>
              </a:lnSpc>
            </a:pPr>
            <a:r>
              <a:rPr lang="en-VN" sz="2800" dirty="0">
                <a:solidFill>
                  <a:srgbClr val="EC53E1"/>
                </a:solidFill>
              </a:rPr>
              <a:t>A</a:t>
            </a:r>
            <a:r>
              <a:rPr lang="en-VN" sz="2800" dirty="0"/>
              <a:t>.   2		</a:t>
            </a:r>
            <a:r>
              <a:rPr lang="en-VN" sz="2800" dirty="0">
                <a:solidFill>
                  <a:srgbClr val="EC53E1"/>
                </a:solidFill>
              </a:rPr>
              <a:t>B</a:t>
            </a:r>
            <a:r>
              <a:rPr lang="en-VN" sz="2800" dirty="0"/>
              <a:t>.   3		</a:t>
            </a:r>
          </a:p>
          <a:p>
            <a:pPr>
              <a:lnSpc>
                <a:spcPct val="200000"/>
              </a:lnSpc>
            </a:pPr>
            <a:r>
              <a:rPr lang="en-VN" sz="2800" dirty="0">
                <a:solidFill>
                  <a:srgbClr val="EC53E1"/>
                </a:solidFill>
              </a:rPr>
              <a:t>C</a:t>
            </a:r>
            <a:r>
              <a:rPr lang="en-VN" sz="2800" dirty="0"/>
              <a:t>.   4		</a:t>
            </a:r>
            <a:r>
              <a:rPr lang="en-VN" sz="2800" dirty="0">
                <a:solidFill>
                  <a:srgbClr val="EC53E1"/>
                </a:solidFill>
              </a:rPr>
              <a:t>D.   </a:t>
            </a:r>
            <a:r>
              <a:rPr lang="en-VN" sz="2800" dirty="0"/>
              <a:t>5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A898D9-4877-4915-81A4-150DE629A533}"/>
              </a:ext>
            </a:extLst>
          </p:cNvPr>
          <p:cNvGrpSpPr/>
          <p:nvPr/>
        </p:nvGrpSpPr>
        <p:grpSpPr>
          <a:xfrm>
            <a:off x="563317" y="4582350"/>
            <a:ext cx="1923125" cy="1930730"/>
            <a:chOff x="604444" y="3268487"/>
            <a:chExt cx="1826440" cy="182644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4B871CD-1EA7-452D-B154-DB6C08AC42CB}"/>
                </a:ext>
              </a:extLst>
            </p:cNvPr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BCC8D2-299D-41CD-95AB-DFF84067D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9AFFE92F-5946-4218-84BE-D0320E9C9085}"/>
              </a:ext>
            </a:extLst>
          </p:cNvPr>
          <p:cNvSpPr/>
          <p:nvPr/>
        </p:nvSpPr>
        <p:spPr>
          <a:xfrm>
            <a:off x="792200" y="3553708"/>
            <a:ext cx="628475" cy="6284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7CE8C5E-375F-4C8D-B5DE-BDF8252A15C5}"/>
              </a:ext>
            </a:extLst>
          </p:cNvPr>
          <p:cNvSpPr txBox="1"/>
          <p:nvPr/>
        </p:nvSpPr>
        <p:spPr>
          <a:xfrm>
            <a:off x="4689911" y="2055346"/>
            <a:ext cx="6575518" cy="209518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Tạm biệt và</a:t>
            </a:r>
            <a:b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hẹn gặp lại các bạn!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9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0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3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4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2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5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6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444" y="2600395"/>
            <a:ext cx="2233466" cy="141061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36" y="2115738"/>
            <a:ext cx="652329" cy="88399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832" y="3740721"/>
            <a:ext cx="701101" cy="76206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8950">
            <a:off x="8906110" y="2374017"/>
            <a:ext cx="1792379" cy="180457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308" y="4243779"/>
            <a:ext cx="1371516" cy="121436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0846">
            <a:off x="9461050" y="5001415"/>
            <a:ext cx="1016616" cy="82111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058" y="5402644"/>
            <a:ext cx="1542422" cy="131685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60112">
            <a:off x="6095625" y="5037792"/>
            <a:ext cx="1194920" cy="127417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429">
            <a:off x="4298720" y="5587955"/>
            <a:ext cx="1371719" cy="123759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02">
            <a:off x="2933217" y="4172342"/>
            <a:ext cx="2060627" cy="165215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38" y="5458142"/>
            <a:ext cx="1091279" cy="1091279"/>
          </a:xfrm>
          <a:prstGeom prst="rect">
            <a:avLst/>
          </a:prstGeom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4" y="417985"/>
            <a:ext cx="6521437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224455" y="1076480"/>
            <a:ext cx="5190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THOÁT KHỎI LƯỚI NHỆN</a:t>
            </a:r>
          </a:p>
        </p:txBody>
      </p:sp>
      <p:pic>
        <p:nvPicPr>
          <p:cNvPr id="38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13" y="433901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sp>
        <p:nvSpPr>
          <p:cNvPr id="87" name="Google Shape;182;p27"/>
          <p:cNvSpPr/>
          <p:nvPr/>
        </p:nvSpPr>
        <p:spPr>
          <a:xfrm>
            <a:off x="9100197" y="2896473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rPr>
              <a:t>|</a:t>
            </a: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8" name="Google Shape;182;p27"/>
          <p:cNvSpPr/>
          <p:nvPr/>
        </p:nvSpPr>
        <p:spPr>
          <a:xfrm>
            <a:off x="9331747" y="3115362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9" name="Google Shape;182;p27"/>
          <p:cNvSpPr/>
          <p:nvPr/>
        </p:nvSpPr>
        <p:spPr>
          <a:xfrm>
            <a:off x="9502173" y="2986634"/>
            <a:ext cx="420472" cy="48356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5" name="Google Shape;182;p27"/>
          <p:cNvSpPr/>
          <p:nvPr/>
        </p:nvSpPr>
        <p:spPr>
          <a:xfrm>
            <a:off x="6489985" y="4853033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" name="Google Shape;182;p27"/>
          <p:cNvSpPr/>
          <p:nvPr/>
        </p:nvSpPr>
        <p:spPr>
          <a:xfrm>
            <a:off x="6705466" y="4812362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0" name="Google Shape;182;p27"/>
          <p:cNvSpPr/>
          <p:nvPr/>
        </p:nvSpPr>
        <p:spPr>
          <a:xfrm>
            <a:off x="4025740" y="925430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" name="Google Shape;182;p27"/>
          <p:cNvSpPr/>
          <p:nvPr/>
        </p:nvSpPr>
        <p:spPr>
          <a:xfrm>
            <a:off x="4146589" y="662965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248" y="2669331"/>
            <a:ext cx="2536068" cy="160172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3701194" y="615569"/>
            <a:ext cx="1116712" cy="809414"/>
          </a:xfrm>
          <a:prstGeom prst="rect">
            <a:avLst/>
          </a:prstGeom>
        </p:spPr>
      </p:pic>
      <p:sp>
        <p:nvSpPr>
          <p:cNvPr id="48" name="Rounded Rectangle 47">
            <a:hlinkClick r:id="rId8" action="ppaction://hlinksldjump"/>
          </p:cNvPr>
          <p:cNvSpPr/>
          <p:nvPr/>
        </p:nvSpPr>
        <p:spPr>
          <a:xfrm>
            <a:off x="1704120" y="1896467"/>
            <a:ext cx="2994496" cy="76079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3150" y="210026"/>
            <a:ext cx="1405841" cy="17470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888" y1="42490" x2="18051" y2="46838"/>
                        <a14:foregroundMark x1="18530" y1="39921" x2="39457" y2="39921"/>
                        <a14:foregroundMark x1="88658" y1="9486" x2="71406" y2="59486"/>
                        <a14:foregroundMark x1="86102" y1="24901" x2="83067" y2="37352"/>
                        <a14:foregroundMark x1="77476" y1="12253" x2="74601" y2="1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566" y="2602668"/>
            <a:ext cx="1268559" cy="1025385"/>
          </a:xfrm>
          <a:prstGeom prst="rect">
            <a:avLst/>
          </a:prstGeom>
        </p:spPr>
      </p:pic>
      <p:sp>
        <p:nvSpPr>
          <p:cNvPr id="60" name="Rounded Rectangle 59">
            <a:hlinkClick r:id="rId12" action="ppaction://hlinksldjump"/>
          </p:cNvPr>
          <p:cNvSpPr/>
          <p:nvPr/>
        </p:nvSpPr>
        <p:spPr>
          <a:xfrm>
            <a:off x="8883993" y="3796385"/>
            <a:ext cx="1801131" cy="613055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Bướm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194" y="2471378"/>
            <a:ext cx="1497330" cy="120967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181">
            <a:off x="6483391" y="4702944"/>
            <a:ext cx="796924" cy="794952"/>
          </a:xfrm>
          <a:prstGeom prst="rect">
            <a:avLst/>
          </a:prstGeom>
        </p:spPr>
      </p:pic>
      <p:sp>
        <p:nvSpPr>
          <p:cNvPr id="75" name="Rounded Rectangle 74">
            <a:hlinkClick r:id="rId15" action="ppaction://hlinksldjump"/>
          </p:cNvPr>
          <p:cNvSpPr/>
          <p:nvPr/>
        </p:nvSpPr>
        <p:spPr>
          <a:xfrm>
            <a:off x="5701145" y="5618990"/>
            <a:ext cx="2536067" cy="75384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Cam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54" y="4226510"/>
            <a:ext cx="1771650" cy="1771650"/>
          </a:xfrm>
          <a:prstGeom prst="rect">
            <a:avLst/>
          </a:prstGeom>
        </p:spPr>
      </p:pic>
      <p:sp>
        <p:nvSpPr>
          <p:cNvPr id="26" name="Rounded Rectangle 74">
            <a:hlinkClick r:id="rId17" action="ppaction://hlinksldjump"/>
            <a:extLst>
              <a:ext uri="{FF2B5EF4-FFF2-40B4-BE49-F238E27FC236}">
                <a16:creationId xmlns:a16="http://schemas.microsoft.com/office/drawing/2014/main" id="{81D83F55-848B-4752-881E-A9A74AB82B7D}"/>
              </a:ext>
            </a:extLst>
          </p:cNvPr>
          <p:cNvSpPr/>
          <p:nvPr/>
        </p:nvSpPr>
        <p:spPr>
          <a:xfrm>
            <a:off x="733225" y="4918716"/>
            <a:ext cx="2536067" cy="75384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Bọ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ngựa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Google Shape;182;p27">
            <a:extLst>
              <a:ext uri="{FF2B5EF4-FFF2-40B4-BE49-F238E27FC236}">
                <a16:creationId xmlns:a16="http://schemas.microsoft.com/office/drawing/2014/main" id="{7E86163A-1BAD-4126-8285-F247BD861044}"/>
              </a:ext>
            </a:extLst>
          </p:cNvPr>
          <p:cNvSpPr/>
          <p:nvPr/>
        </p:nvSpPr>
        <p:spPr>
          <a:xfrm>
            <a:off x="2098929" y="4190551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9" name="Google Shape;182;p27">
            <a:extLst>
              <a:ext uri="{FF2B5EF4-FFF2-40B4-BE49-F238E27FC236}">
                <a16:creationId xmlns:a16="http://schemas.microsoft.com/office/drawing/2014/main" id="{A37DDABC-D5DD-4E3B-B6D7-CDA2EAB691A1}"/>
              </a:ext>
            </a:extLst>
          </p:cNvPr>
          <p:cNvSpPr/>
          <p:nvPr/>
        </p:nvSpPr>
        <p:spPr>
          <a:xfrm>
            <a:off x="1796347" y="4349799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170FB2-20FD-46F8-A9CD-C52A9035B8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2927" y="3773105"/>
            <a:ext cx="1322193" cy="10799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60EC680-3220-443B-AD21-05EE7DEA3A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866" y="3030453"/>
            <a:ext cx="2536067" cy="2165179"/>
          </a:xfrm>
          <a:prstGeom prst="rect">
            <a:avLst/>
          </a:prstGeom>
        </p:spPr>
      </p:pic>
      <p:pic>
        <p:nvPicPr>
          <p:cNvPr id="8" name="Picture 7">
            <a:hlinkClick r:id="rId20" action="ppaction://hlinksldjump"/>
            <a:extLst>
              <a:ext uri="{FF2B5EF4-FFF2-40B4-BE49-F238E27FC236}">
                <a16:creationId xmlns:a16="http://schemas.microsoft.com/office/drawing/2014/main" id="{DF91336A-29B1-4E02-A6F5-75AC4584346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840" y="5618990"/>
            <a:ext cx="1016197" cy="992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17188 -0.47778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-1.0069 -0.45463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52" y="-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98646 0.22778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23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8" grpId="0" bldLvl="0" animBg="1"/>
      <p:bldP spid="60" grpId="0" bldLvl="0" animBg="1"/>
      <p:bldP spid="75" grpId="0" bldLvl="0" animBg="1"/>
      <p:bldP spid="2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3" descr="C:\Users\ADMIN\Desktop\Tai nguyen thiet ke tro choi\Bảng gỗ\49f1b87228eb6bdb68e300357ebeb9ca (2).jpg">
            <a:extLst>
              <a:ext uri="{FF2B5EF4-FFF2-40B4-BE49-F238E27FC236}">
                <a16:creationId xmlns:a16="http://schemas.microsoft.com/office/drawing/2014/main" id="{2DBAEE32-B1E9-4FDB-B7EB-C1B582A64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85" y="1011555"/>
            <a:ext cx="9472930" cy="27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6260" y="4265224"/>
            <a:ext cx="1667309" cy="2280755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4084149" y="4265224"/>
            <a:ext cx="5037549" cy="1537526"/>
          </a:xfrm>
          <a:prstGeom prst="cloud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4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giờ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30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phút</a:t>
            </a:r>
            <a:endParaRPr kumimoji="0" lang="vi-VN" altLang="zh-CN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10DC4B-2E30-44D9-B856-117517C27729}"/>
              </a:ext>
            </a:extLst>
          </p:cNvPr>
          <p:cNvGrpSpPr/>
          <p:nvPr/>
        </p:nvGrpSpPr>
        <p:grpSpPr>
          <a:xfrm>
            <a:off x="6867988" y="555697"/>
            <a:ext cx="3190411" cy="2968198"/>
            <a:chOff x="3736695" y="1262294"/>
            <a:chExt cx="3019605" cy="277285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030A6E5-2C03-4517-A03F-3B06686D9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955" b="95946" l="1961" r="97148">
                          <a14:foregroundMark x1="13012" y1="5180" x2="13012" y2="5180"/>
                          <a14:foregroundMark x1="18360" y1="9910" x2="18360" y2="9910"/>
                          <a14:foregroundMark x1="12656" y1="47297" x2="12656" y2="47297"/>
                          <a14:foregroundMark x1="8734" y1="48198" x2="8734" y2="48198"/>
                          <a14:foregroundMark x1="13725" y1="47748" x2="13725" y2="47748"/>
                          <a14:foregroundMark x1="86809" y1="11261" x2="86809" y2="11261"/>
                          <a14:foregroundMark x1="86809" y1="9459" x2="89305" y2="25225"/>
                          <a14:foregroundMark x1="93048" y1="10586" x2="93226" y2="16216"/>
                          <a14:foregroundMark x1="97148" y1="19595" x2="97148" y2="19595"/>
                          <a14:foregroundMark x1="85205" y1="42342" x2="85205" y2="42342"/>
                          <a14:foregroundMark x1="88770" y1="59459" x2="92692" y2="83784"/>
                          <a14:foregroundMark x1="96078" y1="86712" x2="96435" y2="89189"/>
                          <a14:foregroundMark x1="88057" y1="93018" x2="88414" y2="95946"/>
                          <a14:foregroundMark x1="86453" y1="72748" x2="86453" y2="72748"/>
                          <a14:foregroundMark x1="86096" y1="71622" x2="86096" y2="71622"/>
                          <a14:backgroundMark x1="13904" y1="25225" x2="13904" y2="25225"/>
                          <a14:backgroundMark x1="13904" y1="22072" x2="13904" y2="22072"/>
                          <a14:backgroundMark x1="84135" y1="27703" x2="84135" y2="27703"/>
                          <a14:backgroundMark x1="78966" y1="15766" x2="80392" y2="28604"/>
                          <a14:backgroundMark x1="80392" y1="28604" x2="80392" y2="28604"/>
                          <a14:backgroundMark x1="80927" y1="24550" x2="80570" y2="35586"/>
                          <a14:backgroundMark x1="82353" y1="37162" x2="82353" y2="37162"/>
                          <a14:backgroundMark x1="81818" y1="37387" x2="80392" y2="39865"/>
                          <a14:backgroundMark x1="79144" y1="13739" x2="79144" y2="13739"/>
                          <a14:backgroundMark x1="80570" y1="35586" x2="78966" y2="42793"/>
                          <a14:backgroundMark x1="82175" y1="39865" x2="82175" y2="39865"/>
                          <a14:backgroundMark x1="79679" y1="62387" x2="79679" y2="62387"/>
                          <a14:backgroundMark x1="83957" y1="69595" x2="83957" y2="69595"/>
                          <a14:backgroundMark x1="83969" y1="72748" x2="84314" y2="79279"/>
                          <a14:backgroundMark x1="83910" y1="71622" x2="83969" y2="72748"/>
                          <a14:backgroundMark x1="83779" y1="69144" x2="83910" y2="71622"/>
                          <a14:backgroundMark x1="80392" y1="68018" x2="80749" y2="82207"/>
                          <a14:backgroundMark x1="81283" y1="76577" x2="81996" y2="88063"/>
                          <a14:backgroundMark x1="81818" y1="87838" x2="81640" y2="90315"/>
                          <a14:backgroundMark x1="80749" y1="83784" x2="80392" y2="90315"/>
                          <a14:backgroundMark x1="80392" y1="82207" x2="80392" y2="84685"/>
                          <a14:backgroundMark x1="80392" y1="70721" x2="81105" y2="83333"/>
                          <a14:backgroundMark x1="80392" y1="65991" x2="80927" y2="70946"/>
                          <a14:backgroundMark x1="79679" y1="61937" x2="79679" y2="747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845" t="51535" r="960" b="2468"/>
            <a:stretch/>
          </p:blipFill>
          <p:spPr>
            <a:xfrm>
              <a:off x="5274385" y="1262294"/>
              <a:ext cx="1481915" cy="2772855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876904C-A0D4-4B90-B57E-EDA9B19B836B}"/>
                </a:ext>
              </a:extLst>
            </p:cNvPr>
            <p:cNvGrpSpPr/>
            <p:nvPr/>
          </p:nvGrpSpPr>
          <p:grpSpPr>
            <a:xfrm>
              <a:off x="3736695" y="1831367"/>
              <a:ext cx="2055600" cy="1993213"/>
              <a:chOff x="3736695" y="1831367"/>
              <a:chExt cx="2055600" cy="199321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DCE88F0-3B7C-4CF7-8FCB-96E6AE7C36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6695" y="1831367"/>
                <a:ext cx="2055600" cy="1993213"/>
              </a:xfrm>
              <a:prstGeom prst="rect">
                <a:avLst/>
              </a:prstGeom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711F79B-546E-477E-A699-4F5C1CED56AF}"/>
                  </a:ext>
                </a:extLst>
              </p:cNvPr>
              <p:cNvGrpSpPr/>
              <p:nvPr/>
            </p:nvGrpSpPr>
            <p:grpSpPr>
              <a:xfrm rot="16200000">
                <a:off x="3987977" y="1941170"/>
                <a:ext cx="1622307" cy="1759753"/>
                <a:chOff x="-1349047" y="-172358"/>
                <a:chExt cx="5829300" cy="5829300"/>
              </a:xfrm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D4E061D-EF43-44A7-8348-91782A8385CC}"/>
                    </a:ext>
                  </a:extLst>
                </p:cNvPr>
                <p:cNvSpPr/>
                <p:nvPr/>
              </p:nvSpPr>
              <p:spPr>
                <a:xfrm rot="13475249">
                  <a:off x="711909" y="2439215"/>
                  <a:ext cx="471217" cy="1654037"/>
                </a:xfrm>
                <a:custGeom>
                  <a:avLst/>
                  <a:gdLst>
                    <a:gd name="connsiteX0" fmla="*/ 235609 w 471218"/>
                    <a:gd name="connsiteY0" fmla="*/ 0 h 1303317"/>
                    <a:gd name="connsiteX1" fmla="*/ 471218 w 471218"/>
                    <a:gd name="connsiteY1" fmla="*/ 235609 h 1303317"/>
                    <a:gd name="connsiteX2" fmla="*/ 345381 w 471218"/>
                    <a:gd name="connsiteY2" fmla="*/ 361446 h 1303317"/>
                    <a:gd name="connsiteX3" fmla="*/ 432006 w 471218"/>
                    <a:gd name="connsiteY3" fmla="*/ 1303317 h 1303317"/>
                    <a:gd name="connsiteX4" fmla="*/ 39212 w 471218"/>
                    <a:gd name="connsiteY4" fmla="*/ 1303317 h 1303317"/>
                    <a:gd name="connsiteX5" fmla="*/ 125838 w 471218"/>
                    <a:gd name="connsiteY5" fmla="*/ 361447 h 1303317"/>
                    <a:gd name="connsiteX6" fmla="*/ 0 w 471218"/>
                    <a:gd name="connsiteY6" fmla="*/ 235609 h 1303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1218" h="1303317">
                      <a:moveTo>
                        <a:pt x="235609" y="0"/>
                      </a:moveTo>
                      <a:lnTo>
                        <a:pt x="471218" y="235609"/>
                      </a:lnTo>
                      <a:lnTo>
                        <a:pt x="345381" y="361446"/>
                      </a:lnTo>
                      <a:lnTo>
                        <a:pt x="432006" y="1303317"/>
                      </a:lnTo>
                      <a:lnTo>
                        <a:pt x="39212" y="1303317"/>
                      </a:lnTo>
                      <a:lnTo>
                        <a:pt x="125838" y="361447"/>
                      </a:lnTo>
                      <a:lnTo>
                        <a:pt x="0" y="23560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C5AFA099-46BC-415C-897E-2948FD4FFC7F}"/>
                    </a:ext>
                  </a:extLst>
                </p:cNvPr>
                <p:cNvSpPr/>
                <p:nvPr/>
              </p:nvSpPr>
              <p:spPr>
                <a:xfrm>
                  <a:off x="-1349047" y="-172358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C0257887-FB3D-47F1-BCE3-8878C06F32DD}"/>
                  </a:ext>
                </a:extLst>
              </p:cNvPr>
              <p:cNvGrpSpPr/>
              <p:nvPr/>
            </p:nvGrpSpPr>
            <p:grpSpPr>
              <a:xfrm>
                <a:off x="3919254" y="2009893"/>
                <a:ext cx="1759753" cy="1622307"/>
                <a:chOff x="-640557" y="171451"/>
                <a:chExt cx="5829300" cy="5829300"/>
              </a:xfrm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C25D6DE1-83EE-437B-B2A7-4E63FB2437E8}"/>
                    </a:ext>
                  </a:extLst>
                </p:cNvPr>
                <p:cNvSpPr/>
                <p:nvPr/>
              </p:nvSpPr>
              <p:spPr>
                <a:xfrm rot="10800000">
                  <a:off x="2012074" y="3110989"/>
                  <a:ext cx="269279" cy="2231060"/>
                </a:xfrm>
                <a:custGeom>
                  <a:avLst/>
                  <a:gdLst>
                    <a:gd name="connsiteX0" fmla="*/ 138114 w 276228"/>
                    <a:gd name="connsiteY0" fmla="*/ 0 h 1900961"/>
                    <a:gd name="connsiteX1" fmla="*/ 276227 w 276228"/>
                    <a:gd name="connsiteY1" fmla="*/ 167411 h 1900961"/>
                    <a:gd name="connsiteX2" fmla="*/ 210352 w 276228"/>
                    <a:gd name="connsiteY2" fmla="*/ 247260 h 1900961"/>
                    <a:gd name="connsiteX3" fmla="*/ 276228 w 276228"/>
                    <a:gd name="connsiteY3" fmla="*/ 1900961 h 1900961"/>
                    <a:gd name="connsiteX4" fmla="*/ 1 w 276228"/>
                    <a:gd name="connsiteY4" fmla="*/ 1900961 h 1900961"/>
                    <a:gd name="connsiteX5" fmla="*/ 65877 w 276228"/>
                    <a:gd name="connsiteY5" fmla="*/ 247262 h 1900961"/>
                    <a:gd name="connsiteX6" fmla="*/ 0 w 276228"/>
                    <a:gd name="connsiteY6" fmla="*/ 167411 h 1900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6228" h="1900961">
                      <a:moveTo>
                        <a:pt x="138114" y="0"/>
                      </a:moveTo>
                      <a:lnTo>
                        <a:pt x="276227" y="167411"/>
                      </a:lnTo>
                      <a:lnTo>
                        <a:pt x="210352" y="247260"/>
                      </a:lnTo>
                      <a:lnTo>
                        <a:pt x="276228" y="1900961"/>
                      </a:lnTo>
                      <a:lnTo>
                        <a:pt x="1" y="1900961"/>
                      </a:lnTo>
                      <a:lnTo>
                        <a:pt x="65877" y="247262"/>
                      </a:lnTo>
                      <a:lnTo>
                        <a:pt x="0" y="16741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C740319F-F54D-47E4-83EC-6DE86231221B}"/>
                    </a:ext>
                  </a:extLst>
                </p:cNvPr>
                <p:cNvSpPr/>
                <p:nvPr/>
              </p:nvSpPr>
              <p:spPr>
                <a:xfrm>
                  <a:off x="-640557" y="171451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DC03439-4B47-4B14-A3F8-3D2C0383D728}"/>
                  </a:ext>
                </a:extLst>
              </p:cNvPr>
              <p:cNvGrpSpPr/>
              <p:nvPr/>
            </p:nvGrpSpPr>
            <p:grpSpPr>
              <a:xfrm>
                <a:off x="3919254" y="2009893"/>
                <a:ext cx="1759753" cy="1622307"/>
                <a:chOff x="-2509156" y="632153"/>
                <a:chExt cx="5829300" cy="5829300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6701C38C-49C5-4FF9-821D-DF63A67502D1}"/>
                    </a:ext>
                  </a:extLst>
                </p:cNvPr>
                <p:cNvGrpSpPr/>
                <p:nvPr/>
              </p:nvGrpSpPr>
              <p:grpSpPr>
                <a:xfrm>
                  <a:off x="-42181" y="3099128"/>
                  <a:ext cx="658175" cy="778909"/>
                  <a:chOff x="7747136" y="2981324"/>
                  <a:chExt cx="658175" cy="778909"/>
                </a:xfrm>
              </p:grpSpPr>
              <p:sp>
                <p:nvSpPr>
                  <p:cNvPr id="16" name="Oval 15">
                    <a:extLst>
                      <a:ext uri="{FF2B5EF4-FFF2-40B4-BE49-F238E27FC236}">
                        <a16:creationId xmlns:a16="http://schemas.microsoft.com/office/drawing/2014/main" id="{29408585-DCF1-4202-93CD-F356D81954B3}"/>
                      </a:ext>
                    </a:extLst>
                  </p:cNvPr>
                  <p:cNvSpPr/>
                  <p:nvPr/>
                </p:nvSpPr>
                <p:spPr>
                  <a:xfrm>
                    <a:off x="7747136" y="2981324"/>
                    <a:ext cx="658175" cy="778909"/>
                  </a:xfrm>
                  <a:prstGeom prst="ellipse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sym typeface="Arial"/>
                    </a:endParaRPr>
                  </a:p>
                </p:txBody>
              </p:sp>
              <p:sp>
                <p:nvSpPr>
                  <p:cNvPr id="17" name="Oval 16">
                    <a:extLst>
                      <a:ext uri="{FF2B5EF4-FFF2-40B4-BE49-F238E27FC236}">
                        <a16:creationId xmlns:a16="http://schemas.microsoft.com/office/drawing/2014/main" id="{6977691C-60CF-4336-A308-9E201779227F}"/>
                      </a:ext>
                    </a:extLst>
                  </p:cNvPr>
                  <p:cNvSpPr/>
                  <p:nvPr/>
                </p:nvSpPr>
                <p:spPr>
                  <a:xfrm>
                    <a:off x="7888421" y="3129846"/>
                    <a:ext cx="429309" cy="47121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sym typeface="Arial"/>
                    </a:endParaRPr>
                  </a:p>
                </p:txBody>
              </p:sp>
            </p:grp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A69771DB-A280-40AF-A2B0-93DE714A842A}"/>
                    </a:ext>
                  </a:extLst>
                </p:cNvPr>
                <p:cNvSpPr/>
                <p:nvPr/>
              </p:nvSpPr>
              <p:spPr>
                <a:xfrm>
                  <a:off x="-2509156" y="632153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</p:grpSp>
      </p:grpSp>
      <p:sp>
        <p:nvSpPr>
          <p:cNvPr id="23" name="Text Box 2">
            <a:extLst>
              <a:ext uri="{FF2B5EF4-FFF2-40B4-BE49-F238E27FC236}">
                <a16:creationId xmlns:a16="http://schemas.microsoft.com/office/drawing/2014/main" id="{98FCE1A9-F8A0-4CB6-8540-5E183D88A6DA}"/>
              </a:ext>
            </a:extLst>
          </p:cNvPr>
          <p:cNvSpPr txBox="1"/>
          <p:nvPr/>
        </p:nvSpPr>
        <p:spPr>
          <a:xfrm>
            <a:off x="3221502" y="1661218"/>
            <a:ext cx="35816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Đồng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hồ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chỉ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mấy</a:t>
            </a:r>
            <a:r>
              <a:rPr kumimoji="0" lang="en-US" altLang="en-US" sz="40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giờ?</a:t>
            </a:r>
            <a:endParaRPr kumimoji="0" lang="vi-VN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3" grpId="0"/>
      <p:bldP spid="2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85" y="1011555"/>
            <a:ext cx="9472930" cy="27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3299632" y="1699132"/>
            <a:ext cx="3641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Đồng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hồ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chỉ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mấy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giờ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?</a:t>
            </a:r>
            <a:endParaRPr kumimoji="0" lang="vi-VN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Cloud 3"/>
          <p:cNvSpPr/>
          <p:nvPr/>
        </p:nvSpPr>
        <p:spPr>
          <a:xfrm>
            <a:off x="3403259" y="4190969"/>
            <a:ext cx="5795645" cy="1785620"/>
          </a:xfrm>
          <a:prstGeom prst="cloud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8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giờ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15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phút</a:t>
            </a:r>
            <a:endParaRPr kumimoji="0" lang="vi-VN" altLang="zh-CN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61" name="Picture 6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160" y="4413250"/>
            <a:ext cx="2164080" cy="174879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42E6B73-94AE-4845-8D29-6ADFE5F3AC5A}"/>
              </a:ext>
            </a:extLst>
          </p:cNvPr>
          <p:cNvGrpSpPr/>
          <p:nvPr/>
        </p:nvGrpSpPr>
        <p:grpSpPr>
          <a:xfrm>
            <a:off x="6941404" y="529717"/>
            <a:ext cx="3070146" cy="2965292"/>
            <a:chOff x="7709324" y="2686474"/>
            <a:chExt cx="3070146" cy="29652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81A25EA-A12F-46E3-92D4-BAAEFCAF65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955" b="47973" l="1961" r="97148">
                          <a14:foregroundMark x1="13012" y1="5180" x2="13012" y2="5180"/>
                          <a14:foregroundMark x1="18360" y1="9910" x2="18360" y2="9910"/>
                          <a14:foregroundMark x1="12656" y1="47297" x2="12656" y2="47297"/>
                          <a14:foregroundMark x1="8734" y1="48198" x2="8734" y2="48198"/>
                          <a14:foregroundMark x1="13725" y1="47748" x2="13725" y2="47748"/>
                          <a14:foregroundMark x1="86809" y1="11261" x2="86809" y2="11261"/>
                          <a14:foregroundMark x1="86809" y1="9459" x2="89305" y2="25225"/>
                          <a14:foregroundMark x1="93048" y1="10586" x2="93226" y2="16216"/>
                          <a14:foregroundMark x1="97148" y1="19595" x2="97148" y2="19595"/>
                          <a14:foregroundMark x1="85205" y1="42342" x2="85205" y2="42342"/>
                          <a14:backgroundMark x1="13904" y1="25225" x2="13904" y2="25225"/>
                          <a14:backgroundMark x1="13904" y1="22072" x2="13904" y2="22072"/>
                          <a14:backgroundMark x1="84135" y1="27703" x2="84135" y2="27703"/>
                          <a14:backgroundMark x1="78966" y1="15766" x2="80392" y2="28604"/>
                          <a14:backgroundMark x1="80392" y1="28604" x2="80392" y2="28604"/>
                          <a14:backgroundMark x1="80927" y1="24550" x2="80570" y2="35586"/>
                          <a14:backgroundMark x1="82353" y1="37162" x2="82353" y2="37162"/>
                          <a14:backgroundMark x1="81818" y1="37387" x2="80392" y2="39865"/>
                          <a14:backgroundMark x1="79144" y1="13739" x2="79144" y2="13739"/>
                          <a14:backgroundMark x1="80570" y1="35586" x2="78966" y2="42793"/>
                          <a14:backgroundMark x1="82175" y1="39865" x2="82175" y2="398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85" t="-1267" r="466" b="50746"/>
            <a:stretch/>
          </p:blipFill>
          <p:spPr>
            <a:xfrm>
              <a:off x="9197267" y="2686474"/>
              <a:ext cx="1582203" cy="296529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221253-3B41-493A-A55F-FE90B2418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9324" y="3545614"/>
              <a:ext cx="2055600" cy="1993213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13DE68D-39AA-4AE8-87DB-24C05DB45EA2}"/>
                </a:ext>
              </a:extLst>
            </p:cNvPr>
            <p:cNvGrpSpPr/>
            <p:nvPr/>
          </p:nvGrpSpPr>
          <p:grpSpPr>
            <a:xfrm rot="16200000">
              <a:off x="7960606" y="3655417"/>
              <a:ext cx="1622307" cy="1759753"/>
              <a:chOff x="-1349047" y="-172358"/>
              <a:chExt cx="5829300" cy="5829300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71D5F6B4-85BA-4767-B64D-13AA5CC039DA}"/>
                  </a:ext>
                </a:extLst>
              </p:cNvPr>
              <p:cNvSpPr/>
              <p:nvPr/>
            </p:nvSpPr>
            <p:spPr>
              <a:xfrm rot="20199584">
                <a:off x="959104" y="961472"/>
                <a:ext cx="471218" cy="1654038"/>
              </a:xfrm>
              <a:custGeom>
                <a:avLst/>
                <a:gdLst>
                  <a:gd name="connsiteX0" fmla="*/ 235609 w 471218"/>
                  <a:gd name="connsiteY0" fmla="*/ 0 h 1303317"/>
                  <a:gd name="connsiteX1" fmla="*/ 471218 w 471218"/>
                  <a:gd name="connsiteY1" fmla="*/ 235609 h 1303317"/>
                  <a:gd name="connsiteX2" fmla="*/ 345381 w 471218"/>
                  <a:gd name="connsiteY2" fmla="*/ 361446 h 1303317"/>
                  <a:gd name="connsiteX3" fmla="*/ 432006 w 471218"/>
                  <a:gd name="connsiteY3" fmla="*/ 1303317 h 1303317"/>
                  <a:gd name="connsiteX4" fmla="*/ 39212 w 471218"/>
                  <a:gd name="connsiteY4" fmla="*/ 1303317 h 1303317"/>
                  <a:gd name="connsiteX5" fmla="*/ 125838 w 471218"/>
                  <a:gd name="connsiteY5" fmla="*/ 361447 h 1303317"/>
                  <a:gd name="connsiteX6" fmla="*/ 0 w 471218"/>
                  <a:gd name="connsiteY6" fmla="*/ 235609 h 1303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1218" h="1303317">
                    <a:moveTo>
                      <a:pt x="235609" y="0"/>
                    </a:moveTo>
                    <a:lnTo>
                      <a:pt x="471218" y="235609"/>
                    </a:lnTo>
                    <a:lnTo>
                      <a:pt x="345381" y="361446"/>
                    </a:lnTo>
                    <a:lnTo>
                      <a:pt x="432006" y="1303317"/>
                    </a:lnTo>
                    <a:lnTo>
                      <a:pt x="39212" y="1303317"/>
                    </a:lnTo>
                    <a:lnTo>
                      <a:pt x="125838" y="361447"/>
                    </a:lnTo>
                    <a:lnTo>
                      <a:pt x="0" y="23560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82A8DD2-77AE-454D-843D-36D2BA1FDD51}"/>
                  </a:ext>
                </a:extLst>
              </p:cNvPr>
              <p:cNvSpPr/>
              <p:nvPr/>
            </p:nvSpPr>
            <p:spPr>
              <a:xfrm>
                <a:off x="-1349047" y="-172358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15EC48C-DE73-4828-B150-9DF49E82129A}"/>
                </a:ext>
              </a:extLst>
            </p:cNvPr>
            <p:cNvGrpSpPr/>
            <p:nvPr/>
          </p:nvGrpSpPr>
          <p:grpSpPr>
            <a:xfrm>
              <a:off x="7891883" y="3724140"/>
              <a:ext cx="1759753" cy="1622307"/>
              <a:chOff x="-640557" y="171451"/>
              <a:chExt cx="5829300" cy="5829300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02852F2-CCE0-4554-AACD-27231D4CEF80}"/>
                  </a:ext>
                </a:extLst>
              </p:cNvPr>
              <p:cNvSpPr/>
              <p:nvPr/>
            </p:nvSpPr>
            <p:spPr>
              <a:xfrm rot="5400000">
                <a:off x="3068128" y="2038440"/>
                <a:ext cx="292093" cy="2056803"/>
              </a:xfrm>
              <a:custGeom>
                <a:avLst/>
                <a:gdLst>
                  <a:gd name="connsiteX0" fmla="*/ 138114 w 276228"/>
                  <a:gd name="connsiteY0" fmla="*/ 0 h 1900961"/>
                  <a:gd name="connsiteX1" fmla="*/ 276227 w 276228"/>
                  <a:gd name="connsiteY1" fmla="*/ 167411 h 1900961"/>
                  <a:gd name="connsiteX2" fmla="*/ 210352 w 276228"/>
                  <a:gd name="connsiteY2" fmla="*/ 247260 h 1900961"/>
                  <a:gd name="connsiteX3" fmla="*/ 276228 w 276228"/>
                  <a:gd name="connsiteY3" fmla="*/ 1900961 h 1900961"/>
                  <a:gd name="connsiteX4" fmla="*/ 1 w 276228"/>
                  <a:gd name="connsiteY4" fmla="*/ 1900961 h 1900961"/>
                  <a:gd name="connsiteX5" fmla="*/ 65877 w 276228"/>
                  <a:gd name="connsiteY5" fmla="*/ 247262 h 1900961"/>
                  <a:gd name="connsiteX6" fmla="*/ 0 w 276228"/>
                  <a:gd name="connsiteY6" fmla="*/ 167411 h 190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228" h="1900961">
                    <a:moveTo>
                      <a:pt x="138114" y="0"/>
                    </a:moveTo>
                    <a:lnTo>
                      <a:pt x="276227" y="167411"/>
                    </a:lnTo>
                    <a:lnTo>
                      <a:pt x="210352" y="247260"/>
                    </a:lnTo>
                    <a:lnTo>
                      <a:pt x="276228" y="1900961"/>
                    </a:lnTo>
                    <a:lnTo>
                      <a:pt x="1" y="1900961"/>
                    </a:lnTo>
                    <a:lnTo>
                      <a:pt x="65877" y="247262"/>
                    </a:lnTo>
                    <a:lnTo>
                      <a:pt x="0" y="167411"/>
                    </a:lnTo>
                    <a:close/>
                  </a:path>
                </a:pathLst>
              </a:custGeom>
              <a:solidFill>
                <a:schemeClr val="tx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7D46072-59E1-439A-8EAE-4B1018647A44}"/>
                  </a:ext>
                </a:extLst>
              </p:cNvPr>
              <p:cNvSpPr/>
              <p:nvPr/>
            </p:nvSpPr>
            <p:spPr>
              <a:xfrm>
                <a:off x="-640557" y="171451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1FECC68-FE99-4FB0-A898-C7B5F39A06F9}"/>
                </a:ext>
              </a:extLst>
            </p:cNvPr>
            <p:cNvGrpSpPr/>
            <p:nvPr/>
          </p:nvGrpSpPr>
          <p:grpSpPr>
            <a:xfrm>
              <a:off x="7891883" y="3724140"/>
              <a:ext cx="1759753" cy="1622307"/>
              <a:chOff x="-2509156" y="632153"/>
              <a:chExt cx="5829300" cy="5829300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26CE4C2-4B90-445E-984D-F53E92BAA81C}"/>
                  </a:ext>
                </a:extLst>
              </p:cNvPr>
              <p:cNvGrpSpPr/>
              <p:nvPr/>
            </p:nvGrpSpPr>
            <p:grpSpPr>
              <a:xfrm>
                <a:off x="-42181" y="3099128"/>
                <a:ext cx="658175" cy="778909"/>
                <a:chOff x="7747136" y="2981324"/>
                <a:chExt cx="658175" cy="778909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E8D62A3C-2995-4E07-AD23-29AEBEA43FA1}"/>
                    </a:ext>
                  </a:extLst>
                </p:cNvPr>
                <p:cNvSpPr/>
                <p:nvPr/>
              </p:nvSpPr>
              <p:spPr>
                <a:xfrm>
                  <a:off x="7747136" y="2981324"/>
                  <a:ext cx="658175" cy="778909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29F237A2-12A9-43A1-949A-36962C1DC6AD}"/>
                    </a:ext>
                  </a:extLst>
                </p:cNvPr>
                <p:cNvSpPr/>
                <p:nvPr/>
              </p:nvSpPr>
              <p:spPr>
                <a:xfrm>
                  <a:off x="7888421" y="3129846"/>
                  <a:ext cx="429309" cy="47121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C7F9767-7E5E-4B9B-A596-28CA1C43AEEE}"/>
                  </a:ext>
                </a:extLst>
              </p:cNvPr>
              <p:cNvSpPr/>
              <p:nvPr/>
            </p:nvSpPr>
            <p:spPr>
              <a:xfrm>
                <a:off x="-2509156" y="632153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bldLvl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65" y="584372"/>
            <a:ext cx="9472930" cy="245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2377440" y="1306625"/>
            <a:ext cx="7174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Cái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bảng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lớp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dài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khoảng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….?</a:t>
            </a:r>
            <a:endParaRPr kumimoji="0" lang="vi-V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76" name="Picture 7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990" y="4580255"/>
            <a:ext cx="2277745" cy="2277745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0AB4F672-FD33-4DEC-9590-33746C6A3139}"/>
              </a:ext>
            </a:extLst>
          </p:cNvPr>
          <p:cNvSpPr/>
          <p:nvPr/>
        </p:nvSpPr>
        <p:spPr>
          <a:xfrm>
            <a:off x="6207519" y="3994051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 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3 m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C">
            <a:extLst>
              <a:ext uri="{FF2B5EF4-FFF2-40B4-BE49-F238E27FC236}">
                <a16:creationId xmlns:a16="http://schemas.microsoft.com/office/drawing/2014/main" id="{5B52AB22-CA6A-428D-B0DD-AD2C88AEDC0F}"/>
              </a:ext>
            </a:extLst>
          </p:cNvPr>
          <p:cNvSpPr/>
          <p:nvPr/>
        </p:nvSpPr>
        <p:spPr>
          <a:xfrm>
            <a:off x="2083823" y="4024206"/>
            <a:ext cx="336018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 3 cm</a:t>
            </a:r>
          </a:p>
        </p:txBody>
      </p:sp>
      <p:sp>
        <p:nvSpPr>
          <p:cNvPr id="10" name="B">
            <a:extLst>
              <a:ext uri="{FF2B5EF4-FFF2-40B4-BE49-F238E27FC236}">
                <a16:creationId xmlns:a16="http://schemas.microsoft.com/office/drawing/2014/main" id="{09C4068C-4CC7-49CB-BCC7-E60258361380}"/>
              </a:ext>
            </a:extLst>
          </p:cNvPr>
          <p:cNvSpPr/>
          <p:nvPr/>
        </p:nvSpPr>
        <p:spPr>
          <a:xfrm>
            <a:off x="2083823" y="5007393"/>
            <a:ext cx="336018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 dm 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3C2AC93F-535B-4DE7-9AD8-7018172C7824}"/>
              </a:ext>
            </a:extLst>
          </p:cNvPr>
          <p:cNvSpPr/>
          <p:nvPr/>
        </p:nvSpPr>
        <p:spPr>
          <a:xfrm>
            <a:off x="6207519" y="5007393"/>
            <a:ext cx="344684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3 km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440690"/>
            <a:ext cx="12191365" cy="64173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85" y="304800"/>
            <a:ext cx="10197620" cy="391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2377213" y="2666565"/>
            <a:ext cx="817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Chiếc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cặp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sách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nặng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mấy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ki-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lô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-gam?</a:t>
            </a:r>
            <a:endParaRPr kumimoji="0" lang="vi-V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76" name="Picture 7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9563" y="4422193"/>
            <a:ext cx="2753614" cy="22155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9571F3-F835-42C5-88F0-BE07C368B6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4800" y="755096"/>
            <a:ext cx="4484976" cy="1804291"/>
          </a:xfrm>
          <a:prstGeom prst="rect">
            <a:avLst/>
          </a:prstGeom>
        </p:spPr>
      </p:pic>
      <p:sp>
        <p:nvSpPr>
          <p:cNvPr id="10" name="A">
            <a:extLst>
              <a:ext uri="{FF2B5EF4-FFF2-40B4-BE49-F238E27FC236}">
                <a16:creationId xmlns:a16="http://schemas.microsoft.com/office/drawing/2014/main" id="{D6ABE245-28DE-464A-8697-EA91C2ED4D2B}"/>
              </a:ext>
            </a:extLst>
          </p:cNvPr>
          <p:cNvSpPr/>
          <p:nvPr/>
        </p:nvSpPr>
        <p:spPr>
          <a:xfrm>
            <a:off x="1561615" y="5564418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4 kg</a:t>
            </a: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id="{3422F86C-13AB-4628-8F2B-AF58AAB50B4E}"/>
              </a:ext>
            </a:extLst>
          </p:cNvPr>
          <p:cNvSpPr/>
          <p:nvPr/>
        </p:nvSpPr>
        <p:spPr>
          <a:xfrm>
            <a:off x="5901192" y="4322746"/>
            <a:ext cx="336018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 13 kg</a:t>
            </a:r>
          </a:p>
        </p:txBody>
      </p:sp>
      <p:sp>
        <p:nvSpPr>
          <p:cNvPr id="12" name="B">
            <a:extLst>
              <a:ext uri="{FF2B5EF4-FFF2-40B4-BE49-F238E27FC236}">
                <a16:creationId xmlns:a16="http://schemas.microsoft.com/office/drawing/2014/main" id="{A40E42CB-C7D8-4B32-B70D-61B0274D4C63}"/>
              </a:ext>
            </a:extLst>
          </p:cNvPr>
          <p:cNvSpPr/>
          <p:nvPr/>
        </p:nvSpPr>
        <p:spPr>
          <a:xfrm>
            <a:off x="1604946" y="4419759"/>
            <a:ext cx="336018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 9 kg</a:t>
            </a:r>
          </a:p>
        </p:txBody>
      </p:sp>
      <p:sp>
        <p:nvSpPr>
          <p:cNvPr id="13" name="D">
            <a:extLst>
              <a:ext uri="{FF2B5EF4-FFF2-40B4-BE49-F238E27FC236}">
                <a16:creationId xmlns:a16="http://schemas.microsoft.com/office/drawing/2014/main" id="{43C47133-2619-4648-9B34-B0346DF7D633}"/>
              </a:ext>
            </a:extLst>
          </p:cNvPr>
          <p:cNvSpPr/>
          <p:nvPr/>
        </p:nvSpPr>
        <p:spPr>
          <a:xfrm>
            <a:off x="5902719" y="5458219"/>
            <a:ext cx="344684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5 kg</a:t>
            </a:r>
          </a:p>
        </p:txBody>
      </p:sp>
    </p:spTree>
    <p:extLst>
      <p:ext uri="{BB962C8B-B14F-4D97-AF65-F5344CB8AC3E}">
        <p14:creationId xmlns:p14="http://schemas.microsoft.com/office/powerpoint/2010/main" val="317992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720244" y="27231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36: ÔN TẬP CHUNG</a:t>
            </a:r>
          </a:p>
          <a:p>
            <a:pPr algn="ctr">
              <a:lnSpc>
                <a:spcPct val="120000"/>
              </a:lnSpc>
            </a:pP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Tiết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7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ÔN TẬP HỌC KÌ 1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2F42F9D-6EA9-4E7F-DADD-E444D6613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430" y="593839"/>
            <a:ext cx="7385400" cy="65331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376C69C-622B-6B55-FC8A-2F1949417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2192" y="2044430"/>
            <a:ext cx="4484848" cy="44848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FF167B-085E-3974-5E2C-D1054D514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882" y="2629502"/>
            <a:ext cx="494428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华文琥珀"/>
        <a:ea typeface="华康少女文字W5"/>
        <a:cs typeface=""/>
      </a:majorFont>
      <a:minorFont>
        <a:latin typeface="华文琥珀"/>
        <a:ea typeface="华康少女文字W5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456</Words>
  <Application>Microsoft Office PowerPoint</Application>
  <PresentationFormat>Widescreen</PresentationFormat>
  <Paragraphs>117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16</vt:i4>
      </vt:variant>
    </vt:vector>
  </HeadingPairs>
  <TitlesOfParts>
    <vt:vector size="41" baseType="lpstr">
      <vt:lpstr>等线</vt:lpstr>
      <vt:lpstr>微软雅黑</vt:lpstr>
      <vt:lpstr>华文琥珀</vt:lpstr>
      <vt:lpstr>Arial</vt:lpstr>
      <vt:lpstr>Arial-Rounded</vt:lpstr>
      <vt:lpstr>Calibri</vt:lpstr>
      <vt:lpstr>Cambria</vt:lpstr>
      <vt:lpstr>iCiel Cadena</vt:lpstr>
      <vt:lpstr>ITC Avant Garde Std Bk</vt:lpstr>
      <vt:lpstr>UTM Avo</vt:lpstr>
      <vt:lpstr>仓耳羽辰体-谷力 W05</vt:lpstr>
      <vt:lpstr>字魂59号-创粗黑</vt:lpstr>
      <vt:lpstr>Office Theme</vt:lpstr>
      <vt:lpstr>1_Office 主题</vt:lpstr>
      <vt:lpstr>千图网海量PPT模板www.58pic.com​​</vt:lpstr>
      <vt:lpstr>2_Office 主题</vt:lpstr>
      <vt:lpstr>Office 主题​​</vt:lpstr>
      <vt:lpstr>https://www.freeppt7.com</vt:lpstr>
      <vt:lpstr>2_Office 主题​​</vt:lpstr>
      <vt:lpstr>1_Office Theme</vt:lpstr>
      <vt:lpstr>3_Office 主题​​</vt:lpstr>
      <vt:lpstr>2_Office Theme</vt:lpstr>
      <vt:lpstr>1_Office 主题​​</vt:lpstr>
      <vt:lpstr>4_Office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53</cp:revision>
  <dcterms:created xsi:type="dcterms:W3CDTF">2021-07-20T01:55:21Z</dcterms:created>
  <dcterms:modified xsi:type="dcterms:W3CDTF">2025-12-22T14:56:33Z</dcterms:modified>
</cp:coreProperties>
</file>