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8" r:id="rId5"/>
    <p:sldMasterId id="2147483745" r:id="rId6"/>
  </p:sldMasterIdLst>
  <p:notesMasterIdLst>
    <p:notesMasterId r:id="rId22"/>
  </p:notesMasterIdLst>
  <p:sldIdLst>
    <p:sldId id="282" r:id="rId7"/>
    <p:sldId id="296" r:id="rId8"/>
    <p:sldId id="281" r:id="rId9"/>
    <p:sldId id="2007577115" r:id="rId10"/>
    <p:sldId id="2007577116" r:id="rId11"/>
    <p:sldId id="401" r:id="rId12"/>
    <p:sldId id="258" r:id="rId13"/>
    <p:sldId id="263" r:id="rId14"/>
    <p:sldId id="264" r:id="rId15"/>
    <p:sldId id="265" r:id="rId16"/>
    <p:sldId id="2896" r:id="rId17"/>
    <p:sldId id="2007577112" r:id="rId18"/>
    <p:sldId id="2901" r:id="rId19"/>
    <p:sldId id="2007577114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7818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0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36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01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emf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630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859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01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118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153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839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93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121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666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95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036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215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8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14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0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7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899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424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339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76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845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35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570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70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393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872E95-6EB0-4C68-8A3F-E337B9A418BE}"/>
              </a:ext>
            </a:extLst>
          </p:cNvPr>
          <p:cNvSpPr/>
          <p:nvPr userDrawn="1"/>
        </p:nvSpPr>
        <p:spPr>
          <a:xfrm>
            <a:off x="11171104" y="0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2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4508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2397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2363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4015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5609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843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8AE7B37-D978-4EB1-8A9D-2093FFE32C99}"/>
              </a:ext>
            </a:extLst>
          </p:cNvPr>
          <p:cNvSpPr/>
          <p:nvPr userDrawn="1"/>
        </p:nvSpPr>
        <p:spPr>
          <a:xfrm>
            <a:off x="10873648" y="136525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15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526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96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1BA8A65-6081-FDD7-949F-E097ED342F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513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722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62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2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7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media3.wav"/><Relationship Id="rId9" Type="http://schemas.openxmlformats.org/officeDocument/2006/relationships/image" Target="../media/image33.jp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9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40.xml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7.png"/><Relationship Id="rId3" Type="http://schemas.microsoft.com/office/2007/relationships/media" Target="../media/media3.wav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35.png"/><Relationship Id="rId5" Type="http://schemas.microsoft.com/office/2007/relationships/media" Target="../media/media4.mp3"/><Relationship Id="rId1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audio" Target="../media/media3.wav"/><Relationship Id="rId9" Type="http://schemas.openxmlformats.org/officeDocument/2006/relationships/image" Target="../media/image33.jp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9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9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9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1979" y="-378155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40216" y="-365668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7633" y="10908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6" y="0"/>
            <a:ext cx="12192000" cy="682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432713" y="2749938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87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91617" y="2707867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89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308635" y="3744251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88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486851" y="3770966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86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5" y="492523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" y="5708604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9" y="542850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11" y="534185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4" y="534185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9" y="505774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E77322-CD49-4462-AE61-C51361164CF6}"/>
              </a:ext>
            </a:extLst>
          </p:cNvPr>
          <p:cNvGrpSpPr/>
          <p:nvPr/>
        </p:nvGrpSpPr>
        <p:grpSpPr>
          <a:xfrm>
            <a:off x="3558657" y="505774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31B01E5-9D1B-491F-9EBA-CE693C0503D4}"/>
                </a:ext>
              </a:extLst>
            </p:cNvPr>
            <p:cNvGrpSpPr/>
            <p:nvPr/>
          </p:nvGrpSpPr>
          <p:grpSpPr>
            <a:xfrm>
              <a:off x="5191619" y="505774"/>
              <a:ext cx="1230113" cy="1453290"/>
              <a:chOff x="5764781" y="321598"/>
              <a:chExt cx="900070" cy="145329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39CFF2B-3C88-40E2-A83B-42AE5F403102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CA415F1-4D07-4AAB-B38E-7F1301BF929C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92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 4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6B09E34-F19F-4674-9896-5D802A388127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530A721-5384-42D6-9E39-C8AE3B15D158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4F9DF3-BB6C-4247-AA31-AE2A72FB0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526060" y="2148455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CHIẾN THẮNG</a:t>
              </a:r>
              <a:endParaRPr kumimoji="0" lang="en-US" sz="2000" b="1" i="0" u="none" strike="noStrike" kern="0" cap="none" spc="0" normalizeH="0" baseline="0" noProof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C6170E7-4A79-46C3-9D36-9CC5F6A9502D}"/>
              </a:ext>
            </a:extLst>
          </p:cNvPr>
          <p:cNvSpPr/>
          <p:nvPr/>
        </p:nvSpPr>
        <p:spPr>
          <a:xfrm>
            <a:off x="707571" y="1152582"/>
            <a:ext cx="723197" cy="65444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2EA66B-3986-4EB1-BA81-328588E0E6C6}"/>
              </a:ext>
            </a:extLst>
          </p:cNvPr>
          <p:cNvGrpSpPr/>
          <p:nvPr/>
        </p:nvGrpSpPr>
        <p:grpSpPr>
          <a:xfrm>
            <a:off x="1481767" y="1157883"/>
            <a:ext cx="1283205" cy="1019260"/>
            <a:chOff x="1870518" y="1440653"/>
            <a:chExt cx="951140" cy="6463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B81829-9DC8-4E5B-BD94-940AB609AAE2}"/>
                </a:ext>
              </a:extLst>
            </p:cNvPr>
            <p:cNvGrpSpPr/>
            <p:nvPr/>
          </p:nvGrpSpPr>
          <p:grpSpPr>
            <a:xfrm>
              <a:off x="1870518" y="1440654"/>
              <a:ext cx="847428" cy="646331"/>
              <a:chOff x="1870518" y="1440654"/>
              <a:chExt cx="847428" cy="646331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59B9386-2EA2-40C3-9A45-3812450465D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B7A50E-9985-47A8-A967-9DA1424BC96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489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E7DDFF-FB4C-4368-99C1-9F38B2A97457}"/>
                </a:ext>
              </a:extLst>
            </p:cNvPr>
            <p:cNvSpPr txBox="1"/>
            <p:nvPr/>
          </p:nvSpPr>
          <p:spPr>
            <a:xfrm>
              <a:off x="2380512" y="144065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B2E325-38F1-4AF7-8E20-B05DBA61FACC}"/>
              </a:ext>
            </a:extLst>
          </p:cNvPr>
          <p:cNvGrpSpPr/>
          <p:nvPr/>
        </p:nvGrpSpPr>
        <p:grpSpPr>
          <a:xfrm>
            <a:off x="3715420" y="2490405"/>
            <a:ext cx="6206593" cy="2131358"/>
            <a:chOff x="2779756" y="3606824"/>
            <a:chExt cx="6206593" cy="21313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26897A-8ED7-4B28-8BF1-5FCB00218600}"/>
                </a:ext>
              </a:extLst>
            </p:cNvPr>
            <p:cNvSpPr txBox="1"/>
            <p:nvPr/>
          </p:nvSpPr>
          <p:spPr>
            <a:xfrm>
              <a:off x="2779756" y="3912069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CA7C60C-9347-4215-B5F4-C32426B19970}"/>
                </a:ext>
              </a:extLst>
            </p:cNvPr>
            <p:cNvSpPr/>
            <p:nvPr/>
          </p:nvSpPr>
          <p:spPr>
            <a:xfrm>
              <a:off x="3603912" y="3758343"/>
              <a:ext cx="758382" cy="758382"/>
            </a:xfrm>
            <a:prstGeom prst="roundRect">
              <a:avLst/>
            </a:prstGeom>
            <a:solidFill>
              <a:srgbClr val="CAE8F8"/>
            </a:solidFill>
            <a:ln>
              <a:solidFill>
                <a:srgbClr val="CAE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56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9B029BD-0BA2-4126-8FE1-8067373E407D}"/>
                </a:ext>
              </a:extLst>
            </p:cNvPr>
            <p:cNvSpPr/>
            <p:nvPr/>
          </p:nvSpPr>
          <p:spPr>
            <a:xfrm>
              <a:off x="5915308" y="3758339"/>
              <a:ext cx="879718" cy="758382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C01C96-CF9E-40C3-B1C3-5BE559A68949}"/>
                </a:ext>
              </a:extLst>
            </p:cNvPr>
            <p:cNvSpPr/>
            <p:nvPr/>
          </p:nvSpPr>
          <p:spPr>
            <a:xfrm>
              <a:off x="8240363" y="3758339"/>
              <a:ext cx="745986" cy="758382"/>
            </a:xfrm>
            <a:prstGeom prst="ellipse">
              <a:avLst/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8809155-2842-45A4-A8D8-8886F0B404AE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 flipV="1">
              <a:off x="4362294" y="4137530"/>
              <a:ext cx="1772944" cy="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D49B92-7B64-4312-8EF2-0F07DB2DBA9B}"/>
                </a:ext>
              </a:extLst>
            </p:cNvPr>
            <p:cNvCxnSpPr>
              <a:stCxn id="13" idx="5"/>
              <a:endCxn id="14" idx="2"/>
            </p:cNvCxnSpPr>
            <p:nvPr/>
          </p:nvCxnSpPr>
          <p:spPr>
            <a:xfrm>
              <a:off x="6575097" y="4137530"/>
              <a:ext cx="166526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1309F-E15D-42EF-BC48-D8EA03E41E2D}"/>
                </a:ext>
              </a:extLst>
            </p:cNvPr>
            <p:cNvSpPr txBox="1"/>
            <p:nvPr/>
          </p:nvSpPr>
          <p:spPr>
            <a:xfrm>
              <a:off x="4780463" y="3606824"/>
              <a:ext cx="694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A5E400-0742-48BD-BF43-A95B76521122}"/>
                </a:ext>
              </a:extLst>
            </p:cNvPr>
            <p:cNvSpPr txBox="1"/>
            <p:nvPr/>
          </p:nvSpPr>
          <p:spPr>
            <a:xfrm>
              <a:off x="7039689" y="3606824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D9DCF3-04CB-4B3D-A891-8A885F60D0A5}"/>
                </a:ext>
              </a:extLst>
            </p:cNvPr>
            <p:cNvSpPr txBox="1"/>
            <p:nvPr/>
          </p:nvSpPr>
          <p:spPr>
            <a:xfrm>
              <a:off x="2779756" y="5154910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F11F60-3733-492D-B9BA-7D5E8E1D0763}"/>
                </a:ext>
              </a:extLst>
            </p:cNvPr>
            <p:cNvSpPr/>
            <p:nvPr/>
          </p:nvSpPr>
          <p:spPr>
            <a:xfrm>
              <a:off x="3482576" y="4979800"/>
              <a:ext cx="879718" cy="758382"/>
            </a:xfrm>
            <a:prstGeom prst="triangle">
              <a:avLst/>
            </a:prstGeom>
            <a:solidFill>
              <a:srgbClr val="D2C3E0"/>
            </a:solidFill>
            <a:ln>
              <a:solidFill>
                <a:srgbClr val="D2C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0DE3E16-F10F-4390-BA99-2EE7BD3B06A7}"/>
                </a:ext>
              </a:extLst>
            </p:cNvPr>
            <p:cNvSpPr/>
            <p:nvPr/>
          </p:nvSpPr>
          <p:spPr>
            <a:xfrm>
              <a:off x="5975976" y="4979800"/>
              <a:ext cx="758382" cy="758382"/>
            </a:xfrm>
            <a:prstGeom prst="roundRect">
              <a:avLst/>
            </a:prstGeom>
            <a:solidFill>
              <a:srgbClr val="D8E8BA"/>
            </a:solidFill>
            <a:ln>
              <a:solidFill>
                <a:srgbClr val="D8E8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BBDBA60-1B99-4D40-9976-ACFCB0D255C9}"/>
                </a:ext>
              </a:extLst>
            </p:cNvPr>
            <p:cNvSpPr/>
            <p:nvPr/>
          </p:nvSpPr>
          <p:spPr>
            <a:xfrm>
              <a:off x="8240363" y="4979800"/>
              <a:ext cx="745986" cy="758382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DB3FB1D-CB2D-47CC-A593-9602F80C03EC}"/>
                </a:ext>
              </a:extLst>
            </p:cNvPr>
            <p:cNvCxnSpPr>
              <a:stCxn id="20" idx="5"/>
              <a:endCxn id="21" idx="1"/>
            </p:cNvCxnSpPr>
            <p:nvPr/>
          </p:nvCxnSpPr>
          <p:spPr>
            <a:xfrm>
              <a:off x="4142365" y="5358991"/>
              <a:ext cx="183361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90E9FF0-7547-4804-924E-B4F2006C2D63}"/>
                </a:ext>
              </a:extLst>
            </p:cNvPr>
            <p:cNvCxnSpPr>
              <a:stCxn id="21" idx="3"/>
              <a:endCxn id="22" idx="2"/>
            </p:cNvCxnSpPr>
            <p:nvPr/>
          </p:nvCxnSpPr>
          <p:spPr>
            <a:xfrm>
              <a:off x="6734358" y="5358991"/>
              <a:ext cx="15060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E23921-67BD-4912-8358-A4792542EAEC}"/>
                </a:ext>
              </a:extLst>
            </p:cNvPr>
            <p:cNvSpPr txBox="1"/>
            <p:nvPr/>
          </p:nvSpPr>
          <p:spPr>
            <a:xfrm>
              <a:off x="3629726" y="521496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D601A5-4B8B-4221-BD5C-2784287FDE2D}"/>
                </a:ext>
              </a:extLst>
            </p:cNvPr>
            <p:cNvSpPr txBox="1"/>
            <p:nvPr/>
          </p:nvSpPr>
          <p:spPr>
            <a:xfrm>
              <a:off x="4785271" y="486252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23F2E5-1013-4B3D-8CD5-29A1E36487C0}"/>
                </a:ext>
              </a:extLst>
            </p:cNvPr>
            <p:cNvSpPr txBox="1"/>
            <p:nvPr/>
          </p:nvSpPr>
          <p:spPr>
            <a:xfrm>
              <a:off x="7030071" y="4863999"/>
              <a:ext cx="8947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79128C-63C1-4A5E-821D-65096E051879}"/>
              </a:ext>
            </a:extLst>
          </p:cNvPr>
          <p:cNvGrpSpPr/>
          <p:nvPr/>
        </p:nvGrpSpPr>
        <p:grpSpPr>
          <a:xfrm>
            <a:off x="6849606" y="2640524"/>
            <a:ext cx="879718" cy="810328"/>
            <a:chOff x="6067708" y="3910739"/>
            <a:chExt cx="879718" cy="810328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D4CD923-1186-415B-A258-E1FD9C9BF940}"/>
                </a:ext>
              </a:extLst>
            </p:cNvPr>
            <p:cNvSpPr/>
            <p:nvPr/>
          </p:nvSpPr>
          <p:spPr>
            <a:xfrm>
              <a:off x="6067708" y="3910739"/>
              <a:ext cx="879718" cy="758382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ACF111-4E5D-444C-9532-513434F6FF19}"/>
                </a:ext>
              </a:extLst>
            </p:cNvPr>
            <p:cNvSpPr txBox="1"/>
            <p:nvPr/>
          </p:nvSpPr>
          <p:spPr>
            <a:xfrm>
              <a:off x="6214858" y="4197847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EAA00A-D45F-451E-A228-5A9DED3FB9F1}"/>
              </a:ext>
            </a:extLst>
          </p:cNvPr>
          <p:cNvGrpSpPr/>
          <p:nvPr/>
        </p:nvGrpSpPr>
        <p:grpSpPr>
          <a:xfrm>
            <a:off x="9176027" y="2641920"/>
            <a:ext cx="745986" cy="758382"/>
            <a:chOff x="8392763" y="3910739"/>
            <a:chExt cx="745986" cy="75838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435376-C838-4758-82A2-36A4C3C536AF}"/>
                </a:ext>
              </a:extLst>
            </p:cNvPr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76B29B-97A0-4B5D-BFB8-C2657C997E9D}"/>
                </a:ext>
              </a:extLst>
            </p:cNvPr>
            <p:cNvSpPr txBox="1"/>
            <p:nvPr/>
          </p:nvSpPr>
          <p:spPr>
            <a:xfrm>
              <a:off x="8473047" y="4056333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55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A9500B5-88D8-4625-9B94-4E65E30FB2BF}"/>
              </a:ext>
            </a:extLst>
          </p:cNvPr>
          <p:cNvSpPr/>
          <p:nvPr/>
        </p:nvSpPr>
        <p:spPr>
          <a:xfrm>
            <a:off x="6911640" y="3865402"/>
            <a:ext cx="758382" cy="758382"/>
          </a:xfrm>
          <a:prstGeom prst="roundRect">
            <a:avLst/>
          </a:prstGeom>
          <a:solidFill>
            <a:srgbClr val="D8E8BA"/>
          </a:solidFill>
          <a:ln>
            <a:solidFill>
              <a:srgbClr val="D8E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27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051A59-13F6-49FF-8161-2F7147A23613}"/>
              </a:ext>
            </a:extLst>
          </p:cNvPr>
          <p:cNvGrpSpPr/>
          <p:nvPr/>
        </p:nvGrpSpPr>
        <p:grpSpPr>
          <a:xfrm>
            <a:off x="9163986" y="3863381"/>
            <a:ext cx="745986" cy="758382"/>
            <a:chOff x="8392763" y="3910739"/>
            <a:chExt cx="745986" cy="75838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B7B66BF-99E7-42F0-ABC9-FD518C51CFEB}"/>
                </a:ext>
              </a:extLst>
            </p:cNvPr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87B32E-299A-4B53-8A8B-C78BEACCAA97}"/>
                </a:ext>
              </a:extLst>
            </p:cNvPr>
            <p:cNvSpPr txBox="1"/>
            <p:nvPr/>
          </p:nvSpPr>
          <p:spPr>
            <a:xfrm>
              <a:off x="8473047" y="4056333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93C672-9270-42E4-BE54-C87384772B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1438" y="1618969"/>
            <a:ext cx="4488029" cy="36200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8B43576-1213-4D3E-B8C3-88C86D7C7B1F}"/>
              </a:ext>
            </a:extLst>
          </p:cNvPr>
          <p:cNvSpPr/>
          <p:nvPr/>
        </p:nvSpPr>
        <p:spPr>
          <a:xfrm>
            <a:off x="758865" y="2234416"/>
            <a:ext cx="607981" cy="57406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6246-88A0-4BC5-8104-79411CE8FF54}"/>
              </a:ext>
            </a:extLst>
          </p:cNvPr>
          <p:cNvSpPr txBox="1"/>
          <p:nvPr/>
        </p:nvSpPr>
        <p:spPr>
          <a:xfrm>
            <a:off x="1366846" y="2234416"/>
            <a:ext cx="4544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mèo nấp sau cánh cửa ghi phép tính có kết quả lớn nhất. Hỏi con mèo nấp sau cánh cửa nào?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01FEC5CD-4A5E-4F7B-A2D7-7F08655DB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65" y="1028128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2" descr="Grey Cat Cartoon HD Stock Images | Shutterstock">
            <a:extLst>
              <a:ext uri="{FF2B5EF4-FFF2-40B4-BE49-F238E27FC236}">
                <a16:creationId xmlns:a16="http://schemas.microsoft.com/office/drawing/2014/main" id="{5B72758C-60C0-4F70-8EF9-7DD21120B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2"/>
          <a:stretch/>
        </p:blipFill>
        <p:spPr bwMode="auto">
          <a:xfrm>
            <a:off x="9317823" y="4010898"/>
            <a:ext cx="875648" cy="7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902B27-566E-4059-A9D8-FC20BFE210D5}"/>
              </a:ext>
            </a:extLst>
          </p:cNvPr>
          <p:cNvGrpSpPr/>
          <p:nvPr/>
        </p:nvGrpSpPr>
        <p:grpSpPr>
          <a:xfrm>
            <a:off x="7113205" y="2766172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06B1F1-CEF9-4BF6-8ECB-8F800AF14A9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8517BB-5C3E-4FAB-832D-4BE8351B257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B0E89-F62C-40FA-B30A-492D152B0677}"/>
              </a:ext>
            </a:extLst>
          </p:cNvPr>
          <p:cNvGrpSpPr/>
          <p:nvPr/>
        </p:nvGrpSpPr>
        <p:grpSpPr>
          <a:xfrm>
            <a:off x="9546569" y="2766172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D10740-2E2E-48F1-9A8A-A1AE7B4D2D6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BEA720-5C8B-4A52-A23E-4F5464ACC40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E4E341-8CBE-4E04-95B0-077A8375930D}"/>
              </a:ext>
            </a:extLst>
          </p:cNvPr>
          <p:cNvGrpSpPr/>
          <p:nvPr/>
        </p:nvGrpSpPr>
        <p:grpSpPr>
          <a:xfrm>
            <a:off x="8224916" y="4352530"/>
            <a:ext cx="807151" cy="662828"/>
            <a:chOff x="1750173" y="2926500"/>
            <a:chExt cx="807151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606298-4AD7-49F8-90F4-B8EB3044607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BCC898-E233-4D55-9A28-369803D613F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3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4293A53-7235-4349-85C1-724B9711337E}"/>
              </a:ext>
            </a:extLst>
          </p:cNvPr>
          <p:cNvSpPr/>
          <p:nvPr/>
        </p:nvSpPr>
        <p:spPr>
          <a:xfrm>
            <a:off x="1230086" y="1172358"/>
            <a:ext cx="620092" cy="65644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0447D-83CF-432C-802C-50CBAD793ADA}"/>
              </a:ext>
            </a:extLst>
          </p:cNvPr>
          <p:cNvSpPr txBox="1"/>
          <p:nvPr/>
        </p:nvSpPr>
        <p:spPr>
          <a:xfrm>
            <a:off x="1986491" y="1155098"/>
            <a:ext cx="9356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ô tô đang che ba số là 10, 20 và 40.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 mỗi ô tô đang che số nào?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B5E623-73D8-43F7-AA56-F5CF553BB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4450" y="3113000"/>
            <a:ext cx="5722067" cy="214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1414F16-2870-4B28-B967-974E0A2F15EE}"/>
              </a:ext>
            </a:extLst>
          </p:cNvPr>
          <p:cNvGrpSpPr/>
          <p:nvPr/>
        </p:nvGrpSpPr>
        <p:grpSpPr>
          <a:xfrm>
            <a:off x="7172696" y="3774115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B45789-EA92-405C-B033-2FFEB38F906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30AD9F-9CFA-4FB9-AE47-35F9FEF7DF28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430973-95C5-42AF-82DA-193A7B197F4E}"/>
              </a:ext>
            </a:extLst>
          </p:cNvPr>
          <p:cNvGrpSpPr/>
          <p:nvPr/>
        </p:nvGrpSpPr>
        <p:grpSpPr>
          <a:xfrm>
            <a:off x="4442682" y="4822293"/>
            <a:ext cx="807151" cy="662828"/>
            <a:chOff x="1750173" y="2926500"/>
            <a:chExt cx="807151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BB8E110-87C8-4F41-A45D-9E07760AB3E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0D0CD0-D6C7-4D5E-987B-F529E831F227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CEEDAE-9557-4E41-9527-5459F16C80E0}"/>
              </a:ext>
            </a:extLst>
          </p:cNvPr>
          <p:cNvGrpSpPr/>
          <p:nvPr/>
        </p:nvGrpSpPr>
        <p:grpSpPr>
          <a:xfrm>
            <a:off x="7270223" y="4819039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1B0526-EDFE-4F84-A5F7-ECBC613B850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CC0B91-AF8E-4E1A-8F5F-BF885D4C2A7D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585D60F-912C-4BFA-92A4-5B7998A63436}"/>
              </a:ext>
            </a:extLst>
          </p:cNvPr>
          <p:cNvSpPr/>
          <p:nvPr/>
        </p:nvSpPr>
        <p:spPr>
          <a:xfrm>
            <a:off x="751417" y="1517717"/>
            <a:ext cx="548545" cy="4636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3CD663-4D34-455B-B7F4-E83C3D456D75}"/>
              </a:ext>
            </a:extLst>
          </p:cNvPr>
          <p:cNvSpPr txBox="1"/>
          <p:nvPr/>
        </p:nvSpPr>
        <p:spPr>
          <a:xfrm>
            <a:off x="1368801" y="1385353"/>
            <a:ext cx="5543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cân nặng 23kg. Mi nhẹ hơn Mai 5kg. Hỏi Mi cân nặng bao nhiêu ki-lô-gam?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A2260E8D-0B22-4D7B-9F2E-348266BD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417" y="594626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0135F-30DA-4A81-BBC0-9F5050A4EF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1784" y="1489741"/>
            <a:ext cx="5162550" cy="443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B9AF3-B817-4131-AFC2-CE837E24820B}"/>
              </a:ext>
            </a:extLst>
          </p:cNvPr>
          <p:cNvSpPr txBox="1"/>
          <p:nvPr/>
        </p:nvSpPr>
        <p:spPr>
          <a:xfrm>
            <a:off x="2599201" y="318584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544A7-BF1C-476F-B043-1F3E079B7BC5}"/>
              </a:ext>
            </a:extLst>
          </p:cNvPr>
          <p:cNvSpPr txBox="1"/>
          <p:nvPr/>
        </p:nvSpPr>
        <p:spPr>
          <a:xfrm>
            <a:off x="862640" y="3709066"/>
            <a:ext cx="4957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Mi cân nặng số ki-lô-gam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C8F86-634E-49BB-8756-82E989DA9426}"/>
              </a:ext>
            </a:extLst>
          </p:cNvPr>
          <p:cNvSpPr txBox="1"/>
          <p:nvPr/>
        </p:nvSpPr>
        <p:spPr>
          <a:xfrm>
            <a:off x="956956" y="423228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23 – 5 = 18 (kg)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A1BE6-9A91-4E08-8140-B09306D5A06E}"/>
              </a:ext>
            </a:extLst>
          </p:cNvPr>
          <p:cNvSpPr txBox="1"/>
          <p:nvPr/>
        </p:nvSpPr>
        <p:spPr>
          <a:xfrm>
            <a:off x="2728170" y="4675761"/>
            <a:ext cx="279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18kg.</a:t>
            </a:r>
          </a:p>
        </p:txBody>
      </p:sp>
    </p:spTree>
    <p:extLst>
      <p:ext uri="{BB962C8B-B14F-4D97-AF65-F5344CB8AC3E}">
        <p14:creationId xmlns:p14="http://schemas.microsoft.com/office/powerpoint/2010/main" val="410087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168835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1" y="2197985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6" y="998677"/>
            <a:ext cx="1352124" cy="11893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47261" y="3939113"/>
            <a:ext cx="1220855" cy="623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3177782" y="3679229"/>
            <a:ext cx="1113445" cy="11472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090120"/>
            <a:ext cx="1231118" cy="55890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548371" y="193456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3485995" y="47224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8074928" y="1813651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8027370" y="468570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95954" y="2525649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59 – 8 = 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669509" y="2983724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59 – 8 = 51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740291" y="5142467"/>
            <a:ext cx="4047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80 – 9 = 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78322" y="5675502"/>
            <a:ext cx="251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80 – 9 = 71</a:t>
            </a: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308365" y="2484895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 – 4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303635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 – 4 = 28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416646" y="5128561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53 – 7 = 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300805" y="5649332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53 – 7 = 46</a:t>
            </a:r>
          </a:p>
        </p:txBody>
      </p:sp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4" grpId="0"/>
      <p:bldP spid="55" grpId="0"/>
      <p:bldP spid="5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3"/>
          <p:cNvSpPr/>
          <p:nvPr/>
        </p:nvSpPr>
        <p:spPr>
          <a:xfrm>
            <a:off x="2770341" y="1365435"/>
            <a:ext cx="6578690" cy="77249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……..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5" name="矩形: 圆角 14"/>
          <p:cNvSpPr/>
          <p:nvPr/>
        </p:nvSpPr>
        <p:spPr>
          <a:xfrm>
            <a:off x="5097984" y="2475281"/>
            <a:ext cx="1952429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D6DF7E-B31C-4D76-DEDF-608FE4925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42" y="4315208"/>
            <a:ext cx="3233057" cy="228390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6EEAD-A4E1-AB8F-C413-29A7B364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96" y="3213058"/>
            <a:ext cx="10888400" cy="1682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59E63-53CA-2B96-212C-15AB95789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792" y="4503590"/>
            <a:ext cx="24081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1979" y="-378155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40216" y="-365668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7633" y="10908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6141E8-4EDF-2AF0-FA96-E2B04AA15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4047" y="2919533"/>
            <a:ext cx="604775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837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726ECC1-002E-44C6-2981-C4692862F6F0}"/>
              </a:ext>
            </a:extLst>
          </p:cNvPr>
          <p:cNvSpPr/>
          <p:nvPr/>
        </p:nvSpPr>
        <p:spPr>
          <a:xfrm>
            <a:off x="1018098" y="173473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BE53A-C05D-2A32-A823-AB0E234E8696}"/>
              </a:ext>
            </a:extLst>
          </p:cNvPr>
          <p:cNvSpPr txBox="1"/>
          <p:nvPr/>
        </p:nvSpPr>
        <p:spPr>
          <a:xfrm>
            <a:off x="1607840" y="1671989"/>
            <a:ext cx="293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C10ECC3E-7FE3-6ECC-01C1-7818DF37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155" y="0"/>
            <a:ext cx="2237784" cy="863493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7A9D15-59E2-8F9A-96A6-E743C549A605}"/>
              </a:ext>
            </a:extLst>
          </p:cNvPr>
          <p:cNvGrpSpPr/>
          <p:nvPr/>
        </p:nvGrpSpPr>
        <p:grpSpPr>
          <a:xfrm>
            <a:off x="2388163" y="2770162"/>
            <a:ext cx="7697801" cy="820677"/>
            <a:chOff x="1824226" y="3918823"/>
            <a:chExt cx="7697801" cy="8206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0B7A21-C695-50F4-4A6B-42BDF5B5453E}"/>
                </a:ext>
              </a:extLst>
            </p:cNvPr>
            <p:cNvSpPr/>
            <p:nvPr/>
          </p:nvSpPr>
          <p:spPr>
            <a:xfrm>
              <a:off x="1824226" y="3918826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– 8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87C374-08E2-F755-CE4A-4C66E9EA2EE6}"/>
                </a:ext>
              </a:extLst>
            </p:cNvPr>
            <p:cNvSpPr/>
            <p:nvPr/>
          </p:nvSpPr>
          <p:spPr>
            <a:xfrm>
              <a:off x="3901137" y="3918825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 – 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3984FA-5DD4-4515-8C14-297CF32BD59C}"/>
                </a:ext>
              </a:extLst>
            </p:cNvPr>
            <p:cNvSpPr/>
            <p:nvPr/>
          </p:nvSpPr>
          <p:spPr>
            <a:xfrm>
              <a:off x="5978048" y="3918824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40 – 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89CBD8-1873-66FB-E62A-BC06786ECD2A}"/>
                </a:ext>
              </a:extLst>
            </p:cNvPr>
            <p:cNvSpPr/>
            <p:nvPr/>
          </p:nvSpPr>
          <p:spPr>
            <a:xfrm>
              <a:off x="8054959" y="3918823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92 –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73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ĐƯA CỪU QUA SÔNG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5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0472" y="3520221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321514" y="286289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54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96000" y="281812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64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321514" y="3724356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55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40956" y="369547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56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9786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BF83F3-151B-44D4-98A5-E5DFB403F196}"/>
              </a:ext>
            </a:extLst>
          </p:cNvPr>
          <p:cNvGrpSpPr/>
          <p:nvPr/>
        </p:nvGrpSpPr>
        <p:grpSpPr>
          <a:xfrm>
            <a:off x="3516819" y="561655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80AEFF-C48E-4D7E-9B59-3D0707EF8015}"/>
                </a:ext>
              </a:extLst>
            </p:cNvPr>
            <p:cNvGrpSpPr/>
            <p:nvPr/>
          </p:nvGrpSpPr>
          <p:grpSpPr>
            <a:xfrm>
              <a:off x="5174533" y="532506"/>
              <a:ext cx="1358128" cy="1631360"/>
              <a:chOff x="5677730" y="321598"/>
              <a:chExt cx="993739" cy="16313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BB3C77-CA68-4217-B4F8-E0652C53DD06}"/>
                  </a:ext>
                </a:extLst>
              </p:cNvPr>
              <p:cNvGrpSpPr/>
              <p:nvPr/>
            </p:nvGrpSpPr>
            <p:grpSpPr>
              <a:xfrm>
                <a:off x="5766308" y="321598"/>
                <a:ext cx="905161" cy="1631360"/>
                <a:chOff x="5766308" y="321598"/>
                <a:chExt cx="905161" cy="1631360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259CB74-1CA5-4E1E-AC09-9B7DE679FE25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6 3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 8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1AA2A8-89BF-42A3-A570-23102350E119}"/>
                    </a:ext>
                  </a:extLst>
                </p:cNvPr>
                <p:cNvSpPr txBox="1"/>
                <p:nvPr/>
              </p:nvSpPr>
              <p:spPr>
                <a:xfrm>
                  <a:off x="5766308" y="50036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79BF8AE-5B68-4BC7-A508-F8C6A6EB32A1}"/>
                    </a:ext>
                  </a:extLst>
                </p:cNvPr>
                <p:cNvSpPr txBox="1"/>
                <p:nvPr/>
              </p:nvSpPr>
              <p:spPr>
                <a:xfrm>
                  <a:off x="5913180" y="1429738"/>
                  <a:ext cx="75828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?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F50B18AB-DC84-4AA8-987E-40C56A2FB1C5}"/>
                    </a:ext>
                  </a:extLst>
                </p:cNvPr>
                <p:cNvSpPr/>
                <p:nvPr/>
              </p:nvSpPr>
              <p:spPr>
                <a:xfrm>
                  <a:off x="5812580" y="1334213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D1506C4-9235-412F-A68D-AD319509E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7730" y="1237605"/>
                <a:ext cx="846667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09253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28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809253" y="3915301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38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71462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29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071462" y="3898466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503634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94969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82226E-B203-43B1-856B-495A5AB43980}"/>
              </a:ext>
            </a:extLst>
          </p:cNvPr>
          <p:cNvGrpSpPr/>
          <p:nvPr/>
        </p:nvGrpSpPr>
        <p:grpSpPr>
          <a:xfrm>
            <a:off x="3720498" y="453204"/>
            <a:ext cx="4263565" cy="2307497"/>
            <a:chOff x="3559723" y="102327"/>
            <a:chExt cx="4263565" cy="23074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30749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04880"/>
                <a:chOff x="9485951" y="178468"/>
                <a:chExt cx="1234085" cy="60488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4645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DC717F-BA96-4BF5-A4BA-E9505C0CCC52}"/>
                </a:ext>
              </a:extLst>
            </p:cNvPr>
            <p:cNvGrpSpPr/>
            <p:nvPr/>
          </p:nvGrpSpPr>
          <p:grpSpPr>
            <a:xfrm>
              <a:off x="5248306" y="567748"/>
              <a:ext cx="1230113" cy="1453290"/>
              <a:chOff x="5764781" y="321598"/>
              <a:chExt cx="900070" cy="145329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C080CBD-0738-486E-9964-DD3EE0B5106F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5912E02-61BC-429A-8459-832D56473EC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38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</a:t>
                  </a:r>
                  <a:r>
                    <a:rPr lang="en-US" sz="28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9</a:t>
                  </a:r>
                  <a:endPara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972C51A-D738-4905-9865-DF01C4F42873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0C1F540C-D3AE-4DC4-A40F-F675C35A83B5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433739-9595-4D29-A83C-7D03A43C5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6246725" y="398488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49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50090" y="293136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39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711077" y="2963505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38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770373" y="4013321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3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5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" y="56447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165E3E-33C6-4D53-A40B-9BA01CDDA2E3}"/>
              </a:ext>
            </a:extLst>
          </p:cNvPr>
          <p:cNvGrpSpPr/>
          <p:nvPr/>
        </p:nvGrpSpPr>
        <p:grpSpPr>
          <a:xfrm>
            <a:off x="3710448" y="441464"/>
            <a:ext cx="4263565" cy="2288447"/>
            <a:chOff x="3559723" y="102327"/>
            <a:chExt cx="4263565" cy="2288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28844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08746"/>
                <a:chOff x="9485951" y="178468"/>
                <a:chExt cx="1234085" cy="60874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468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2F1DCC-AA49-4C5B-A89D-6527F63A40DC}"/>
                </a:ext>
              </a:extLst>
            </p:cNvPr>
            <p:cNvGrpSpPr/>
            <p:nvPr/>
          </p:nvGrpSpPr>
          <p:grpSpPr>
            <a:xfrm>
              <a:off x="5191619" y="602756"/>
              <a:ext cx="1230113" cy="1453290"/>
              <a:chOff x="5764781" y="321598"/>
              <a:chExt cx="900070" cy="145329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4399F4C-4FCE-475D-95CC-CE57EB52B654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57CD28-881D-4440-BED1-6639A985ECE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40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 2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CD6F8DB-4FD0-40DF-9D40-107276FB708B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07B02613-847E-47ED-9FB3-832568252229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0DCFB1F-8755-4EF0-9C20-888CA633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421</Words>
  <Application>Microsoft Office PowerPoint</Application>
  <PresentationFormat>Widescreen</PresentationFormat>
  <Paragraphs>115</Paragraphs>
  <Slides>15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Cambria</vt:lpstr>
      <vt:lpstr>Utm AVO</vt:lpstr>
      <vt:lpstr>Utm AVO</vt:lpstr>
      <vt:lpstr>印品黑体</vt:lpstr>
      <vt:lpstr>自定义设计方案</vt:lpstr>
      <vt:lpstr>第一PPT，www.1ppt.com</vt:lpstr>
      <vt:lpstr>Office 主题​​</vt:lpstr>
      <vt:lpstr>2_Office 主题​​</vt:lpstr>
      <vt:lpstr>1_Office 主题​​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39</cp:revision>
  <dcterms:created xsi:type="dcterms:W3CDTF">2021-07-09T06:30:31Z</dcterms:created>
  <dcterms:modified xsi:type="dcterms:W3CDTF">2025-12-22T13:00:12Z</dcterms:modified>
</cp:coreProperties>
</file>