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5" r:id="rId2"/>
    <p:sldMasterId id="2147483760" r:id="rId3"/>
    <p:sldMasterId id="2147483783" r:id="rId4"/>
    <p:sldMasterId id="2147483818" r:id="rId5"/>
    <p:sldMasterId id="2147483831" r:id="rId6"/>
  </p:sldMasterIdLst>
  <p:notesMasterIdLst>
    <p:notesMasterId r:id="rId24"/>
  </p:notesMasterIdLst>
  <p:sldIdLst>
    <p:sldId id="2007577115" r:id="rId7"/>
    <p:sldId id="1057" r:id="rId8"/>
    <p:sldId id="274" r:id="rId9"/>
    <p:sldId id="275" r:id="rId10"/>
    <p:sldId id="277" r:id="rId11"/>
    <p:sldId id="278" r:id="rId12"/>
    <p:sldId id="279" r:id="rId13"/>
    <p:sldId id="2007577116" r:id="rId14"/>
    <p:sldId id="2007577117" r:id="rId15"/>
    <p:sldId id="2007577118" r:id="rId16"/>
    <p:sldId id="2007577119" r:id="rId17"/>
    <p:sldId id="2007577120" r:id="rId18"/>
    <p:sldId id="2007577121" r:id="rId19"/>
    <p:sldId id="2007577122" r:id="rId20"/>
    <p:sldId id="1072" r:id="rId21"/>
    <p:sldId id="1056" r:id="rId22"/>
    <p:sldId id="106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5" d="100"/>
          <a:sy n="95" d="100"/>
        </p:scale>
        <p:origin x="25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FE2CA-7442-415B-86AF-29DD26089C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9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471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711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53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16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855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250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35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2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72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43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542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61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62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081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91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362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11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24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7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677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77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47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354F92-953B-4083-B0C2-33C2C97CE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2297E-FE11-4B15-906E-567D40359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36EBF1-9347-4B68-A4C9-C6D5E22C2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692569-28EA-46A1-8D34-2CD2617DA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8E2FF9-BF09-41C0-B6F0-A90C24AC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63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F2E9EB-C63A-4DCC-AB5F-5A765D1D7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06DB5F-1719-4DE6-BCBB-9ECFF0C70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54595E-A2BF-4354-AE55-25E266E30F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6E182A-D9BD-45B8-B274-27D748095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A58A53-FE56-4488-B1F8-4B0823553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3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CC05CA-F60D-43E8-9D75-4F3E7BC06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16B9B39-7811-4B45-BB97-FF83865A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ADD28D-A131-4D13-ABDB-F5C7A375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75CDED-072D-4843-80F1-4F9F600F9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79E360-18D0-4CE8-A4CA-FB18938A7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34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369B10-F42A-4E82-9C41-CFD491E6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9D7A5D-0188-477A-80B9-14A883F2F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2A1CF6-B91B-4B06-98A7-A38AABF44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532A4E-7954-4AEC-9E0B-02DA3C4384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DEBB75-5660-43FB-ABD8-32AC9251C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D5180DC-3D6B-49C3-A17F-552C8019E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47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B4C7C9-11A8-499B-8764-6CC5574E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108F8E-476B-45FF-9F64-81BA6873D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6A449E0-20D4-40C4-B27D-2D84933F89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209D281-92C5-47C8-BCF3-C42A611A21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7E11EE0-5D3C-4FA3-B188-287379D531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753C63C-A499-4547-9E71-9227B310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8FCD438-FF5A-4095-9057-1721060E3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A8B1635-26D2-4BCB-9983-DCFD491A4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33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18494D-C60D-4888-B4B3-FE3564E22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E1AF661-862E-4199-81FD-E511A3451D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1AB2D70-47B6-4FA0-A56D-B83A47443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8B43BC7-48E6-4F29-9F84-B0C52CE04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54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54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942A70-A71C-4604-87A0-A6C746280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1F3CF8-E412-4737-B718-ACA1F2780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B62EFD9-2E4B-4E38-94B5-905CC8565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3189300-F580-4E84-8F48-AF369B2ECA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860F239-A120-40A5-9E28-991D187ED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8EF8E89-6F04-41BF-B265-79B370406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37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8CEC18-C267-4544-805D-E133581FE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BD295A-A6B3-47D5-93C1-0253727B7A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8E14F36-CBD6-4762-A35A-8FA99AB55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E466-B921-4254-B0B7-63AFFBC194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52C973-6CC8-464B-8D56-8DEB0517D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5A5189D-0AC5-473C-866C-AA9D5D0E4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7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1E4F3-5CE0-4051-B6D8-15E293FA6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3B3852-2D12-4B8F-BB5B-2403016A2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6E3F32-C07B-43DD-829F-60A79C2D3E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C2DA7A-3D11-4144-93BD-590E8EE99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899735-DBB2-4B0F-9656-BD2CEDED9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44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1656F2B-FCCD-43DF-9438-D8D066FE41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1FA58D1-1FC0-4551-90C9-CC730677D6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289CAA-6BEF-40BA-9F61-BB9777DC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26D9E5FA-D399-4A06-82D2-0305B4B9541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1F71A4-09D6-46AE-8A53-D0DC6CAC5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1E4624-3616-48B7-BFA3-03549D6A7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14115003-105A-4660-9E65-6F50C54AB1C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13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7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1" y="7791451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24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158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07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841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802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30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64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24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36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848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10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07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847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5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21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4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0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2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3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2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253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295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19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FC67064-32EE-BD16-FC91-F297B2ACE1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9690" y="0"/>
            <a:ext cx="1406118" cy="140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093A5F3-3A2A-6B96-623A-8D8A2FBF1C7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9690" y="0"/>
            <a:ext cx="1406118" cy="140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60064EE-1C74-9B17-4F64-4221509BA07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9690" y="0"/>
            <a:ext cx="1406118" cy="140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29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73" r:id="rId8"/>
    <p:sldLayoutId id="2147483780" r:id="rId9"/>
    <p:sldLayoutId id="2147483781" r:id="rId10"/>
    <p:sldLayoutId id="214748378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53743AA-9558-142A-13F0-3045C286DBC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1330" y="342148"/>
            <a:ext cx="1621581" cy="162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67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6" r:id="rId8"/>
    <p:sldLayoutId id="2147483803" r:id="rId9"/>
    <p:sldLayoutId id="2147483804" r:id="rId10"/>
    <p:sldLayoutId id="214748380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091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3332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  <p:sldLayoutId id="2147483849" r:id="rId18"/>
    <p:sldLayoutId id="2147483850" r:id="rId19"/>
    <p:sldLayoutId id="2147483851" r:id="rId20"/>
    <p:sldLayoutId id="2147483852" r:id="rId21"/>
    <p:sldLayoutId id="2147483853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26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11" Type="http://schemas.openxmlformats.org/officeDocument/2006/relationships/image" Target="../media/image21.png"/><Relationship Id="rId5" Type="http://schemas.openxmlformats.org/officeDocument/2006/relationships/image" Target="../media/image4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11.png"/><Relationship Id="rId1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10" Type="http://schemas.openxmlformats.org/officeDocument/2006/relationships/image" Target="../media/image56.png"/><Relationship Id="rId4" Type="http://schemas.openxmlformats.org/officeDocument/2006/relationships/image" Target="../media/image4.pn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8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8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10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8.png"/><Relationship Id="rId12" Type="http://schemas.openxmlformats.org/officeDocument/2006/relationships/image" Target="../media/image5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5.png"/><Relationship Id="rId10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54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5.png"/><Relationship Id="rId11" Type="http://schemas.openxmlformats.org/officeDocument/2006/relationships/image" Target="../media/image21.png"/><Relationship Id="rId5" Type="http://schemas.openxmlformats.org/officeDocument/2006/relationships/image" Target="../media/image4.png"/><Relationship Id="rId15" Type="http://schemas.openxmlformats.org/officeDocument/2006/relationships/image" Target="../media/image64.pn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11.png"/><Relationship Id="rId1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8.png"/><Relationship Id="rId12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5.png"/><Relationship Id="rId10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18" Type="http://schemas.openxmlformats.org/officeDocument/2006/relationships/image" Target="../media/image42.png"/><Relationship Id="rId26" Type="http://schemas.openxmlformats.org/officeDocument/2006/relationships/image" Target="../media/image49.png"/><Relationship Id="rId3" Type="http://schemas.openxmlformats.org/officeDocument/2006/relationships/audio" Target="../media/media1.mp3"/><Relationship Id="rId21" Type="http://schemas.openxmlformats.org/officeDocument/2006/relationships/image" Target="../media/image45.pn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17" Type="http://schemas.openxmlformats.org/officeDocument/2006/relationships/image" Target="../media/image41.svg"/><Relationship Id="rId25" Type="http://schemas.openxmlformats.org/officeDocument/2006/relationships/image" Target="../media/image48.png"/><Relationship Id="rId2" Type="http://schemas.microsoft.com/office/2007/relationships/media" Target="../media/media1.mp3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24" Type="http://schemas.openxmlformats.org/officeDocument/2006/relationships/image" Target="../media/image47.png"/><Relationship Id="rId5" Type="http://schemas.openxmlformats.org/officeDocument/2006/relationships/image" Target="../media/image29.png"/><Relationship Id="rId15" Type="http://schemas.openxmlformats.org/officeDocument/2006/relationships/image" Target="../media/image39.svg"/><Relationship Id="rId23" Type="http://schemas.openxmlformats.org/officeDocument/2006/relationships/image" Target="../media/image46.png"/><Relationship Id="rId10" Type="http://schemas.openxmlformats.org/officeDocument/2006/relationships/image" Target="../media/image34.png"/><Relationship Id="rId19" Type="http://schemas.openxmlformats.org/officeDocument/2006/relationships/image" Target="../media/image43.svg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33.svg"/><Relationship Id="rId14" Type="http://schemas.openxmlformats.org/officeDocument/2006/relationships/image" Target="../media/image38.png"/><Relationship Id="rId22" Type="http://schemas.microsoft.com/office/2007/relationships/hdphoto" Target="../media/hdphoto1.wdp"/><Relationship Id="rId27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1.svg"/><Relationship Id="rId18" Type="http://schemas.openxmlformats.org/officeDocument/2006/relationships/image" Target="../media/image51.png"/><Relationship Id="rId3" Type="http://schemas.openxmlformats.org/officeDocument/2006/relationships/image" Target="../media/image29.png"/><Relationship Id="rId7" Type="http://schemas.openxmlformats.org/officeDocument/2006/relationships/image" Target="../media/image33.svg"/><Relationship Id="rId12" Type="http://schemas.openxmlformats.org/officeDocument/2006/relationships/image" Target="../media/image40.png"/><Relationship Id="rId17" Type="http://schemas.microsoft.com/office/2007/relationships/hdphoto" Target="../media/hdphoto1.wdp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45.png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2.png"/><Relationship Id="rId11" Type="http://schemas.openxmlformats.org/officeDocument/2006/relationships/image" Target="../media/image39.svg"/><Relationship Id="rId5" Type="http://schemas.openxmlformats.org/officeDocument/2006/relationships/image" Target="../media/image31.svg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41.sv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53.png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1.svg"/><Relationship Id="rId11" Type="http://schemas.openxmlformats.org/officeDocument/2006/relationships/image" Target="../media/image40.png"/><Relationship Id="rId5" Type="http://schemas.openxmlformats.org/officeDocument/2006/relationships/image" Target="../media/image30.png"/><Relationship Id="rId15" Type="http://schemas.openxmlformats.org/officeDocument/2006/relationships/image" Target="../media/image52.png"/><Relationship Id="rId10" Type="http://schemas.openxmlformats.org/officeDocument/2006/relationships/image" Target="../media/image35.sv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4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41.sv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53.png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1.svg"/><Relationship Id="rId11" Type="http://schemas.openxmlformats.org/officeDocument/2006/relationships/image" Target="../media/image40.png"/><Relationship Id="rId5" Type="http://schemas.openxmlformats.org/officeDocument/2006/relationships/image" Target="../media/image30.png"/><Relationship Id="rId15" Type="http://schemas.openxmlformats.org/officeDocument/2006/relationships/image" Target="../media/image52.png"/><Relationship Id="rId10" Type="http://schemas.openxmlformats.org/officeDocument/2006/relationships/image" Target="../media/image35.sv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4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52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41.svg"/><Relationship Id="rId2" Type="http://schemas.openxmlformats.org/officeDocument/2006/relationships/slideLayout" Target="../slideLayouts/slideLayout4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31.svg"/><Relationship Id="rId11" Type="http://schemas.openxmlformats.org/officeDocument/2006/relationships/image" Target="../media/image40.pn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8.png"/><Relationship Id="rId12" Type="http://schemas.openxmlformats.org/officeDocument/2006/relationships/image" Target="../media/image5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5.png"/><Relationship Id="rId10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8.png"/><Relationship Id="rId12" Type="http://schemas.openxmlformats.org/officeDocument/2006/relationships/image" Target="../media/image5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5.png"/><Relationship Id="rId10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805804" y="2919346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id="{1023FB54-39AF-60DC-106F-8223A136F66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26" y="4346975"/>
            <a:ext cx="3912340" cy="276376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A195F6-EDD4-4795-E3E9-E8DEA882FC3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90110" y="211521"/>
            <a:ext cx="2969009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D7AC46-2C42-22C8-B1CB-E49F7B98771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42280" y="1660279"/>
            <a:ext cx="8974090" cy="27373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E04DC1-B924-40FF-9929-0D0501A650B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36936" y="4461849"/>
            <a:ext cx="258492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8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F6D775-65C1-016E-58D7-2224087945FB}"/>
              </a:ext>
            </a:extLst>
          </p:cNvPr>
          <p:cNvSpPr/>
          <p:nvPr/>
        </p:nvSpPr>
        <p:spPr>
          <a:xfrm>
            <a:off x="542925" y="495300"/>
            <a:ext cx="11020425" cy="6143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C:\Users\TUAN\Downloads\Luyện tập 1.png">
            <a:extLst>
              <a:ext uri="{FF2B5EF4-FFF2-40B4-BE49-F238E27FC236}">
                <a16:creationId xmlns:a16="http://schemas.microsoft.com/office/drawing/2014/main" id="{4F746182-F552-773C-968F-7BE444CF0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6943" y="180398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E5D2AA6-A402-ECAA-FF0E-721F56574496}"/>
              </a:ext>
            </a:extLst>
          </p:cNvPr>
          <p:cNvSpPr/>
          <p:nvPr/>
        </p:nvSpPr>
        <p:spPr>
          <a:xfrm>
            <a:off x="940760" y="112101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AF177B-2DDE-0B16-B3C8-9C47575252AC}"/>
              </a:ext>
            </a:extLst>
          </p:cNvPr>
          <p:cNvSpPr txBox="1"/>
          <p:nvPr/>
        </p:nvSpPr>
        <p:spPr>
          <a:xfrm>
            <a:off x="1445393" y="1044737"/>
            <a:ext cx="98058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Bình xăng của một ô tô có 42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xăng. Ô tô đã đi một quãng đường hết 15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xăng. Hỏi bình xăng của ô tô còn lại bao nhiêu lít xăng?</a:t>
            </a:r>
          </a:p>
        </p:txBody>
      </p:sp>
      <p:pic>
        <p:nvPicPr>
          <p:cNvPr id="34" name="Picture 2" descr="How to Draw a Cartoon Car | Easy Step-by-Step Drawing Guides | Cartoon car  drawing, Car cartoon, Cars coloring pages">
            <a:extLst>
              <a:ext uri="{FF2B5EF4-FFF2-40B4-BE49-F238E27FC236}">
                <a16:creationId xmlns:a16="http://schemas.microsoft.com/office/drawing/2014/main" id="{F4E9D3E0-CBBC-6306-B36E-B826CC6FC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19" y="2809411"/>
            <a:ext cx="3554611" cy="314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1B83175-FC91-963A-CA64-6481DDD2E08F}"/>
              </a:ext>
            </a:extLst>
          </p:cNvPr>
          <p:cNvSpPr txBox="1"/>
          <p:nvPr/>
        </p:nvSpPr>
        <p:spPr>
          <a:xfrm>
            <a:off x="6837886" y="2809411"/>
            <a:ext cx="1940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 giải</a:t>
            </a:r>
            <a:r>
              <a:rPr kumimoji="0" lang="en-US" sz="32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  <a:endParaRPr kumimoji="0" lang="vi-VN" sz="3200" b="0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7E6D5C3-98D6-DB59-665B-5F649B90B255}"/>
              </a:ext>
            </a:extLst>
          </p:cNvPr>
          <p:cNvSpPr txBox="1"/>
          <p:nvPr/>
        </p:nvSpPr>
        <p:spPr>
          <a:xfrm>
            <a:off x="4221126" y="3332631"/>
            <a:ext cx="7474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Bình xăng của ô tô còn lại số lít xăng là: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E1505D-C4B4-19E3-B211-8A85E507C878}"/>
              </a:ext>
            </a:extLst>
          </p:cNvPr>
          <p:cNvSpPr txBox="1"/>
          <p:nvPr/>
        </p:nvSpPr>
        <p:spPr>
          <a:xfrm>
            <a:off x="5195013" y="3986656"/>
            <a:ext cx="5065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42 – 15 = 27 (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1961E44-21C4-F9D5-5FD6-27D6FCC5D095}"/>
              </a:ext>
            </a:extLst>
          </p:cNvPr>
          <p:cNvSpPr txBox="1"/>
          <p:nvPr/>
        </p:nvSpPr>
        <p:spPr>
          <a:xfrm>
            <a:off x="6181164" y="4624302"/>
            <a:ext cx="3554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Đáp số: 27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vi-VN" sz="32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xăng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00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3" grpId="0"/>
      <p:bldP spid="35" grpId="0"/>
      <p:bldP spid="36" grpId="0"/>
      <p:bldP spid="37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F6D775-65C1-016E-58D7-2224087945FB}"/>
              </a:ext>
            </a:extLst>
          </p:cNvPr>
          <p:cNvSpPr/>
          <p:nvPr/>
        </p:nvSpPr>
        <p:spPr>
          <a:xfrm>
            <a:off x="542925" y="495300"/>
            <a:ext cx="11020425" cy="6143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C:\Users\TUAN\Downloads\Luyện tập 1.png">
            <a:extLst>
              <a:ext uri="{FF2B5EF4-FFF2-40B4-BE49-F238E27FC236}">
                <a16:creationId xmlns:a16="http://schemas.microsoft.com/office/drawing/2014/main" id="{4F746182-F552-773C-968F-7BE444CF0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6943" y="180398"/>
            <a:ext cx="2237784" cy="863493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7DD7E3-3CC3-2213-A210-939A47D0BAE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0653"/>
          <a:stretch/>
        </p:blipFill>
        <p:spPr>
          <a:xfrm>
            <a:off x="2269423" y="608180"/>
            <a:ext cx="2385943" cy="344991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4BDF122-4401-9FDB-1319-29C62C0D3CD3}"/>
              </a:ext>
            </a:extLst>
          </p:cNvPr>
          <p:cNvSpPr/>
          <p:nvPr/>
        </p:nvSpPr>
        <p:spPr>
          <a:xfrm>
            <a:off x="1215598" y="138924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643950-1CD0-954E-F27E-184E54A52F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2281" r="31043"/>
          <a:stretch/>
        </p:blipFill>
        <p:spPr>
          <a:xfrm>
            <a:off x="4893905" y="608180"/>
            <a:ext cx="2981739" cy="34499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717DDA-21EA-A9A8-5CA6-0205FAD9CB2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957"/>
          <a:stretch/>
        </p:blipFill>
        <p:spPr>
          <a:xfrm>
            <a:off x="7875644" y="608180"/>
            <a:ext cx="2523808" cy="34499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F2560D4-A790-79C1-9DC9-D46AFF48587C}"/>
              </a:ext>
            </a:extLst>
          </p:cNvPr>
          <p:cNvSpPr txBox="1"/>
          <p:nvPr/>
        </p:nvSpPr>
        <p:spPr>
          <a:xfrm>
            <a:off x="1215599" y="4241769"/>
            <a:ext cx="6660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Rô-bốt có thân dạng khối lập phương ghi phép tính có kết quả bằng bao nhiêu?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D31840-4C1A-40D5-D007-9574F47AE260}"/>
              </a:ext>
            </a:extLst>
          </p:cNvPr>
          <p:cNvSpPr txBox="1"/>
          <p:nvPr/>
        </p:nvSpPr>
        <p:spPr>
          <a:xfrm>
            <a:off x="1215597" y="5072766"/>
            <a:ext cx="10171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Rô-bốt nào ghi phép tính có kết quả lớn nhất?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2CA164-9845-005F-24EB-94F48ED6A7D3}"/>
              </a:ext>
            </a:extLst>
          </p:cNvPr>
          <p:cNvSpPr/>
          <p:nvPr/>
        </p:nvSpPr>
        <p:spPr>
          <a:xfrm>
            <a:off x="8230691" y="4395464"/>
            <a:ext cx="2390398" cy="658835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46 – 28 =     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0E0529-0DA3-AC6E-55E3-0704EAFB1812}"/>
              </a:ext>
            </a:extLst>
          </p:cNvPr>
          <p:cNvSpPr txBox="1"/>
          <p:nvPr/>
        </p:nvSpPr>
        <p:spPr>
          <a:xfrm>
            <a:off x="9798710" y="4487991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18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9D7B6BA-7E01-CCC1-4A70-BF24D1F37487}"/>
              </a:ext>
            </a:extLst>
          </p:cNvPr>
          <p:cNvGrpSpPr/>
          <p:nvPr/>
        </p:nvGrpSpPr>
        <p:grpSpPr>
          <a:xfrm>
            <a:off x="2802856" y="2907402"/>
            <a:ext cx="793899" cy="662828"/>
            <a:chOff x="1750173" y="2926500"/>
            <a:chExt cx="793899" cy="66282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D4109A0-87B1-EAAF-E8A9-FC409BC09D9B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7F8A452-D7B1-A686-4688-9B95C28A3120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779F1E3-FE94-B5B6-E067-E98450740953}"/>
              </a:ext>
            </a:extLst>
          </p:cNvPr>
          <p:cNvGrpSpPr/>
          <p:nvPr/>
        </p:nvGrpSpPr>
        <p:grpSpPr>
          <a:xfrm>
            <a:off x="6043847" y="2702752"/>
            <a:ext cx="807151" cy="662828"/>
            <a:chOff x="1750173" y="2926500"/>
            <a:chExt cx="807151" cy="66282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03C257A-AB4E-1211-C1E3-FE682094B40F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420D29A-33B8-E93B-B223-3A0CDFB49901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36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58A75E5-7FD7-6EBA-4D09-E96C677F5927}"/>
              </a:ext>
            </a:extLst>
          </p:cNvPr>
          <p:cNvGrpSpPr/>
          <p:nvPr/>
        </p:nvGrpSpPr>
        <p:grpSpPr>
          <a:xfrm>
            <a:off x="8949021" y="2848968"/>
            <a:ext cx="807151" cy="662828"/>
            <a:chOff x="1750173" y="2926500"/>
            <a:chExt cx="807151" cy="662828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F120625-10FA-91DE-0CF9-6D2B412B14C2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10207C2-D785-9329-C134-95EB7B9E7DCE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37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C07FB74-06CF-B448-6555-90631509B4F4}"/>
              </a:ext>
            </a:extLst>
          </p:cNvPr>
          <p:cNvSpPr txBox="1"/>
          <p:nvPr/>
        </p:nvSpPr>
        <p:spPr>
          <a:xfrm>
            <a:off x="1321616" y="5590244"/>
            <a:ext cx="9840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 Rô-bốt có dạng khối hộp chữ nhật có kết quả lớn nhất.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70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/>
      <p:bldP spid="16" grpId="0"/>
      <p:bldP spid="17" grpId="0" animBg="1"/>
      <p:bldP spid="18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F6D775-65C1-016E-58D7-2224087945FB}"/>
              </a:ext>
            </a:extLst>
          </p:cNvPr>
          <p:cNvSpPr/>
          <p:nvPr/>
        </p:nvSpPr>
        <p:spPr>
          <a:xfrm>
            <a:off x="542925" y="495300"/>
            <a:ext cx="11020425" cy="6143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C:\Users\TUAN\Downloads\Luyện tập 1.png">
            <a:extLst>
              <a:ext uri="{FF2B5EF4-FFF2-40B4-BE49-F238E27FC236}">
                <a16:creationId xmlns:a16="http://schemas.microsoft.com/office/drawing/2014/main" id="{4F746182-F552-773C-968F-7BE444CF0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6943" y="180398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6BD9176-3D69-F494-24B2-250EA229E8D0}"/>
              </a:ext>
            </a:extLst>
          </p:cNvPr>
          <p:cNvSpPr/>
          <p:nvPr/>
        </p:nvSpPr>
        <p:spPr>
          <a:xfrm>
            <a:off x="2946400" y="752337"/>
            <a:ext cx="571914" cy="54629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B5A5D4-0C0F-667A-883D-355B89BEA747}"/>
              </a:ext>
            </a:extLst>
          </p:cNvPr>
          <p:cNvSpPr txBox="1"/>
          <p:nvPr/>
        </p:nvSpPr>
        <p:spPr>
          <a:xfrm>
            <a:off x="3518314" y="752338"/>
            <a:ext cx="5615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Tìm quần phù hợp với áo.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CA32FE4-E485-EFDD-50DF-D97F58C8554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1595" y="1298631"/>
            <a:ext cx="8868809" cy="5019683"/>
          </a:xfrm>
          <a:prstGeom prst="rect">
            <a:avLst/>
          </a:prstGeom>
        </p:spPr>
      </p:pic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68C80A9F-8C79-5527-B853-E1BBB0CBF986}"/>
              </a:ext>
            </a:extLst>
          </p:cNvPr>
          <p:cNvSpPr/>
          <p:nvPr/>
        </p:nvSpPr>
        <p:spPr>
          <a:xfrm>
            <a:off x="2703443" y="3697665"/>
            <a:ext cx="3352800" cy="848139"/>
          </a:xfrm>
          <a:custGeom>
            <a:avLst/>
            <a:gdLst>
              <a:gd name="connsiteX0" fmla="*/ 3352800 w 3352800"/>
              <a:gd name="connsiteY0" fmla="*/ 0 h 848139"/>
              <a:gd name="connsiteX1" fmla="*/ 2517914 w 3352800"/>
              <a:gd name="connsiteY1" fmla="*/ 477078 h 848139"/>
              <a:gd name="connsiteX2" fmla="*/ 569844 w 3352800"/>
              <a:gd name="connsiteY2" fmla="*/ 450574 h 848139"/>
              <a:gd name="connsiteX3" fmla="*/ 0 w 3352800"/>
              <a:gd name="connsiteY3" fmla="*/ 848139 h 848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0" h="848139">
                <a:moveTo>
                  <a:pt x="3352800" y="0"/>
                </a:moveTo>
                <a:cubicBezTo>
                  <a:pt x="3167270" y="200991"/>
                  <a:pt x="2981740" y="401982"/>
                  <a:pt x="2517914" y="477078"/>
                </a:cubicBezTo>
                <a:cubicBezTo>
                  <a:pt x="2054088" y="552174"/>
                  <a:pt x="989496" y="388731"/>
                  <a:pt x="569844" y="450574"/>
                </a:cubicBezTo>
                <a:cubicBezTo>
                  <a:pt x="150192" y="512417"/>
                  <a:pt x="75096" y="680278"/>
                  <a:pt x="0" y="848139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5C14D27-5462-E81F-19A9-A97D5C6038A9}"/>
              </a:ext>
            </a:extLst>
          </p:cNvPr>
          <p:cNvSpPr/>
          <p:nvPr/>
        </p:nvSpPr>
        <p:spPr>
          <a:xfrm>
            <a:off x="5625547" y="3697665"/>
            <a:ext cx="3352800" cy="1073426"/>
          </a:xfrm>
          <a:custGeom>
            <a:avLst/>
            <a:gdLst>
              <a:gd name="connsiteX0" fmla="*/ 3352800 w 3352800"/>
              <a:gd name="connsiteY0" fmla="*/ 0 h 848139"/>
              <a:gd name="connsiteX1" fmla="*/ 2517914 w 3352800"/>
              <a:gd name="connsiteY1" fmla="*/ 477078 h 848139"/>
              <a:gd name="connsiteX2" fmla="*/ 569844 w 3352800"/>
              <a:gd name="connsiteY2" fmla="*/ 450574 h 848139"/>
              <a:gd name="connsiteX3" fmla="*/ 0 w 3352800"/>
              <a:gd name="connsiteY3" fmla="*/ 848139 h 848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0" h="848139">
                <a:moveTo>
                  <a:pt x="3352800" y="0"/>
                </a:moveTo>
                <a:cubicBezTo>
                  <a:pt x="3167270" y="200991"/>
                  <a:pt x="2981740" y="401982"/>
                  <a:pt x="2517914" y="477078"/>
                </a:cubicBezTo>
                <a:cubicBezTo>
                  <a:pt x="2054088" y="552174"/>
                  <a:pt x="989496" y="388731"/>
                  <a:pt x="569844" y="450574"/>
                </a:cubicBezTo>
                <a:cubicBezTo>
                  <a:pt x="150192" y="512417"/>
                  <a:pt x="75096" y="680278"/>
                  <a:pt x="0" y="848139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32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32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EDB437-DC8A-56B3-2715-F0651D619A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1865" y="838914"/>
            <a:ext cx="6288269" cy="518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15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id="{58659172-21A0-8C42-7B1E-2A7850886B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071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44F74A-E434-13F1-D1FE-0A2C289654CF}"/>
              </a:ext>
            </a:extLst>
          </p:cNvPr>
          <p:cNvSpPr txBox="1"/>
          <p:nvPr/>
        </p:nvSpPr>
        <p:spPr>
          <a:xfrm>
            <a:off x="1523999" y="1041427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Trên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cây có 32 quả táo. Nam đã hái xuống 16 quả táo. Hỏi trên cây còn lại bao nhiêu quả táo?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1FF288-1687-C0C8-8597-B8C53265F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825" y="146071"/>
            <a:ext cx="7238349" cy="101590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1194F7A-1046-F970-6891-05D6574DB23E}"/>
              </a:ext>
            </a:extLst>
          </p:cNvPr>
          <p:cNvSpPr/>
          <p:nvPr/>
        </p:nvSpPr>
        <p:spPr>
          <a:xfrm>
            <a:off x="1774373" y="3087904"/>
            <a:ext cx="9144000" cy="3116955"/>
          </a:xfrm>
          <a:prstGeom prst="roundRect">
            <a:avLst/>
          </a:prstGeom>
          <a:solidFill>
            <a:srgbClr val="F2C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ED815E-D315-D01E-CB92-292AC239AE7C}"/>
              </a:ext>
            </a:extLst>
          </p:cNvPr>
          <p:cNvSpPr txBox="1"/>
          <p:nvPr/>
        </p:nvSpPr>
        <p:spPr>
          <a:xfrm>
            <a:off x="4906655" y="3161355"/>
            <a:ext cx="2405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3B8239-5484-B077-FE8A-B33373FD88A0}"/>
              </a:ext>
            </a:extLst>
          </p:cNvPr>
          <p:cNvSpPr txBox="1"/>
          <p:nvPr/>
        </p:nvSpPr>
        <p:spPr>
          <a:xfrm>
            <a:off x="1906975" y="3832232"/>
            <a:ext cx="89906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táo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E25B0C-5AE7-FE17-1ABB-66C1AB10A316}"/>
              </a:ext>
            </a:extLst>
          </p:cNvPr>
          <p:cNvSpPr txBox="1"/>
          <p:nvPr/>
        </p:nvSpPr>
        <p:spPr>
          <a:xfrm>
            <a:off x="3560617" y="4517585"/>
            <a:ext cx="57031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32 – 16 =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16 (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táo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63FCEC-1C35-AFD6-AC1D-BC61EA6FF301}"/>
              </a:ext>
            </a:extLst>
          </p:cNvPr>
          <p:cNvSpPr txBox="1"/>
          <p:nvPr/>
        </p:nvSpPr>
        <p:spPr>
          <a:xfrm>
            <a:off x="3680360" y="5241233"/>
            <a:ext cx="57031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16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táo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1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DC58FAA8-D49E-EC03-C437-7ABC5FBCC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75" y="2081048"/>
            <a:ext cx="2702889" cy="492286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35B4C40-F10A-2FCC-9415-02D7BCE06D58}"/>
              </a:ext>
            </a:extLst>
          </p:cNvPr>
          <p:cNvGrpSpPr/>
          <p:nvPr/>
        </p:nvGrpSpPr>
        <p:grpSpPr>
          <a:xfrm>
            <a:off x="3030350" y="2179314"/>
            <a:ext cx="5797963" cy="966658"/>
            <a:chOff x="4219202" y="2176021"/>
            <a:chExt cx="5797963" cy="96665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1D6060B-F686-8F17-E62E-408A832A9D39}"/>
                </a:ext>
              </a:extLst>
            </p:cNvPr>
            <p:cNvSpPr/>
            <p:nvPr/>
          </p:nvSpPr>
          <p:spPr>
            <a:xfrm>
              <a:off x="4219202" y="2176021"/>
              <a:ext cx="5708887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814F5E-4352-73D3-455C-258E1C2E6C26}"/>
                </a:ext>
              </a:extLst>
            </p:cNvPr>
            <p:cNvSpPr txBox="1"/>
            <p:nvPr/>
          </p:nvSpPr>
          <p:spPr>
            <a:xfrm>
              <a:off x="4219202" y="2186907"/>
              <a:ext cx="579796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F1A7C7-F789-F4F0-8A84-46923CEF7720}"/>
              </a:ext>
            </a:extLst>
          </p:cNvPr>
          <p:cNvGrpSpPr/>
          <p:nvPr/>
        </p:nvGrpSpPr>
        <p:grpSpPr>
          <a:xfrm>
            <a:off x="4700933" y="3429000"/>
            <a:ext cx="5521698" cy="966658"/>
            <a:chOff x="4219203" y="2176021"/>
            <a:chExt cx="5521698" cy="96665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F0FCE63-5074-8FFF-BAF3-3C866F530415}"/>
                </a:ext>
              </a:extLst>
            </p:cNvPr>
            <p:cNvSpPr/>
            <p:nvPr/>
          </p:nvSpPr>
          <p:spPr>
            <a:xfrm>
              <a:off x="4219203" y="2176021"/>
              <a:ext cx="5521698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A54B67-FB4D-E779-8BB8-C54BE6A95FA0}"/>
                </a:ext>
              </a:extLst>
            </p:cNvPr>
            <p:cNvSpPr txBox="1"/>
            <p:nvPr/>
          </p:nvSpPr>
          <p:spPr>
            <a:xfrm>
              <a:off x="4219203" y="2186907"/>
              <a:ext cx="552169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mới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165E9C0-F643-B89C-1F9D-FA726E688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868" y="493828"/>
            <a:ext cx="4304149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5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95798" y="2919345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3F066F23-1ECD-B1A3-91E1-DD2EDD34698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097" y="3654360"/>
            <a:ext cx="5035054" cy="355687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3A9D6B-1C3E-F838-718A-046D43C7A3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6380" y="879703"/>
            <a:ext cx="9126503" cy="3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87960E-5197-80D2-43BF-7537E964ED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3974" y="892992"/>
            <a:ext cx="6118489" cy="515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4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42236" y="1802722"/>
            <a:ext cx="1757130" cy="1757130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id="{03F0BB65-CDE5-4329-91F0-99FC6272E0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46304" y="1933575"/>
            <a:ext cx="1333500" cy="1495425"/>
          </a:xfrm>
          <a:prstGeom prst="rect">
            <a:avLst/>
          </a:prstGeom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64820" y="5798680"/>
            <a:ext cx="2829971" cy="1112910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7C174A5B-4A7F-4D6F-ACA0-FFC0507ABDEE}"/>
              </a:ext>
            </a:extLst>
          </p:cNvPr>
          <p:cNvSpPr/>
          <p:nvPr/>
        </p:nvSpPr>
        <p:spPr>
          <a:xfrm>
            <a:off x="525967" y="434899"/>
            <a:ext cx="11140069" cy="5988205"/>
          </a:xfrm>
          <a:prstGeom prst="rect">
            <a:avLst/>
          </a:prstGeom>
          <a:solidFill>
            <a:schemeClr val="bg1"/>
          </a:solidFill>
          <a:ln w="38100">
            <a:solidFill>
              <a:srgbClr val="FF3399"/>
            </a:solidFill>
            <a:prstDash val="lgDash"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9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806658" y="181765"/>
            <a:ext cx="2906054" cy="747271"/>
          </a:xfrm>
          <a:prstGeom prst="rect">
            <a:avLst/>
          </a:prstGeom>
        </p:spPr>
      </p:pic>
      <p:pic>
        <p:nvPicPr>
          <p:cNvPr id="26" name="图片 8">
            <a:extLst>
              <a:ext uri="{FF2B5EF4-FFF2-40B4-BE49-F238E27FC236}">
                <a16:creationId xmlns:a16="http://schemas.microsoft.com/office/drawing/2014/main" id="{24F7EC10-1FCA-41E5-98E1-06E53F0B5C8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897" y="1802722"/>
            <a:ext cx="4848370" cy="4848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306" y="936155"/>
            <a:ext cx="2861769" cy="4899349"/>
          </a:xfrm>
          <a:prstGeom prst="rect">
            <a:avLst/>
          </a:prstGeom>
        </p:spPr>
      </p:pic>
      <p:pic>
        <p:nvPicPr>
          <p:cNvPr id="47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676400" y="539367"/>
            <a:ext cx="828517" cy="8285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440577" y="945167"/>
            <a:ext cx="6645216" cy="21154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237037" y="539367"/>
            <a:ext cx="7011008" cy="30787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110184" y="2243671"/>
            <a:ext cx="7011008" cy="30787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132487" y="3947975"/>
            <a:ext cx="7011008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5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610" numSld="6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42236" y="1802722"/>
            <a:ext cx="1757130" cy="1757130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形 21">
            <a:extLst>
              <a:ext uri="{FF2B5EF4-FFF2-40B4-BE49-F238E27FC236}">
                <a16:creationId xmlns:a16="http://schemas.microsoft.com/office/drawing/2014/main" id="{124455BD-A8F7-4DF8-8EF1-8C8A32BA79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4820" y="5798680"/>
            <a:ext cx="2829971" cy="1112910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pic>
        <p:nvPicPr>
          <p:cNvPr id="19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993676" y="1055451"/>
            <a:ext cx="2906054" cy="7472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25967" y="1802722"/>
            <a:ext cx="11008537" cy="4620382"/>
            <a:chOff x="525966" y="1802721"/>
            <a:chExt cx="11008537" cy="4620382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7C174A5B-4A7F-4D6F-ACA0-FFC0507ABDEE}"/>
                </a:ext>
              </a:extLst>
            </p:cNvPr>
            <p:cNvSpPr/>
            <p:nvPr/>
          </p:nvSpPr>
          <p:spPr>
            <a:xfrm>
              <a:off x="525966" y="1802721"/>
              <a:ext cx="11008537" cy="462038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3399"/>
              </a:solidFill>
              <a:prstDash val="lgDash"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746" y="2194560"/>
              <a:ext cx="2365837" cy="4050313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3680371" y="2254102"/>
            <a:ext cx="7757397" cy="37176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nghiệm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ctr" defTabSz="914446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ĐÈN ĐỎ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ĐÈN XANH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ĐÈN VÀNG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chậm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23306" y="90385"/>
            <a:ext cx="7047587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027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42236" y="1802722"/>
            <a:ext cx="1757130" cy="1757130"/>
          </a:xfrm>
          <a:prstGeom prst="rect">
            <a:avLst/>
          </a:prstGeom>
        </p:spPr>
      </p:pic>
      <p:pic>
        <p:nvPicPr>
          <p:cNvPr id="32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pic>
        <p:nvPicPr>
          <p:cNvPr id="46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993676" y="1055451"/>
            <a:ext cx="2906054" cy="74727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68414" y="76314"/>
            <a:ext cx="11429706" cy="2037645"/>
            <a:chOff x="568413" y="76313"/>
            <a:chExt cx="11429706" cy="203764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2"/>
              <a:chOff x="335021" y="23792"/>
              <a:chExt cx="8572280" cy="1553496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1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278054 w 7820286"/>
                    <a:gd name="connsiteY1" fmla="*/ 0 h 1220855"/>
                    <a:gd name="connsiteX2" fmla="*/ 790717 w 7820286"/>
                    <a:gd name="connsiteY2" fmla="*/ 0 h 1220855"/>
                    <a:gd name="connsiteX3" fmla="*/ 1381584 w 7820286"/>
                    <a:gd name="connsiteY3" fmla="*/ 0 h 1220855"/>
                    <a:gd name="connsiteX4" fmla="*/ 1972449 w 7820286"/>
                    <a:gd name="connsiteY4" fmla="*/ 0 h 1220855"/>
                    <a:gd name="connsiteX5" fmla="*/ 2485113 w 7820286"/>
                    <a:gd name="connsiteY5" fmla="*/ 0 h 1220855"/>
                    <a:gd name="connsiteX6" fmla="*/ 2919573 w 7820286"/>
                    <a:gd name="connsiteY6" fmla="*/ 0 h 1220855"/>
                    <a:gd name="connsiteX7" fmla="*/ 3510439 w 7820286"/>
                    <a:gd name="connsiteY7" fmla="*/ 0 h 1220855"/>
                    <a:gd name="connsiteX8" fmla="*/ 3788494 w 7820286"/>
                    <a:gd name="connsiteY8" fmla="*/ 0 h 1220855"/>
                    <a:gd name="connsiteX9" fmla="*/ 4144751 w 7820286"/>
                    <a:gd name="connsiteY9" fmla="*/ 0 h 1220855"/>
                    <a:gd name="connsiteX10" fmla="*/ 4501009 w 7820286"/>
                    <a:gd name="connsiteY10" fmla="*/ 0 h 1220855"/>
                    <a:gd name="connsiteX11" fmla="*/ 4779063 w 7820286"/>
                    <a:gd name="connsiteY11" fmla="*/ 0 h 1220855"/>
                    <a:gd name="connsiteX12" fmla="*/ 5213524 w 7820286"/>
                    <a:gd name="connsiteY12" fmla="*/ 0 h 1220855"/>
                    <a:gd name="connsiteX13" fmla="*/ 5491578 w 7820286"/>
                    <a:gd name="connsiteY13" fmla="*/ 0 h 1220855"/>
                    <a:gd name="connsiteX14" fmla="*/ 5926039 w 7820286"/>
                    <a:gd name="connsiteY14" fmla="*/ 0 h 1220855"/>
                    <a:gd name="connsiteX15" fmla="*/ 6438701 w 7820286"/>
                    <a:gd name="connsiteY15" fmla="*/ 0 h 1220855"/>
                    <a:gd name="connsiteX16" fmla="*/ 7029568 w 7820286"/>
                    <a:gd name="connsiteY16" fmla="*/ 0 h 1220855"/>
                    <a:gd name="connsiteX17" fmla="*/ 7820286 w 7820286"/>
                    <a:gd name="connsiteY17" fmla="*/ 0 h 1220855"/>
                    <a:gd name="connsiteX18" fmla="*/ 7820286 w 7820286"/>
                    <a:gd name="connsiteY18" fmla="*/ 419160 h 1220855"/>
                    <a:gd name="connsiteX19" fmla="*/ 7820286 w 7820286"/>
                    <a:gd name="connsiteY19" fmla="*/ 801694 h 1220855"/>
                    <a:gd name="connsiteX20" fmla="*/ 7820286 w 7820286"/>
                    <a:gd name="connsiteY20" fmla="*/ 1220855 h 1220855"/>
                    <a:gd name="connsiteX21" fmla="*/ 7464028 w 7820286"/>
                    <a:gd name="connsiteY21" fmla="*/ 1220855 h 1220855"/>
                    <a:gd name="connsiteX22" fmla="*/ 6951365 w 7820286"/>
                    <a:gd name="connsiteY22" fmla="*/ 1220855 h 1220855"/>
                    <a:gd name="connsiteX23" fmla="*/ 6595107 w 7820286"/>
                    <a:gd name="connsiteY23" fmla="*/ 1220855 h 1220855"/>
                    <a:gd name="connsiteX24" fmla="*/ 6160647 w 7820286"/>
                    <a:gd name="connsiteY24" fmla="*/ 1220855 h 1220855"/>
                    <a:gd name="connsiteX25" fmla="*/ 5647984 w 7820286"/>
                    <a:gd name="connsiteY25" fmla="*/ 1220855 h 1220855"/>
                    <a:gd name="connsiteX26" fmla="*/ 5448132 w 7820286"/>
                    <a:gd name="connsiteY26" fmla="*/ 1220855 h 1220855"/>
                    <a:gd name="connsiteX27" fmla="*/ 5013672 w 7820286"/>
                    <a:gd name="connsiteY27" fmla="*/ 1220855 h 1220855"/>
                    <a:gd name="connsiteX28" fmla="*/ 4501009 w 7820286"/>
                    <a:gd name="connsiteY28" fmla="*/ 1220855 h 1220855"/>
                    <a:gd name="connsiteX29" fmla="*/ 3988345 w 7820286"/>
                    <a:gd name="connsiteY29" fmla="*/ 1220855 h 1220855"/>
                    <a:gd name="connsiteX30" fmla="*/ 3710291 w 7820286"/>
                    <a:gd name="connsiteY30" fmla="*/ 1220855 h 1220855"/>
                    <a:gd name="connsiteX31" fmla="*/ 3354034 w 7820286"/>
                    <a:gd name="connsiteY31" fmla="*/ 1220855 h 1220855"/>
                    <a:gd name="connsiteX32" fmla="*/ 2919573 w 7820286"/>
                    <a:gd name="connsiteY32" fmla="*/ 1220855 h 1220855"/>
                    <a:gd name="connsiteX33" fmla="*/ 2641519 w 7820286"/>
                    <a:gd name="connsiteY33" fmla="*/ 1220855 h 1220855"/>
                    <a:gd name="connsiteX34" fmla="*/ 2207058 w 7820286"/>
                    <a:gd name="connsiteY34" fmla="*/ 1220855 h 1220855"/>
                    <a:gd name="connsiteX35" fmla="*/ 1772598 w 7820286"/>
                    <a:gd name="connsiteY35" fmla="*/ 1220855 h 1220855"/>
                    <a:gd name="connsiteX36" fmla="*/ 1259934 w 7820286"/>
                    <a:gd name="connsiteY36" fmla="*/ 1220855 h 1220855"/>
                    <a:gd name="connsiteX37" fmla="*/ 747271 w 7820286"/>
                    <a:gd name="connsiteY37" fmla="*/ 1220855 h 1220855"/>
                    <a:gd name="connsiteX38" fmla="*/ 469217 w 7820286"/>
                    <a:gd name="connsiteY38" fmla="*/ 1220855 h 1220855"/>
                    <a:gd name="connsiteX39" fmla="*/ 0 w 7820286"/>
                    <a:gd name="connsiteY39" fmla="*/ 1220855 h 1220855"/>
                    <a:gd name="connsiteX40" fmla="*/ 0 w 7820286"/>
                    <a:gd name="connsiteY40" fmla="*/ 826111 h 1220855"/>
                    <a:gd name="connsiteX41" fmla="*/ 0 w 7820286"/>
                    <a:gd name="connsiteY41" fmla="*/ 443577 h 1220855"/>
                    <a:gd name="connsiteX42" fmla="*/ 0 w 7820286"/>
                    <a:gd name="connsiteY4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066" y="-11912"/>
                        <a:pt x="169118" y="15089"/>
                        <a:pt x="278054" y="0"/>
                      </a:cubicBezTo>
                      <a:cubicBezTo>
                        <a:pt x="353433" y="-55129"/>
                        <a:pt x="549608" y="104108"/>
                        <a:pt x="790717" y="0"/>
                      </a:cubicBezTo>
                      <a:cubicBezTo>
                        <a:pt x="1026032" y="-85833"/>
                        <a:pt x="1220172" y="91612"/>
                        <a:pt x="1381584" y="0"/>
                      </a:cubicBezTo>
                      <a:cubicBezTo>
                        <a:pt x="1534893" y="-108322"/>
                        <a:pt x="1692536" y="15997"/>
                        <a:pt x="1972449" y="0"/>
                      </a:cubicBezTo>
                      <a:cubicBezTo>
                        <a:pt x="2249060" y="-19629"/>
                        <a:pt x="2355122" y="47255"/>
                        <a:pt x="2485113" y="0"/>
                      </a:cubicBezTo>
                      <a:cubicBezTo>
                        <a:pt x="2609957" y="-52507"/>
                        <a:pt x="2694468" y="58574"/>
                        <a:pt x="2919573" y="0"/>
                      </a:cubicBezTo>
                      <a:cubicBezTo>
                        <a:pt x="3119276" y="-62483"/>
                        <a:pt x="3348187" y="78926"/>
                        <a:pt x="3510439" y="0"/>
                      </a:cubicBezTo>
                      <a:cubicBezTo>
                        <a:pt x="3712672" y="-87505"/>
                        <a:pt x="3737204" y="14868"/>
                        <a:pt x="3788494" y="0"/>
                      </a:cubicBezTo>
                      <a:cubicBezTo>
                        <a:pt x="3877483" y="-12591"/>
                        <a:pt x="3996404" y="8835"/>
                        <a:pt x="4144751" y="0"/>
                      </a:cubicBezTo>
                      <a:cubicBezTo>
                        <a:pt x="4300430" y="-3143"/>
                        <a:pt x="4373561" y="10737"/>
                        <a:pt x="4501009" y="0"/>
                      </a:cubicBezTo>
                      <a:cubicBezTo>
                        <a:pt x="4616622" y="74"/>
                        <a:pt x="4650425" y="19301"/>
                        <a:pt x="4779063" y="0"/>
                      </a:cubicBezTo>
                      <a:cubicBezTo>
                        <a:pt x="4914186" y="-33187"/>
                        <a:pt x="5032678" y="4521"/>
                        <a:pt x="5213524" y="0"/>
                      </a:cubicBezTo>
                      <a:cubicBezTo>
                        <a:pt x="5374165" y="-15064"/>
                        <a:pt x="5387223" y="7324"/>
                        <a:pt x="5491578" y="0"/>
                      </a:cubicBezTo>
                      <a:cubicBezTo>
                        <a:pt x="5613168" y="34377"/>
                        <a:pt x="5760139" y="53323"/>
                        <a:pt x="5926039" y="0"/>
                      </a:cubicBezTo>
                      <a:cubicBezTo>
                        <a:pt x="6079789" y="-44711"/>
                        <a:pt x="6278241" y="-3874"/>
                        <a:pt x="6438701" y="0"/>
                      </a:cubicBezTo>
                      <a:cubicBezTo>
                        <a:pt x="6571876" y="-2247"/>
                        <a:pt x="6780495" y="-9064"/>
                        <a:pt x="7029568" y="0"/>
                      </a:cubicBezTo>
                      <a:cubicBezTo>
                        <a:pt x="7278796" y="-1880"/>
                        <a:pt x="7600675" y="85953"/>
                        <a:pt x="7820286" y="0"/>
                      </a:cubicBezTo>
                      <a:cubicBezTo>
                        <a:pt x="7847561" y="140616"/>
                        <a:pt x="7799921" y="302687"/>
                        <a:pt x="7820286" y="419160"/>
                      </a:cubicBezTo>
                      <a:cubicBezTo>
                        <a:pt x="7831789" y="570187"/>
                        <a:pt x="7801336" y="628366"/>
                        <a:pt x="7820286" y="801694"/>
                      </a:cubicBezTo>
                      <a:cubicBezTo>
                        <a:pt x="7813356" y="975297"/>
                        <a:pt x="7794046" y="1022414"/>
                        <a:pt x="7820286" y="1220855"/>
                      </a:cubicBezTo>
                      <a:cubicBezTo>
                        <a:pt x="7738859" y="1230416"/>
                        <a:pt x="7639842" y="1211018"/>
                        <a:pt x="7464028" y="1220855"/>
                      </a:cubicBezTo>
                      <a:cubicBezTo>
                        <a:pt x="7314647" y="1212770"/>
                        <a:pt x="7096113" y="1221023"/>
                        <a:pt x="6951365" y="1220855"/>
                      </a:cubicBezTo>
                      <a:cubicBezTo>
                        <a:pt x="6796368" y="1232972"/>
                        <a:pt x="6768803" y="1194977"/>
                        <a:pt x="6595107" y="1220855"/>
                      </a:cubicBezTo>
                      <a:cubicBezTo>
                        <a:pt x="6458228" y="1238861"/>
                        <a:pt x="6265320" y="1201862"/>
                        <a:pt x="6160647" y="1220855"/>
                      </a:cubicBezTo>
                      <a:cubicBezTo>
                        <a:pt x="6036345" y="1257586"/>
                        <a:pt x="5896740" y="1152223"/>
                        <a:pt x="5647984" y="1220855"/>
                      </a:cubicBezTo>
                      <a:cubicBezTo>
                        <a:pt x="5438038" y="1262887"/>
                        <a:pt x="5499647" y="1214939"/>
                        <a:pt x="5448132" y="1220855"/>
                      </a:cubicBezTo>
                      <a:cubicBezTo>
                        <a:pt x="5411416" y="1250362"/>
                        <a:pt x="5146442" y="1200705"/>
                        <a:pt x="5013672" y="1220855"/>
                      </a:cubicBezTo>
                      <a:cubicBezTo>
                        <a:pt x="4884359" y="1269883"/>
                        <a:pt x="4579946" y="1148842"/>
                        <a:pt x="4501009" y="1220855"/>
                      </a:cubicBezTo>
                      <a:cubicBezTo>
                        <a:pt x="4379857" y="1292756"/>
                        <a:pt x="4179961" y="1241821"/>
                        <a:pt x="3988345" y="1220855"/>
                      </a:cubicBezTo>
                      <a:cubicBezTo>
                        <a:pt x="3742621" y="1221078"/>
                        <a:pt x="3815783" y="1191619"/>
                        <a:pt x="3710291" y="1220855"/>
                      </a:cubicBezTo>
                      <a:cubicBezTo>
                        <a:pt x="3561121" y="1237610"/>
                        <a:pt x="3492073" y="1177516"/>
                        <a:pt x="3354034" y="1220855"/>
                      </a:cubicBezTo>
                      <a:cubicBezTo>
                        <a:pt x="3196737" y="1246391"/>
                        <a:pt x="3022053" y="1205284"/>
                        <a:pt x="2919573" y="1220855"/>
                      </a:cubicBezTo>
                      <a:cubicBezTo>
                        <a:pt x="2839433" y="1222973"/>
                        <a:pt x="2741186" y="1240907"/>
                        <a:pt x="2641519" y="1220855"/>
                      </a:cubicBezTo>
                      <a:cubicBezTo>
                        <a:pt x="2515404" y="1212697"/>
                        <a:pt x="2389075" y="1214740"/>
                        <a:pt x="2207058" y="1220855"/>
                      </a:cubicBezTo>
                      <a:cubicBezTo>
                        <a:pt x="2034283" y="1247791"/>
                        <a:pt x="1878326" y="1180511"/>
                        <a:pt x="1772598" y="1220855"/>
                      </a:cubicBezTo>
                      <a:cubicBezTo>
                        <a:pt x="1646904" y="1264431"/>
                        <a:pt x="1367605" y="1195186"/>
                        <a:pt x="1259934" y="1220855"/>
                      </a:cubicBezTo>
                      <a:cubicBezTo>
                        <a:pt x="1140959" y="1269593"/>
                        <a:pt x="848676" y="1212629"/>
                        <a:pt x="747271" y="1220855"/>
                      </a:cubicBezTo>
                      <a:cubicBezTo>
                        <a:pt x="644377" y="1253392"/>
                        <a:pt x="590234" y="1210700"/>
                        <a:pt x="469217" y="1220855"/>
                      </a:cubicBezTo>
                      <a:cubicBezTo>
                        <a:pt x="327671" y="1235935"/>
                        <a:pt x="136045" y="1185547"/>
                        <a:pt x="0" y="1220855"/>
                      </a:cubicBezTo>
                      <a:cubicBezTo>
                        <a:pt x="-16882" y="1094518"/>
                        <a:pt x="-6736" y="964670"/>
                        <a:pt x="0" y="826111"/>
                      </a:cubicBezTo>
                      <a:cubicBezTo>
                        <a:pt x="6" y="711957"/>
                        <a:pt x="9582" y="555181"/>
                        <a:pt x="0" y="443577"/>
                      </a:cubicBezTo>
                      <a:cubicBezTo>
                        <a:pt x="-3270" y="323303"/>
                        <a:pt x="9672" y="112577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10427047"/>
                            <a:gd name="connsiteY0" fmla="*/ 0 h 1470297"/>
                            <a:gd name="connsiteX1" fmla="*/ 370739 w 10427047"/>
                            <a:gd name="connsiteY1" fmla="*/ 0 h 1470297"/>
                            <a:gd name="connsiteX2" fmla="*/ 1054290 w 10427047"/>
                            <a:gd name="connsiteY2" fmla="*/ 0 h 1470297"/>
                            <a:gd name="connsiteX3" fmla="*/ 1842112 w 10427047"/>
                            <a:gd name="connsiteY3" fmla="*/ 0 h 1470297"/>
                            <a:gd name="connsiteX4" fmla="*/ 2629933 w 10427047"/>
                            <a:gd name="connsiteY4" fmla="*/ 0 h 1470297"/>
                            <a:gd name="connsiteX5" fmla="*/ 3313484 w 10427047"/>
                            <a:gd name="connsiteY5" fmla="*/ 0 h 1470297"/>
                            <a:gd name="connsiteX6" fmla="*/ 3892764 w 10427047"/>
                            <a:gd name="connsiteY6" fmla="*/ 0 h 1470297"/>
                            <a:gd name="connsiteX7" fmla="*/ 4680586 w 10427047"/>
                            <a:gd name="connsiteY7" fmla="*/ 0 h 1470297"/>
                            <a:gd name="connsiteX8" fmla="*/ 5051325 w 10427047"/>
                            <a:gd name="connsiteY8" fmla="*/ 0 h 1470297"/>
                            <a:gd name="connsiteX9" fmla="*/ 5526335 w 10427047"/>
                            <a:gd name="connsiteY9" fmla="*/ 0 h 1470297"/>
                            <a:gd name="connsiteX10" fmla="*/ 6001345 w 10427047"/>
                            <a:gd name="connsiteY10" fmla="*/ 0 h 1470297"/>
                            <a:gd name="connsiteX11" fmla="*/ 6372084 w 10427047"/>
                            <a:gd name="connsiteY11" fmla="*/ 0 h 1470297"/>
                            <a:gd name="connsiteX12" fmla="*/ 6951365 w 10427047"/>
                            <a:gd name="connsiteY12" fmla="*/ 0 h 1470297"/>
                            <a:gd name="connsiteX13" fmla="*/ 7322104 w 10427047"/>
                            <a:gd name="connsiteY13" fmla="*/ 0 h 1470297"/>
                            <a:gd name="connsiteX14" fmla="*/ 7901385 w 10427047"/>
                            <a:gd name="connsiteY14" fmla="*/ 0 h 1470297"/>
                            <a:gd name="connsiteX15" fmla="*/ 8584935 w 10427047"/>
                            <a:gd name="connsiteY15" fmla="*/ 0 h 1470297"/>
                            <a:gd name="connsiteX16" fmla="*/ 9372757 w 10427047"/>
                            <a:gd name="connsiteY16" fmla="*/ 0 h 1470297"/>
                            <a:gd name="connsiteX17" fmla="*/ 10427047 w 10427047"/>
                            <a:gd name="connsiteY17" fmla="*/ 0 h 1470297"/>
                            <a:gd name="connsiteX18" fmla="*/ 10427047 w 10427047"/>
                            <a:gd name="connsiteY18" fmla="*/ 504802 h 1470297"/>
                            <a:gd name="connsiteX19" fmla="*/ 10427047 w 10427047"/>
                            <a:gd name="connsiteY19" fmla="*/ 965495 h 1470297"/>
                            <a:gd name="connsiteX20" fmla="*/ 10427047 w 10427047"/>
                            <a:gd name="connsiteY20" fmla="*/ 1470297 h 1470297"/>
                            <a:gd name="connsiteX21" fmla="*/ 9952037 w 10427047"/>
                            <a:gd name="connsiteY21" fmla="*/ 1470297 h 1470297"/>
                            <a:gd name="connsiteX22" fmla="*/ 9268486 w 10427047"/>
                            <a:gd name="connsiteY22" fmla="*/ 1470297 h 1470297"/>
                            <a:gd name="connsiteX23" fmla="*/ 8793476 w 10427047"/>
                            <a:gd name="connsiteY23" fmla="*/ 1470297 h 1470297"/>
                            <a:gd name="connsiteX24" fmla="*/ 8214196 w 10427047"/>
                            <a:gd name="connsiteY24" fmla="*/ 1470297 h 1470297"/>
                            <a:gd name="connsiteX25" fmla="*/ 7530645 w 10427047"/>
                            <a:gd name="connsiteY25" fmla="*/ 1470297 h 1470297"/>
                            <a:gd name="connsiteX26" fmla="*/ 7264176 w 10427047"/>
                            <a:gd name="connsiteY26" fmla="*/ 1470297 h 1470297"/>
                            <a:gd name="connsiteX27" fmla="*/ 6684896 w 10427047"/>
                            <a:gd name="connsiteY27" fmla="*/ 1470297 h 1470297"/>
                            <a:gd name="connsiteX28" fmla="*/ 6001345 w 10427047"/>
                            <a:gd name="connsiteY28" fmla="*/ 1470297 h 1470297"/>
                            <a:gd name="connsiteX29" fmla="*/ 5317794 w 10427047"/>
                            <a:gd name="connsiteY29" fmla="*/ 1470297 h 1470297"/>
                            <a:gd name="connsiteX30" fmla="*/ 4947055 w 10427047"/>
                            <a:gd name="connsiteY30" fmla="*/ 1470297 h 1470297"/>
                            <a:gd name="connsiteX31" fmla="*/ 4472045 w 10427047"/>
                            <a:gd name="connsiteY31" fmla="*/ 1470297 h 1470297"/>
                            <a:gd name="connsiteX32" fmla="*/ 3892764 w 10427047"/>
                            <a:gd name="connsiteY32" fmla="*/ 1470297 h 1470297"/>
                            <a:gd name="connsiteX33" fmla="*/ 3522025 w 10427047"/>
                            <a:gd name="connsiteY33" fmla="*/ 1470297 h 1470297"/>
                            <a:gd name="connsiteX34" fmla="*/ 2942744 w 10427047"/>
                            <a:gd name="connsiteY34" fmla="*/ 1470297 h 1470297"/>
                            <a:gd name="connsiteX35" fmla="*/ 2363464 w 10427047"/>
                            <a:gd name="connsiteY35" fmla="*/ 1470297 h 1470297"/>
                            <a:gd name="connsiteX36" fmla="*/ 1679913 w 10427047"/>
                            <a:gd name="connsiteY36" fmla="*/ 1470297 h 1470297"/>
                            <a:gd name="connsiteX37" fmla="*/ 996362 w 10427047"/>
                            <a:gd name="connsiteY37" fmla="*/ 1470297 h 1470297"/>
                            <a:gd name="connsiteX38" fmla="*/ 625623 w 10427047"/>
                            <a:gd name="connsiteY38" fmla="*/ 1470297 h 1470297"/>
                            <a:gd name="connsiteX39" fmla="*/ 0 w 10427047"/>
                            <a:gd name="connsiteY39" fmla="*/ 1470297 h 1470297"/>
                            <a:gd name="connsiteX40" fmla="*/ 0 w 10427047"/>
                            <a:gd name="connsiteY40" fmla="*/ 994901 h 1470297"/>
                            <a:gd name="connsiteX41" fmla="*/ 0 w 10427047"/>
                            <a:gd name="connsiteY41" fmla="*/ 534208 h 1470297"/>
                            <a:gd name="connsiteX42" fmla="*/ 0 w 10427047"/>
                            <a:gd name="connsiteY42" fmla="*/ 0 h 147029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470297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29782" y="195458"/>
                                <a:pt x="10404448" y="349514"/>
                                <a:pt x="10427047" y="504802"/>
                              </a:cubicBezTo>
                              <a:cubicBezTo>
                                <a:pt x="10449646" y="660090"/>
                                <a:pt x="10418331" y="763639"/>
                                <a:pt x="10427047" y="965495"/>
                              </a:cubicBezTo>
                              <a:cubicBezTo>
                                <a:pt x="10435763" y="1167351"/>
                                <a:pt x="10383395" y="1242175"/>
                                <a:pt x="10427047" y="1470297"/>
                              </a:cubicBezTo>
                              <a:cubicBezTo>
                                <a:pt x="10297866" y="1480131"/>
                                <a:pt x="10167323" y="1453918"/>
                                <a:pt x="9952037" y="1470297"/>
                              </a:cubicBezTo>
                              <a:cubicBezTo>
                                <a:pt x="9736751" y="1486676"/>
                                <a:pt x="9472863" y="1453429"/>
                                <a:pt x="9268486" y="1470297"/>
                              </a:cubicBezTo>
                              <a:cubicBezTo>
                                <a:pt x="9064109" y="1487165"/>
                                <a:pt x="9016708" y="1439597"/>
                                <a:pt x="8793476" y="1470297"/>
                              </a:cubicBezTo>
                              <a:cubicBezTo>
                                <a:pt x="8570244" y="1500997"/>
                                <a:pt x="8380376" y="1451971"/>
                                <a:pt x="8214196" y="1470297"/>
                              </a:cubicBezTo>
                              <a:cubicBezTo>
                                <a:pt x="8048016" y="1488623"/>
                                <a:pt x="7804427" y="1431236"/>
                                <a:pt x="7530645" y="1470297"/>
                              </a:cubicBezTo>
                              <a:cubicBezTo>
                                <a:pt x="7256863" y="1509358"/>
                                <a:pt x="7332573" y="1459234"/>
                                <a:pt x="7264176" y="1470297"/>
                              </a:cubicBezTo>
                              <a:cubicBezTo>
                                <a:pt x="7195779" y="1481360"/>
                                <a:pt x="6853025" y="1447494"/>
                                <a:pt x="6684896" y="1470297"/>
                              </a:cubicBezTo>
                              <a:cubicBezTo>
                                <a:pt x="6516767" y="1493100"/>
                                <a:pt x="6157121" y="1390554"/>
                                <a:pt x="6001345" y="1470297"/>
                              </a:cubicBezTo>
                              <a:cubicBezTo>
                                <a:pt x="5845569" y="1550040"/>
                                <a:pt x="5628939" y="1463614"/>
                                <a:pt x="5317794" y="1470297"/>
                              </a:cubicBezTo>
                              <a:cubicBezTo>
                                <a:pt x="5006649" y="1476980"/>
                                <a:pt x="5113432" y="1436253"/>
                                <a:pt x="4947055" y="1470297"/>
                              </a:cubicBezTo>
                              <a:cubicBezTo>
                                <a:pt x="4780678" y="1504341"/>
                                <a:pt x="4653879" y="1427471"/>
                                <a:pt x="4472045" y="1470297"/>
                              </a:cubicBezTo>
                              <a:cubicBezTo>
                                <a:pt x="4290211" y="1513123"/>
                                <a:pt x="4009645" y="1454897"/>
                                <a:pt x="3892764" y="1470297"/>
                              </a:cubicBezTo>
                              <a:cubicBezTo>
                                <a:pt x="3775883" y="1485697"/>
                                <a:pt x="3641900" y="1467025"/>
                                <a:pt x="3522025" y="1470297"/>
                              </a:cubicBezTo>
                              <a:cubicBezTo>
                                <a:pt x="3402150" y="1473569"/>
                                <a:pt x="3171144" y="1452342"/>
                                <a:pt x="2942744" y="1470297"/>
                              </a:cubicBezTo>
                              <a:cubicBezTo>
                                <a:pt x="2714344" y="1488252"/>
                                <a:pt x="2527608" y="1426961"/>
                                <a:pt x="2363464" y="1470297"/>
                              </a:cubicBezTo>
                              <a:cubicBezTo>
                                <a:pt x="2199320" y="1513633"/>
                                <a:pt x="1818824" y="1428500"/>
                                <a:pt x="1679913" y="1470297"/>
                              </a:cubicBezTo>
                              <a:cubicBezTo>
                                <a:pt x="1541002" y="1512094"/>
                                <a:pt x="1139738" y="1439724"/>
                                <a:pt x="996362" y="1470297"/>
                              </a:cubicBezTo>
                              <a:cubicBezTo>
                                <a:pt x="852986" y="1500870"/>
                                <a:pt x="788007" y="1442179"/>
                                <a:pt x="625623" y="1470297"/>
                              </a:cubicBezTo>
                              <a:cubicBezTo>
                                <a:pt x="463239" y="1498415"/>
                                <a:pt x="162320" y="1395538"/>
                                <a:pt x="0" y="1470297"/>
                              </a:cubicBezTo>
                              <a:cubicBezTo>
                                <a:pt x="-17386" y="1332687"/>
                                <a:pt x="7347" y="1126614"/>
                                <a:pt x="0" y="994901"/>
                              </a:cubicBezTo>
                              <a:cubicBezTo>
                                <a:pt x="-7347" y="863188"/>
                                <a:pt x="17173" y="669713"/>
                                <a:pt x="0" y="534208"/>
                              </a:cubicBezTo>
                              <a:cubicBezTo>
                                <a:pt x="-17173" y="398703"/>
                                <a:pt x="30575" y="10876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924078" y="416255"/>
                <a:ext cx="6297845" cy="690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45 – 27 = ?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31527" y="76313"/>
              <a:ext cx="1192515" cy="203764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407464" y="2260470"/>
            <a:ext cx="9359358" cy="1132097"/>
            <a:chOff x="1407464" y="2260469"/>
            <a:chExt cx="9359358" cy="113209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8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17</a:t>
                </a:r>
              </a:p>
            </p:txBody>
          </p:sp>
        </p:grpSp>
        <p:sp>
          <p:nvSpPr>
            <p:cNvPr id="4" name="Flowchart: Connector 3"/>
            <p:cNvSpPr/>
            <p:nvPr/>
          </p:nvSpPr>
          <p:spPr>
            <a:xfrm>
              <a:off x="1518560" y="2325252"/>
              <a:ext cx="1009962" cy="100253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07464" y="3756478"/>
            <a:ext cx="9359358" cy="1132097"/>
            <a:chOff x="1407464" y="3756476"/>
            <a:chExt cx="9359358" cy="113209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CC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18</a:t>
                </a:r>
              </a:p>
            </p:txBody>
          </p:sp>
        </p:grpSp>
        <p:sp>
          <p:nvSpPr>
            <p:cNvPr id="44" name="Flowchart: Connector 43"/>
            <p:cNvSpPr/>
            <p:nvPr/>
          </p:nvSpPr>
          <p:spPr>
            <a:xfrm>
              <a:off x="1518560" y="3821259"/>
              <a:ext cx="1009962" cy="1002530"/>
            </a:xfrm>
            <a:prstGeom prst="flowChartConnector">
              <a:avLst/>
            </a:prstGeom>
            <a:solidFill>
              <a:srgbClr val="00CC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07464" y="5252485"/>
            <a:ext cx="9359358" cy="1132097"/>
            <a:chOff x="1407464" y="5252483"/>
            <a:chExt cx="9359358" cy="113209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19</a:t>
                </a:r>
              </a:p>
            </p:txBody>
          </p:sp>
        </p:grpSp>
        <p:sp>
          <p:nvSpPr>
            <p:cNvPr id="45" name="Flowchart: Connector 44"/>
            <p:cNvSpPr/>
            <p:nvPr/>
          </p:nvSpPr>
          <p:spPr>
            <a:xfrm>
              <a:off x="1518560" y="5317266"/>
              <a:ext cx="1009962" cy="100253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3" name="图片 8">
            <a:extLst>
              <a:ext uri="{FF2B5EF4-FFF2-40B4-BE49-F238E27FC236}">
                <a16:creationId xmlns:a16="http://schemas.microsoft.com/office/drawing/2014/main" id="{24F7EC10-1FCA-41E5-98E1-06E53F0B5C8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300" y="4232403"/>
            <a:ext cx="2746161" cy="2746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7044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42236" y="1802722"/>
            <a:ext cx="1757130" cy="1757130"/>
          </a:xfrm>
          <a:prstGeom prst="rect">
            <a:avLst/>
          </a:prstGeom>
        </p:spPr>
      </p:pic>
      <p:pic>
        <p:nvPicPr>
          <p:cNvPr id="32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pic>
        <p:nvPicPr>
          <p:cNvPr id="46" name="图形 18">
            <a:extLst>
              <a:ext uri="{FF2B5EF4-FFF2-40B4-BE49-F238E27FC236}">
                <a16:creationId xmlns:a16="http://schemas.microsoft.com/office/drawing/2014/main" id="{3D9C48DF-0929-4F11-8646-94C01F8725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993676" y="1055451"/>
            <a:ext cx="2906054" cy="74727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68414" y="76314"/>
            <a:ext cx="11429706" cy="2037645"/>
            <a:chOff x="568413" y="76313"/>
            <a:chExt cx="11429706" cy="203764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1"/>
              <a:chOff x="335021" y="23792"/>
              <a:chExt cx="8572280" cy="1553496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1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278054 w 7820286"/>
                    <a:gd name="connsiteY1" fmla="*/ 0 h 1220855"/>
                    <a:gd name="connsiteX2" fmla="*/ 790717 w 7820286"/>
                    <a:gd name="connsiteY2" fmla="*/ 0 h 1220855"/>
                    <a:gd name="connsiteX3" fmla="*/ 1381584 w 7820286"/>
                    <a:gd name="connsiteY3" fmla="*/ 0 h 1220855"/>
                    <a:gd name="connsiteX4" fmla="*/ 1972449 w 7820286"/>
                    <a:gd name="connsiteY4" fmla="*/ 0 h 1220855"/>
                    <a:gd name="connsiteX5" fmla="*/ 2485113 w 7820286"/>
                    <a:gd name="connsiteY5" fmla="*/ 0 h 1220855"/>
                    <a:gd name="connsiteX6" fmla="*/ 2919573 w 7820286"/>
                    <a:gd name="connsiteY6" fmla="*/ 0 h 1220855"/>
                    <a:gd name="connsiteX7" fmla="*/ 3510439 w 7820286"/>
                    <a:gd name="connsiteY7" fmla="*/ 0 h 1220855"/>
                    <a:gd name="connsiteX8" fmla="*/ 3788494 w 7820286"/>
                    <a:gd name="connsiteY8" fmla="*/ 0 h 1220855"/>
                    <a:gd name="connsiteX9" fmla="*/ 4144751 w 7820286"/>
                    <a:gd name="connsiteY9" fmla="*/ 0 h 1220855"/>
                    <a:gd name="connsiteX10" fmla="*/ 4501009 w 7820286"/>
                    <a:gd name="connsiteY10" fmla="*/ 0 h 1220855"/>
                    <a:gd name="connsiteX11" fmla="*/ 4779063 w 7820286"/>
                    <a:gd name="connsiteY11" fmla="*/ 0 h 1220855"/>
                    <a:gd name="connsiteX12" fmla="*/ 5213524 w 7820286"/>
                    <a:gd name="connsiteY12" fmla="*/ 0 h 1220855"/>
                    <a:gd name="connsiteX13" fmla="*/ 5491578 w 7820286"/>
                    <a:gd name="connsiteY13" fmla="*/ 0 h 1220855"/>
                    <a:gd name="connsiteX14" fmla="*/ 5926039 w 7820286"/>
                    <a:gd name="connsiteY14" fmla="*/ 0 h 1220855"/>
                    <a:gd name="connsiteX15" fmla="*/ 6438701 w 7820286"/>
                    <a:gd name="connsiteY15" fmla="*/ 0 h 1220855"/>
                    <a:gd name="connsiteX16" fmla="*/ 7029568 w 7820286"/>
                    <a:gd name="connsiteY16" fmla="*/ 0 h 1220855"/>
                    <a:gd name="connsiteX17" fmla="*/ 7820286 w 7820286"/>
                    <a:gd name="connsiteY17" fmla="*/ 0 h 1220855"/>
                    <a:gd name="connsiteX18" fmla="*/ 7820286 w 7820286"/>
                    <a:gd name="connsiteY18" fmla="*/ 419160 h 1220855"/>
                    <a:gd name="connsiteX19" fmla="*/ 7820286 w 7820286"/>
                    <a:gd name="connsiteY19" fmla="*/ 801694 h 1220855"/>
                    <a:gd name="connsiteX20" fmla="*/ 7820286 w 7820286"/>
                    <a:gd name="connsiteY20" fmla="*/ 1220855 h 1220855"/>
                    <a:gd name="connsiteX21" fmla="*/ 7464028 w 7820286"/>
                    <a:gd name="connsiteY21" fmla="*/ 1220855 h 1220855"/>
                    <a:gd name="connsiteX22" fmla="*/ 6951365 w 7820286"/>
                    <a:gd name="connsiteY22" fmla="*/ 1220855 h 1220855"/>
                    <a:gd name="connsiteX23" fmla="*/ 6595107 w 7820286"/>
                    <a:gd name="connsiteY23" fmla="*/ 1220855 h 1220855"/>
                    <a:gd name="connsiteX24" fmla="*/ 6160647 w 7820286"/>
                    <a:gd name="connsiteY24" fmla="*/ 1220855 h 1220855"/>
                    <a:gd name="connsiteX25" fmla="*/ 5647984 w 7820286"/>
                    <a:gd name="connsiteY25" fmla="*/ 1220855 h 1220855"/>
                    <a:gd name="connsiteX26" fmla="*/ 5448132 w 7820286"/>
                    <a:gd name="connsiteY26" fmla="*/ 1220855 h 1220855"/>
                    <a:gd name="connsiteX27" fmla="*/ 5013672 w 7820286"/>
                    <a:gd name="connsiteY27" fmla="*/ 1220855 h 1220855"/>
                    <a:gd name="connsiteX28" fmla="*/ 4501009 w 7820286"/>
                    <a:gd name="connsiteY28" fmla="*/ 1220855 h 1220855"/>
                    <a:gd name="connsiteX29" fmla="*/ 3988345 w 7820286"/>
                    <a:gd name="connsiteY29" fmla="*/ 1220855 h 1220855"/>
                    <a:gd name="connsiteX30" fmla="*/ 3710291 w 7820286"/>
                    <a:gd name="connsiteY30" fmla="*/ 1220855 h 1220855"/>
                    <a:gd name="connsiteX31" fmla="*/ 3354034 w 7820286"/>
                    <a:gd name="connsiteY31" fmla="*/ 1220855 h 1220855"/>
                    <a:gd name="connsiteX32" fmla="*/ 2919573 w 7820286"/>
                    <a:gd name="connsiteY32" fmla="*/ 1220855 h 1220855"/>
                    <a:gd name="connsiteX33" fmla="*/ 2641519 w 7820286"/>
                    <a:gd name="connsiteY33" fmla="*/ 1220855 h 1220855"/>
                    <a:gd name="connsiteX34" fmla="*/ 2207058 w 7820286"/>
                    <a:gd name="connsiteY34" fmla="*/ 1220855 h 1220855"/>
                    <a:gd name="connsiteX35" fmla="*/ 1772598 w 7820286"/>
                    <a:gd name="connsiteY35" fmla="*/ 1220855 h 1220855"/>
                    <a:gd name="connsiteX36" fmla="*/ 1259934 w 7820286"/>
                    <a:gd name="connsiteY36" fmla="*/ 1220855 h 1220855"/>
                    <a:gd name="connsiteX37" fmla="*/ 747271 w 7820286"/>
                    <a:gd name="connsiteY37" fmla="*/ 1220855 h 1220855"/>
                    <a:gd name="connsiteX38" fmla="*/ 469217 w 7820286"/>
                    <a:gd name="connsiteY38" fmla="*/ 1220855 h 1220855"/>
                    <a:gd name="connsiteX39" fmla="*/ 0 w 7820286"/>
                    <a:gd name="connsiteY39" fmla="*/ 1220855 h 1220855"/>
                    <a:gd name="connsiteX40" fmla="*/ 0 w 7820286"/>
                    <a:gd name="connsiteY40" fmla="*/ 826111 h 1220855"/>
                    <a:gd name="connsiteX41" fmla="*/ 0 w 7820286"/>
                    <a:gd name="connsiteY41" fmla="*/ 443577 h 1220855"/>
                    <a:gd name="connsiteX42" fmla="*/ 0 w 7820286"/>
                    <a:gd name="connsiteY4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066" y="-11912"/>
                        <a:pt x="169118" y="15089"/>
                        <a:pt x="278054" y="0"/>
                      </a:cubicBezTo>
                      <a:cubicBezTo>
                        <a:pt x="353433" y="-55129"/>
                        <a:pt x="549608" y="104108"/>
                        <a:pt x="790717" y="0"/>
                      </a:cubicBezTo>
                      <a:cubicBezTo>
                        <a:pt x="1026032" y="-85833"/>
                        <a:pt x="1220172" y="91612"/>
                        <a:pt x="1381584" y="0"/>
                      </a:cubicBezTo>
                      <a:cubicBezTo>
                        <a:pt x="1534893" y="-108322"/>
                        <a:pt x="1692536" y="15997"/>
                        <a:pt x="1972449" y="0"/>
                      </a:cubicBezTo>
                      <a:cubicBezTo>
                        <a:pt x="2249060" y="-19629"/>
                        <a:pt x="2355122" y="47255"/>
                        <a:pt x="2485113" y="0"/>
                      </a:cubicBezTo>
                      <a:cubicBezTo>
                        <a:pt x="2609957" y="-52507"/>
                        <a:pt x="2694468" y="58574"/>
                        <a:pt x="2919573" y="0"/>
                      </a:cubicBezTo>
                      <a:cubicBezTo>
                        <a:pt x="3121700" y="-59548"/>
                        <a:pt x="3341726" y="77871"/>
                        <a:pt x="3510439" y="0"/>
                      </a:cubicBezTo>
                      <a:cubicBezTo>
                        <a:pt x="3712672" y="-87506"/>
                        <a:pt x="3737204" y="14868"/>
                        <a:pt x="3788494" y="0"/>
                      </a:cubicBezTo>
                      <a:cubicBezTo>
                        <a:pt x="3877483" y="-12591"/>
                        <a:pt x="3996404" y="8835"/>
                        <a:pt x="4144751" y="0"/>
                      </a:cubicBezTo>
                      <a:cubicBezTo>
                        <a:pt x="4300430" y="-3143"/>
                        <a:pt x="4373561" y="10737"/>
                        <a:pt x="4501009" y="0"/>
                      </a:cubicBezTo>
                      <a:cubicBezTo>
                        <a:pt x="4616622" y="74"/>
                        <a:pt x="4650425" y="19301"/>
                        <a:pt x="4779063" y="0"/>
                      </a:cubicBezTo>
                      <a:cubicBezTo>
                        <a:pt x="4914186" y="-33187"/>
                        <a:pt x="5032678" y="4521"/>
                        <a:pt x="5213524" y="0"/>
                      </a:cubicBezTo>
                      <a:cubicBezTo>
                        <a:pt x="5374165" y="-15064"/>
                        <a:pt x="5387223" y="7324"/>
                        <a:pt x="5491578" y="0"/>
                      </a:cubicBezTo>
                      <a:cubicBezTo>
                        <a:pt x="5613168" y="34377"/>
                        <a:pt x="5760139" y="53323"/>
                        <a:pt x="5926039" y="0"/>
                      </a:cubicBezTo>
                      <a:cubicBezTo>
                        <a:pt x="6079789" y="-44711"/>
                        <a:pt x="6278241" y="-3874"/>
                        <a:pt x="6438701" y="0"/>
                      </a:cubicBezTo>
                      <a:cubicBezTo>
                        <a:pt x="6571876" y="-2247"/>
                        <a:pt x="6780495" y="-9064"/>
                        <a:pt x="7029568" y="0"/>
                      </a:cubicBezTo>
                      <a:cubicBezTo>
                        <a:pt x="7278796" y="-1880"/>
                        <a:pt x="7600675" y="85953"/>
                        <a:pt x="7820286" y="0"/>
                      </a:cubicBezTo>
                      <a:cubicBezTo>
                        <a:pt x="7847561" y="140616"/>
                        <a:pt x="7799921" y="302687"/>
                        <a:pt x="7820286" y="419160"/>
                      </a:cubicBezTo>
                      <a:cubicBezTo>
                        <a:pt x="7831548" y="571166"/>
                        <a:pt x="7792222" y="629777"/>
                        <a:pt x="7820286" y="801694"/>
                      </a:cubicBezTo>
                      <a:cubicBezTo>
                        <a:pt x="7813143" y="974669"/>
                        <a:pt x="7797276" y="1017931"/>
                        <a:pt x="7820286" y="1220855"/>
                      </a:cubicBezTo>
                      <a:cubicBezTo>
                        <a:pt x="7738859" y="1230416"/>
                        <a:pt x="7639842" y="1211018"/>
                        <a:pt x="7464028" y="1220855"/>
                      </a:cubicBezTo>
                      <a:cubicBezTo>
                        <a:pt x="7314647" y="1212770"/>
                        <a:pt x="7096113" y="1221023"/>
                        <a:pt x="6951365" y="1220855"/>
                      </a:cubicBezTo>
                      <a:cubicBezTo>
                        <a:pt x="6796368" y="1232972"/>
                        <a:pt x="6768803" y="1194977"/>
                        <a:pt x="6595107" y="1220855"/>
                      </a:cubicBezTo>
                      <a:cubicBezTo>
                        <a:pt x="6458228" y="1238861"/>
                        <a:pt x="6265320" y="1201862"/>
                        <a:pt x="6160647" y="1220855"/>
                      </a:cubicBezTo>
                      <a:cubicBezTo>
                        <a:pt x="6036345" y="1257586"/>
                        <a:pt x="5896740" y="1152223"/>
                        <a:pt x="5647984" y="1220855"/>
                      </a:cubicBezTo>
                      <a:cubicBezTo>
                        <a:pt x="5438038" y="1262887"/>
                        <a:pt x="5499647" y="1214939"/>
                        <a:pt x="5448132" y="1220855"/>
                      </a:cubicBezTo>
                      <a:cubicBezTo>
                        <a:pt x="5411416" y="1250362"/>
                        <a:pt x="5146442" y="1200705"/>
                        <a:pt x="5013672" y="1220855"/>
                      </a:cubicBezTo>
                      <a:cubicBezTo>
                        <a:pt x="4884359" y="1269883"/>
                        <a:pt x="4579946" y="1148842"/>
                        <a:pt x="4501009" y="1220855"/>
                      </a:cubicBezTo>
                      <a:cubicBezTo>
                        <a:pt x="4379857" y="1292756"/>
                        <a:pt x="4179961" y="1241821"/>
                        <a:pt x="3988345" y="1220855"/>
                      </a:cubicBezTo>
                      <a:cubicBezTo>
                        <a:pt x="3742621" y="1221078"/>
                        <a:pt x="3815783" y="1191619"/>
                        <a:pt x="3710291" y="1220855"/>
                      </a:cubicBezTo>
                      <a:cubicBezTo>
                        <a:pt x="3561121" y="1237610"/>
                        <a:pt x="3492073" y="1177516"/>
                        <a:pt x="3354034" y="1220855"/>
                      </a:cubicBezTo>
                      <a:cubicBezTo>
                        <a:pt x="3196737" y="1246391"/>
                        <a:pt x="3022053" y="1205284"/>
                        <a:pt x="2919573" y="1220855"/>
                      </a:cubicBezTo>
                      <a:cubicBezTo>
                        <a:pt x="2839433" y="1222973"/>
                        <a:pt x="2741186" y="1240907"/>
                        <a:pt x="2641519" y="1220855"/>
                      </a:cubicBezTo>
                      <a:cubicBezTo>
                        <a:pt x="2515404" y="1212697"/>
                        <a:pt x="2389075" y="1214740"/>
                        <a:pt x="2207058" y="1220855"/>
                      </a:cubicBezTo>
                      <a:cubicBezTo>
                        <a:pt x="2034283" y="1247791"/>
                        <a:pt x="1878326" y="1180511"/>
                        <a:pt x="1772598" y="1220855"/>
                      </a:cubicBezTo>
                      <a:cubicBezTo>
                        <a:pt x="1646904" y="1264431"/>
                        <a:pt x="1367605" y="1195186"/>
                        <a:pt x="1259934" y="1220855"/>
                      </a:cubicBezTo>
                      <a:cubicBezTo>
                        <a:pt x="1140959" y="1269593"/>
                        <a:pt x="848676" y="1212629"/>
                        <a:pt x="747271" y="1220855"/>
                      </a:cubicBezTo>
                      <a:cubicBezTo>
                        <a:pt x="644377" y="1253392"/>
                        <a:pt x="590234" y="1210700"/>
                        <a:pt x="469217" y="1220855"/>
                      </a:cubicBezTo>
                      <a:cubicBezTo>
                        <a:pt x="327671" y="1235935"/>
                        <a:pt x="136045" y="1185547"/>
                        <a:pt x="0" y="1220855"/>
                      </a:cubicBezTo>
                      <a:cubicBezTo>
                        <a:pt x="-16882" y="1094518"/>
                        <a:pt x="-6736" y="964670"/>
                        <a:pt x="0" y="826111"/>
                      </a:cubicBezTo>
                      <a:cubicBezTo>
                        <a:pt x="15105" y="698858"/>
                        <a:pt x="7956" y="550413"/>
                        <a:pt x="0" y="443577"/>
                      </a:cubicBezTo>
                      <a:cubicBezTo>
                        <a:pt x="-4880" y="327176"/>
                        <a:pt x="9672" y="112577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10427047"/>
                            <a:gd name="connsiteY0" fmla="*/ 0 h 1470296"/>
                            <a:gd name="connsiteX1" fmla="*/ 370739 w 10427047"/>
                            <a:gd name="connsiteY1" fmla="*/ 0 h 1470296"/>
                            <a:gd name="connsiteX2" fmla="*/ 1054290 w 10427047"/>
                            <a:gd name="connsiteY2" fmla="*/ 0 h 1470296"/>
                            <a:gd name="connsiteX3" fmla="*/ 1842112 w 10427047"/>
                            <a:gd name="connsiteY3" fmla="*/ 0 h 1470296"/>
                            <a:gd name="connsiteX4" fmla="*/ 2629933 w 10427047"/>
                            <a:gd name="connsiteY4" fmla="*/ 0 h 1470296"/>
                            <a:gd name="connsiteX5" fmla="*/ 3313484 w 10427047"/>
                            <a:gd name="connsiteY5" fmla="*/ 0 h 1470296"/>
                            <a:gd name="connsiteX6" fmla="*/ 3892764 w 10427047"/>
                            <a:gd name="connsiteY6" fmla="*/ 0 h 1470296"/>
                            <a:gd name="connsiteX7" fmla="*/ 4680586 w 10427047"/>
                            <a:gd name="connsiteY7" fmla="*/ 0 h 1470296"/>
                            <a:gd name="connsiteX8" fmla="*/ 5051325 w 10427047"/>
                            <a:gd name="connsiteY8" fmla="*/ 0 h 1470296"/>
                            <a:gd name="connsiteX9" fmla="*/ 5526335 w 10427047"/>
                            <a:gd name="connsiteY9" fmla="*/ 0 h 1470296"/>
                            <a:gd name="connsiteX10" fmla="*/ 6001345 w 10427047"/>
                            <a:gd name="connsiteY10" fmla="*/ 0 h 1470296"/>
                            <a:gd name="connsiteX11" fmla="*/ 6372084 w 10427047"/>
                            <a:gd name="connsiteY11" fmla="*/ 0 h 1470296"/>
                            <a:gd name="connsiteX12" fmla="*/ 6951365 w 10427047"/>
                            <a:gd name="connsiteY12" fmla="*/ 0 h 1470296"/>
                            <a:gd name="connsiteX13" fmla="*/ 7322104 w 10427047"/>
                            <a:gd name="connsiteY13" fmla="*/ 0 h 1470296"/>
                            <a:gd name="connsiteX14" fmla="*/ 7901385 w 10427047"/>
                            <a:gd name="connsiteY14" fmla="*/ 0 h 1470296"/>
                            <a:gd name="connsiteX15" fmla="*/ 8584935 w 10427047"/>
                            <a:gd name="connsiteY15" fmla="*/ 0 h 1470296"/>
                            <a:gd name="connsiteX16" fmla="*/ 9372757 w 10427047"/>
                            <a:gd name="connsiteY16" fmla="*/ 0 h 1470296"/>
                            <a:gd name="connsiteX17" fmla="*/ 10427047 w 10427047"/>
                            <a:gd name="connsiteY17" fmla="*/ 0 h 1470296"/>
                            <a:gd name="connsiteX18" fmla="*/ 10427047 w 10427047"/>
                            <a:gd name="connsiteY18" fmla="*/ 504802 h 1470296"/>
                            <a:gd name="connsiteX19" fmla="*/ 10427047 w 10427047"/>
                            <a:gd name="connsiteY19" fmla="*/ 965494 h 1470296"/>
                            <a:gd name="connsiteX20" fmla="*/ 10427047 w 10427047"/>
                            <a:gd name="connsiteY20" fmla="*/ 1470296 h 1470296"/>
                            <a:gd name="connsiteX21" fmla="*/ 9952037 w 10427047"/>
                            <a:gd name="connsiteY21" fmla="*/ 1470296 h 1470296"/>
                            <a:gd name="connsiteX22" fmla="*/ 9268486 w 10427047"/>
                            <a:gd name="connsiteY22" fmla="*/ 1470296 h 1470296"/>
                            <a:gd name="connsiteX23" fmla="*/ 8793476 w 10427047"/>
                            <a:gd name="connsiteY23" fmla="*/ 1470296 h 1470296"/>
                            <a:gd name="connsiteX24" fmla="*/ 8214196 w 10427047"/>
                            <a:gd name="connsiteY24" fmla="*/ 1470296 h 1470296"/>
                            <a:gd name="connsiteX25" fmla="*/ 7530645 w 10427047"/>
                            <a:gd name="connsiteY25" fmla="*/ 1470296 h 1470296"/>
                            <a:gd name="connsiteX26" fmla="*/ 7264176 w 10427047"/>
                            <a:gd name="connsiteY26" fmla="*/ 1470296 h 1470296"/>
                            <a:gd name="connsiteX27" fmla="*/ 6684896 w 10427047"/>
                            <a:gd name="connsiteY27" fmla="*/ 1470296 h 1470296"/>
                            <a:gd name="connsiteX28" fmla="*/ 6001345 w 10427047"/>
                            <a:gd name="connsiteY28" fmla="*/ 1470296 h 1470296"/>
                            <a:gd name="connsiteX29" fmla="*/ 5317794 w 10427047"/>
                            <a:gd name="connsiteY29" fmla="*/ 1470296 h 1470296"/>
                            <a:gd name="connsiteX30" fmla="*/ 4947055 w 10427047"/>
                            <a:gd name="connsiteY30" fmla="*/ 1470296 h 1470296"/>
                            <a:gd name="connsiteX31" fmla="*/ 4472045 w 10427047"/>
                            <a:gd name="connsiteY31" fmla="*/ 1470296 h 1470296"/>
                            <a:gd name="connsiteX32" fmla="*/ 3892764 w 10427047"/>
                            <a:gd name="connsiteY32" fmla="*/ 1470296 h 1470296"/>
                            <a:gd name="connsiteX33" fmla="*/ 3522025 w 10427047"/>
                            <a:gd name="connsiteY33" fmla="*/ 1470296 h 1470296"/>
                            <a:gd name="connsiteX34" fmla="*/ 2942744 w 10427047"/>
                            <a:gd name="connsiteY34" fmla="*/ 1470296 h 1470296"/>
                            <a:gd name="connsiteX35" fmla="*/ 2363464 w 10427047"/>
                            <a:gd name="connsiteY35" fmla="*/ 1470296 h 1470296"/>
                            <a:gd name="connsiteX36" fmla="*/ 1679913 w 10427047"/>
                            <a:gd name="connsiteY36" fmla="*/ 1470296 h 1470296"/>
                            <a:gd name="connsiteX37" fmla="*/ 996362 w 10427047"/>
                            <a:gd name="connsiteY37" fmla="*/ 1470296 h 1470296"/>
                            <a:gd name="connsiteX38" fmla="*/ 625623 w 10427047"/>
                            <a:gd name="connsiteY38" fmla="*/ 1470296 h 1470296"/>
                            <a:gd name="connsiteX39" fmla="*/ 0 w 10427047"/>
                            <a:gd name="connsiteY39" fmla="*/ 1470296 h 1470296"/>
                            <a:gd name="connsiteX40" fmla="*/ 0 w 10427047"/>
                            <a:gd name="connsiteY40" fmla="*/ 994900 h 1470296"/>
                            <a:gd name="connsiteX41" fmla="*/ 0 w 10427047"/>
                            <a:gd name="connsiteY41" fmla="*/ 534208 h 1470296"/>
                            <a:gd name="connsiteX42" fmla="*/ 0 w 10427047"/>
                            <a:gd name="connsiteY42" fmla="*/ 0 h 14702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470296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29782" y="195458"/>
                                <a:pt x="10404448" y="349514"/>
                                <a:pt x="10427047" y="504802"/>
                              </a:cubicBezTo>
                              <a:cubicBezTo>
                                <a:pt x="10449646" y="660090"/>
                                <a:pt x="10411134" y="767400"/>
                                <a:pt x="10427047" y="965494"/>
                              </a:cubicBezTo>
                              <a:cubicBezTo>
                                <a:pt x="10442960" y="1163588"/>
                                <a:pt x="10383395" y="1242174"/>
                                <a:pt x="10427047" y="1470296"/>
                              </a:cubicBezTo>
                              <a:cubicBezTo>
                                <a:pt x="10297866" y="1480130"/>
                                <a:pt x="10167323" y="1453917"/>
                                <a:pt x="9952037" y="1470296"/>
                              </a:cubicBezTo>
                              <a:cubicBezTo>
                                <a:pt x="9736751" y="1486675"/>
                                <a:pt x="9472863" y="1453428"/>
                                <a:pt x="9268486" y="1470296"/>
                              </a:cubicBezTo>
                              <a:cubicBezTo>
                                <a:pt x="9064109" y="1487164"/>
                                <a:pt x="9016708" y="1439596"/>
                                <a:pt x="8793476" y="1470296"/>
                              </a:cubicBezTo>
                              <a:cubicBezTo>
                                <a:pt x="8570244" y="1500996"/>
                                <a:pt x="8380376" y="1451970"/>
                                <a:pt x="8214196" y="1470296"/>
                              </a:cubicBezTo>
                              <a:cubicBezTo>
                                <a:pt x="8048016" y="1488622"/>
                                <a:pt x="7804427" y="1431235"/>
                                <a:pt x="7530645" y="1470296"/>
                              </a:cubicBezTo>
                              <a:cubicBezTo>
                                <a:pt x="7256863" y="1509357"/>
                                <a:pt x="7332573" y="1459233"/>
                                <a:pt x="7264176" y="1470296"/>
                              </a:cubicBezTo>
                              <a:cubicBezTo>
                                <a:pt x="7195779" y="1481359"/>
                                <a:pt x="6853025" y="1447493"/>
                                <a:pt x="6684896" y="1470296"/>
                              </a:cubicBezTo>
                              <a:cubicBezTo>
                                <a:pt x="6516767" y="1493099"/>
                                <a:pt x="6157121" y="1390553"/>
                                <a:pt x="6001345" y="1470296"/>
                              </a:cubicBezTo>
                              <a:cubicBezTo>
                                <a:pt x="5845569" y="1550039"/>
                                <a:pt x="5628939" y="1463613"/>
                                <a:pt x="5317794" y="1470296"/>
                              </a:cubicBezTo>
                              <a:cubicBezTo>
                                <a:pt x="5006649" y="1476979"/>
                                <a:pt x="5113432" y="1436252"/>
                                <a:pt x="4947055" y="1470296"/>
                              </a:cubicBezTo>
                              <a:cubicBezTo>
                                <a:pt x="4780678" y="1504340"/>
                                <a:pt x="4653879" y="1427470"/>
                                <a:pt x="4472045" y="1470296"/>
                              </a:cubicBezTo>
                              <a:cubicBezTo>
                                <a:pt x="4290211" y="1513122"/>
                                <a:pt x="4009645" y="1454896"/>
                                <a:pt x="3892764" y="1470296"/>
                              </a:cubicBezTo>
                              <a:cubicBezTo>
                                <a:pt x="3775883" y="1485696"/>
                                <a:pt x="3641900" y="1467024"/>
                                <a:pt x="3522025" y="1470296"/>
                              </a:cubicBezTo>
                              <a:cubicBezTo>
                                <a:pt x="3402150" y="1473568"/>
                                <a:pt x="3171144" y="1452341"/>
                                <a:pt x="2942744" y="1470296"/>
                              </a:cubicBezTo>
                              <a:cubicBezTo>
                                <a:pt x="2714344" y="1488251"/>
                                <a:pt x="2527608" y="1426960"/>
                                <a:pt x="2363464" y="1470296"/>
                              </a:cubicBezTo>
                              <a:cubicBezTo>
                                <a:pt x="2199320" y="1513632"/>
                                <a:pt x="1818824" y="1428499"/>
                                <a:pt x="1679913" y="1470296"/>
                              </a:cubicBezTo>
                              <a:cubicBezTo>
                                <a:pt x="1541002" y="1512093"/>
                                <a:pt x="1139738" y="1439723"/>
                                <a:pt x="996362" y="1470296"/>
                              </a:cubicBezTo>
                              <a:cubicBezTo>
                                <a:pt x="852986" y="1500869"/>
                                <a:pt x="788007" y="1442178"/>
                                <a:pt x="625623" y="1470296"/>
                              </a:cubicBezTo>
                              <a:cubicBezTo>
                                <a:pt x="463239" y="1498414"/>
                                <a:pt x="162320" y="1395537"/>
                                <a:pt x="0" y="1470296"/>
                              </a:cubicBezTo>
                              <a:cubicBezTo>
                                <a:pt x="-17386" y="1332686"/>
                                <a:pt x="7347" y="1126613"/>
                                <a:pt x="0" y="994900"/>
                              </a:cubicBezTo>
                              <a:cubicBezTo>
                                <a:pt x="-7347" y="863187"/>
                                <a:pt x="19319" y="665049"/>
                                <a:pt x="0" y="534208"/>
                              </a:cubicBezTo>
                              <a:cubicBezTo>
                                <a:pt x="-19319" y="403367"/>
                                <a:pt x="30575" y="10876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924078" y="416255"/>
                <a:ext cx="6297845" cy="843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en-US" sz="6000" b="1" kern="0" dirty="0">
                    <a:solidFill>
                      <a:srgbClr val="FF3399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80 – 52 = ?</a:t>
                </a:r>
                <a:endPara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31527" y="76313"/>
              <a:ext cx="1192515" cy="203764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407464" y="2260470"/>
            <a:ext cx="9359358" cy="1132097"/>
            <a:chOff x="1407464" y="2260469"/>
            <a:chExt cx="9359358" cy="113209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8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28</a:t>
                </a:r>
              </a:p>
            </p:txBody>
          </p:sp>
        </p:grpSp>
        <p:sp>
          <p:nvSpPr>
            <p:cNvPr id="4" name="Flowchart: Connector 3"/>
            <p:cNvSpPr/>
            <p:nvPr/>
          </p:nvSpPr>
          <p:spPr>
            <a:xfrm>
              <a:off x="1518560" y="2325252"/>
              <a:ext cx="1009962" cy="100253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07464" y="3756478"/>
            <a:ext cx="9359358" cy="1132097"/>
            <a:chOff x="1407464" y="3756476"/>
            <a:chExt cx="9359358" cy="113209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CC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29</a:t>
                </a:r>
              </a:p>
            </p:txBody>
          </p:sp>
        </p:grpSp>
        <p:sp>
          <p:nvSpPr>
            <p:cNvPr id="44" name="Flowchart: Connector 43"/>
            <p:cNvSpPr/>
            <p:nvPr/>
          </p:nvSpPr>
          <p:spPr>
            <a:xfrm>
              <a:off x="1518560" y="3821259"/>
              <a:ext cx="1009962" cy="1002530"/>
            </a:xfrm>
            <a:prstGeom prst="flowChartConnector">
              <a:avLst/>
            </a:prstGeom>
            <a:solidFill>
              <a:srgbClr val="00CC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07464" y="5252485"/>
            <a:ext cx="9359358" cy="1132097"/>
            <a:chOff x="1407464" y="5252483"/>
            <a:chExt cx="9359358" cy="113209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38</a:t>
                </a:r>
              </a:p>
            </p:txBody>
          </p:sp>
        </p:grpSp>
        <p:sp>
          <p:nvSpPr>
            <p:cNvPr id="45" name="Flowchart: Connector 44"/>
            <p:cNvSpPr/>
            <p:nvPr/>
          </p:nvSpPr>
          <p:spPr>
            <a:xfrm>
              <a:off x="1518560" y="5317266"/>
              <a:ext cx="1009962" cy="100253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7" name="图片 8">
            <a:extLst>
              <a:ext uri="{FF2B5EF4-FFF2-40B4-BE49-F238E27FC236}">
                <a16:creationId xmlns:a16="http://schemas.microsoft.com/office/drawing/2014/main" id="{24F7EC10-1FCA-41E5-98E1-06E53F0B5C8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300" y="4232403"/>
            <a:ext cx="2746161" cy="2746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14635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形 23">
            <a:extLst>
              <a:ext uri="{FF2B5EF4-FFF2-40B4-BE49-F238E27FC236}">
                <a16:creationId xmlns:a16="http://schemas.microsoft.com/office/drawing/2014/main" id="{7738D4F7-5FD4-4F0F-BD38-0B199311A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42236" y="1802722"/>
            <a:ext cx="1757130" cy="1757130"/>
          </a:xfrm>
          <a:prstGeom prst="rect">
            <a:avLst/>
          </a:prstGeom>
        </p:spPr>
      </p:pic>
      <p:pic>
        <p:nvPicPr>
          <p:cNvPr id="32" name="图形 7">
            <a:extLst>
              <a:ext uri="{FF2B5EF4-FFF2-40B4-BE49-F238E27FC236}">
                <a16:creationId xmlns:a16="http://schemas.microsoft.com/office/drawing/2014/main" id="{278856D1-16C4-4004-890E-7BFE572294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51622" y="5598364"/>
            <a:ext cx="2519270" cy="25192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图形 19">
            <a:extLst>
              <a:ext uri="{FF2B5EF4-FFF2-40B4-BE49-F238E27FC236}">
                <a16:creationId xmlns:a16="http://schemas.microsoft.com/office/drawing/2014/main" id="{BF8ACE04-8BEE-4D96-BB7A-3D5659EA91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84416" y="5605484"/>
            <a:ext cx="2053683" cy="214150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图形 16">
            <a:extLst>
              <a:ext uri="{FF2B5EF4-FFF2-40B4-BE49-F238E27FC236}">
                <a16:creationId xmlns:a16="http://schemas.microsoft.com/office/drawing/2014/main" id="{EB64F6B9-7F63-44CA-A635-48110DEC12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904062" y="796266"/>
            <a:ext cx="3636112" cy="112464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68414" y="76314"/>
            <a:ext cx="11429706" cy="2037645"/>
            <a:chOff x="568413" y="76313"/>
            <a:chExt cx="11429706" cy="203764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568413" y="114653"/>
              <a:ext cx="11429706" cy="1870901"/>
              <a:chOff x="335021" y="23792"/>
              <a:chExt cx="8572280" cy="1553496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14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792772" y="227505"/>
                  <a:ext cx="7820286" cy="1220855"/>
                </a:xfrm>
                <a:custGeom>
                  <a:avLst/>
                  <a:gdLst>
                    <a:gd name="connsiteX0" fmla="*/ 0 w 7820286"/>
                    <a:gd name="connsiteY0" fmla="*/ 0 h 1220855"/>
                    <a:gd name="connsiteX1" fmla="*/ 278054 w 7820286"/>
                    <a:gd name="connsiteY1" fmla="*/ 0 h 1220855"/>
                    <a:gd name="connsiteX2" fmla="*/ 790717 w 7820286"/>
                    <a:gd name="connsiteY2" fmla="*/ 0 h 1220855"/>
                    <a:gd name="connsiteX3" fmla="*/ 1381584 w 7820286"/>
                    <a:gd name="connsiteY3" fmla="*/ 0 h 1220855"/>
                    <a:gd name="connsiteX4" fmla="*/ 1972449 w 7820286"/>
                    <a:gd name="connsiteY4" fmla="*/ 0 h 1220855"/>
                    <a:gd name="connsiteX5" fmla="*/ 2485113 w 7820286"/>
                    <a:gd name="connsiteY5" fmla="*/ 0 h 1220855"/>
                    <a:gd name="connsiteX6" fmla="*/ 2919573 w 7820286"/>
                    <a:gd name="connsiteY6" fmla="*/ 0 h 1220855"/>
                    <a:gd name="connsiteX7" fmla="*/ 3510439 w 7820286"/>
                    <a:gd name="connsiteY7" fmla="*/ 0 h 1220855"/>
                    <a:gd name="connsiteX8" fmla="*/ 3788494 w 7820286"/>
                    <a:gd name="connsiteY8" fmla="*/ 0 h 1220855"/>
                    <a:gd name="connsiteX9" fmla="*/ 4144751 w 7820286"/>
                    <a:gd name="connsiteY9" fmla="*/ 0 h 1220855"/>
                    <a:gd name="connsiteX10" fmla="*/ 4501009 w 7820286"/>
                    <a:gd name="connsiteY10" fmla="*/ 0 h 1220855"/>
                    <a:gd name="connsiteX11" fmla="*/ 4779063 w 7820286"/>
                    <a:gd name="connsiteY11" fmla="*/ 0 h 1220855"/>
                    <a:gd name="connsiteX12" fmla="*/ 5213524 w 7820286"/>
                    <a:gd name="connsiteY12" fmla="*/ 0 h 1220855"/>
                    <a:gd name="connsiteX13" fmla="*/ 5491578 w 7820286"/>
                    <a:gd name="connsiteY13" fmla="*/ 0 h 1220855"/>
                    <a:gd name="connsiteX14" fmla="*/ 5926039 w 7820286"/>
                    <a:gd name="connsiteY14" fmla="*/ 0 h 1220855"/>
                    <a:gd name="connsiteX15" fmla="*/ 6438701 w 7820286"/>
                    <a:gd name="connsiteY15" fmla="*/ 0 h 1220855"/>
                    <a:gd name="connsiteX16" fmla="*/ 7029568 w 7820286"/>
                    <a:gd name="connsiteY16" fmla="*/ 0 h 1220855"/>
                    <a:gd name="connsiteX17" fmla="*/ 7820286 w 7820286"/>
                    <a:gd name="connsiteY17" fmla="*/ 0 h 1220855"/>
                    <a:gd name="connsiteX18" fmla="*/ 7820286 w 7820286"/>
                    <a:gd name="connsiteY18" fmla="*/ 419160 h 1220855"/>
                    <a:gd name="connsiteX19" fmla="*/ 7820286 w 7820286"/>
                    <a:gd name="connsiteY19" fmla="*/ 801694 h 1220855"/>
                    <a:gd name="connsiteX20" fmla="*/ 7820286 w 7820286"/>
                    <a:gd name="connsiteY20" fmla="*/ 1220855 h 1220855"/>
                    <a:gd name="connsiteX21" fmla="*/ 7464028 w 7820286"/>
                    <a:gd name="connsiteY21" fmla="*/ 1220855 h 1220855"/>
                    <a:gd name="connsiteX22" fmla="*/ 6951365 w 7820286"/>
                    <a:gd name="connsiteY22" fmla="*/ 1220855 h 1220855"/>
                    <a:gd name="connsiteX23" fmla="*/ 6595107 w 7820286"/>
                    <a:gd name="connsiteY23" fmla="*/ 1220855 h 1220855"/>
                    <a:gd name="connsiteX24" fmla="*/ 6160647 w 7820286"/>
                    <a:gd name="connsiteY24" fmla="*/ 1220855 h 1220855"/>
                    <a:gd name="connsiteX25" fmla="*/ 5647984 w 7820286"/>
                    <a:gd name="connsiteY25" fmla="*/ 1220855 h 1220855"/>
                    <a:gd name="connsiteX26" fmla="*/ 5448132 w 7820286"/>
                    <a:gd name="connsiteY26" fmla="*/ 1220855 h 1220855"/>
                    <a:gd name="connsiteX27" fmla="*/ 5013672 w 7820286"/>
                    <a:gd name="connsiteY27" fmla="*/ 1220855 h 1220855"/>
                    <a:gd name="connsiteX28" fmla="*/ 4501009 w 7820286"/>
                    <a:gd name="connsiteY28" fmla="*/ 1220855 h 1220855"/>
                    <a:gd name="connsiteX29" fmla="*/ 3988345 w 7820286"/>
                    <a:gd name="connsiteY29" fmla="*/ 1220855 h 1220855"/>
                    <a:gd name="connsiteX30" fmla="*/ 3710291 w 7820286"/>
                    <a:gd name="connsiteY30" fmla="*/ 1220855 h 1220855"/>
                    <a:gd name="connsiteX31" fmla="*/ 3354034 w 7820286"/>
                    <a:gd name="connsiteY31" fmla="*/ 1220855 h 1220855"/>
                    <a:gd name="connsiteX32" fmla="*/ 2919573 w 7820286"/>
                    <a:gd name="connsiteY32" fmla="*/ 1220855 h 1220855"/>
                    <a:gd name="connsiteX33" fmla="*/ 2641519 w 7820286"/>
                    <a:gd name="connsiteY33" fmla="*/ 1220855 h 1220855"/>
                    <a:gd name="connsiteX34" fmla="*/ 2207058 w 7820286"/>
                    <a:gd name="connsiteY34" fmla="*/ 1220855 h 1220855"/>
                    <a:gd name="connsiteX35" fmla="*/ 1772598 w 7820286"/>
                    <a:gd name="connsiteY35" fmla="*/ 1220855 h 1220855"/>
                    <a:gd name="connsiteX36" fmla="*/ 1259934 w 7820286"/>
                    <a:gd name="connsiteY36" fmla="*/ 1220855 h 1220855"/>
                    <a:gd name="connsiteX37" fmla="*/ 747271 w 7820286"/>
                    <a:gd name="connsiteY37" fmla="*/ 1220855 h 1220855"/>
                    <a:gd name="connsiteX38" fmla="*/ 469217 w 7820286"/>
                    <a:gd name="connsiteY38" fmla="*/ 1220855 h 1220855"/>
                    <a:gd name="connsiteX39" fmla="*/ 0 w 7820286"/>
                    <a:gd name="connsiteY39" fmla="*/ 1220855 h 1220855"/>
                    <a:gd name="connsiteX40" fmla="*/ 0 w 7820286"/>
                    <a:gd name="connsiteY40" fmla="*/ 826111 h 1220855"/>
                    <a:gd name="connsiteX41" fmla="*/ 0 w 7820286"/>
                    <a:gd name="connsiteY41" fmla="*/ 443577 h 1220855"/>
                    <a:gd name="connsiteX42" fmla="*/ 0 w 7820286"/>
                    <a:gd name="connsiteY42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7820286" h="1220855" extrusionOk="0">
                      <a:moveTo>
                        <a:pt x="0" y="0"/>
                      </a:moveTo>
                      <a:cubicBezTo>
                        <a:pt x="127066" y="-11912"/>
                        <a:pt x="169118" y="15089"/>
                        <a:pt x="278054" y="0"/>
                      </a:cubicBezTo>
                      <a:cubicBezTo>
                        <a:pt x="353433" y="-55129"/>
                        <a:pt x="549608" y="104108"/>
                        <a:pt x="790717" y="0"/>
                      </a:cubicBezTo>
                      <a:cubicBezTo>
                        <a:pt x="1026032" y="-85833"/>
                        <a:pt x="1220172" y="91612"/>
                        <a:pt x="1381584" y="0"/>
                      </a:cubicBezTo>
                      <a:cubicBezTo>
                        <a:pt x="1534893" y="-108322"/>
                        <a:pt x="1692536" y="15997"/>
                        <a:pt x="1972449" y="0"/>
                      </a:cubicBezTo>
                      <a:cubicBezTo>
                        <a:pt x="2249060" y="-19629"/>
                        <a:pt x="2355122" y="47255"/>
                        <a:pt x="2485113" y="0"/>
                      </a:cubicBezTo>
                      <a:cubicBezTo>
                        <a:pt x="2609957" y="-52507"/>
                        <a:pt x="2694468" y="58574"/>
                        <a:pt x="2919573" y="0"/>
                      </a:cubicBezTo>
                      <a:cubicBezTo>
                        <a:pt x="3121700" y="-59548"/>
                        <a:pt x="3341726" y="77871"/>
                        <a:pt x="3510439" y="0"/>
                      </a:cubicBezTo>
                      <a:cubicBezTo>
                        <a:pt x="3712672" y="-87506"/>
                        <a:pt x="3737204" y="14868"/>
                        <a:pt x="3788494" y="0"/>
                      </a:cubicBezTo>
                      <a:cubicBezTo>
                        <a:pt x="3877483" y="-12591"/>
                        <a:pt x="3996404" y="8835"/>
                        <a:pt x="4144751" y="0"/>
                      </a:cubicBezTo>
                      <a:cubicBezTo>
                        <a:pt x="4300430" y="-3143"/>
                        <a:pt x="4373561" y="10737"/>
                        <a:pt x="4501009" y="0"/>
                      </a:cubicBezTo>
                      <a:cubicBezTo>
                        <a:pt x="4616622" y="74"/>
                        <a:pt x="4650425" y="19301"/>
                        <a:pt x="4779063" y="0"/>
                      </a:cubicBezTo>
                      <a:cubicBezTo>
                        <a:pt x="4914186" y="-33187"/>
                        <a:pt x="5032678" y="4521"/>
                        <a:pt x="5213524" y="0"/>
                      </a:cubicBezTo>
                      <a:cubicBezTo>
                        <a:pt x="5374165" y="-15064"/>
                        <a:pt x="5387223" y="7324"/>
                        <a:pt x="5491578" y="0"/>
                      </a:cubicBezTo>
                      <a:cubicBezTo>
                        <a:pt x="5613168" y="34377"/>
                        <a:pt x="5760139" y="53323"/>
                        <a:pt x="5926039" y="0"/>
                      </a:cubicBezTo>
                      <a:cubicBezTo>
                        <a:pt x="6079789" y="-44711"/>
                        <a:pt x="6278241" y="-3874"/>
                        <a:pt x="6438701" y="0"/>
                      </a:cubicBezTo>
                      <a:cubicBezTo>
                        <a:pt x="6571876" y="-2247"/>
                        <a:pt x="6780495" y="-9064"/>
                        <a:pt x="7029568" y="0"/>
                      </a:cubicBezTo>
                      <a:cubicBezTo>
                        <a:pt x="7278796" y="-1880"/>
                        <a:pt x="7600675" y="85953"/>
                        <a:pt x="7820286" y="0"/>
                      </a:cubicBezTo>
                      <a:cubicBezTo>
                        <a:pt x="7847561" y="140616"/>
                        <a:pt x="7799921" y="302687"/>
                        <a:pt x="7820286" y="419160"/>
                      </a:cubicBezTo>
                      <a:cubicBezTo>
                        <a:pt x="7831548" y="571166"/>
                        <a:pt x="7792222" y="629777"/>
                        <a:pt x="7820286" y="801694"/>
                      </a:cubicBezTo>
                      <a:cubicBezTo>
                        <a:pt x="7813143" y="974669"/>
                        <a:pt x="7797276" y="1017931"/>
                        <a:pt x="7820286" y="1220855"/>
                      </a:cubicBezTo>
                      <a:cubicBezTo>
                        <a:pt x="7738859" y="1230416"/>
                        <a:pt x="7639842" y="1211018"/>
                        <a:pt x="7464028" y="1220855"/>
                      </a:cubicBezTo>
                      <a:cubicBezTo>
                        <a:pt x="7314647" y="1212770"/>
                        <a:pt x="7096113" y="1221023"/>
                        <a:pt x="6951365" y="1220855"/>
                      </a:cubicBezTo>
                      <a:cubicBezTo>
                        <a:pt x="6796368" y="1232972"/>
                        <a:pt x="6768803" y="1194977"/>
                        <a:pt x="6595107" y="1220855"/>
                      </a:cubicBezTo>
                      <a:cubicBezTo>
                        <a:pt x="6458228" y="1238861"/>
                        <a:pt x="6265320" y="1201862"/>
                        <a:pt x="6160647" y="1220855"/>
                      </a:cubicBezTo>
                      <a:cubicBezTo>
                        <a:pt x="6036345" y="1257586"/>
                        <a:pt x="5896740" y="1152223"/>
                        <a:pt x="5647984" y="1220855"/>
                      </a:cubicBezTo>
                      <a:cubicBezTo>
                        <a:pt x="5438038" y="1262887"/>
                        <a:pt x="5499647" y="1214939"/>
                        <a:pt x="5448132" y="1220855"/>
                      </a:cubicBezTo>
                      <a:cubicBezTo>
                        <a:pt x="5411416" y="1250362"/>
                        <a:pt x="5146442" y="1200705"/>
                        <a:pt x="5013672" y="1220855"/>
                      </a:cubicBezTo>
                      <a:cubicBezTo>
                        <a:pt x="4884359" y="1269883"/>
                        <a:pt x="4579946" y="1148842"/>
                        <a:pt x="4501009" y="1220855"/>
                      </a:cubicBezTo>
                      <a:cubicBezTo>
                        <a:pt x="4379857" y="1292756"/>
                        <a:pt x="4179961" y="1241821"/>
                        <a:pt x="3988345" y="1220855"/>
                      </a:cubicBezTo>
                      <a:cubicBezTo>
                        <a:pt x="3742621" y="1221078"/>
                        <a:pt x="3815783" y="1191619"/>
                        <a:pt x="3710291" y="1220855"/>
                      </a:cubicBezTo>
                      <a:cubicBezTo>
                        <a:pt x="3561121" y="1237610"/>
                        <a:pt x="3492073" y="1177516"/>
                        <a:pt x="3354034" y="1220855"/>
                      </a:cubicBezTo>
                      <a:cubicBezTo>
                        <a:pt x="3196737" y="1246391"/>
                        <a:pt x="3022053" y="1205284"/>
                        <a:pt x="2919573" y="1220855"/>
                      </a:cubicBezTo>
                      <a:cubicBezTo>
                        <a:pt x="2839433" y="1222973"/>
                        <a:pt x="2741186" y="1240907"/>
                        <a:pt x="2641519" y="1220855"/>
                      </a:cubicBezTo>
                      <a:cubicBezTo>
                        <a:pt x="2515404" y="1212697"/>
                        <a:pt x="2389075" y="1214740"/>
                        <a:pt x="2207058" y="1220855"/>
                      </a:cubicBezTo>
                      <a:cubicBezTo>
                        <a:pt x="2034283" y="1247791"/>
                        <a:pt x="1878326" y="1180511"/>
                        <a:pt x="1772598" y="1220855"/>
                      </a:cubicBezTo>
                      <a:cubicBezTo>
                        <a:pt x="1646904" y="1264431"/>
                        <a:pt x="1367605" y="1195186"/>
                        <a:pt x="1259934" y="1220855"/>
                      </a:cubicBezTo>
                      <a:cubicBezTo>
                        <a:pt x="1140959" y="1269593"/>
                        <a:pt x="848676" y="1212629"/>
                        <a:pt x="747271" y="1220855"/>
                      </a:cubicBezTo>
                      <a:cubicBezTo>
                        <a:pt x="644377" y="1253392"/>
                        <a:pt x="590234" y="1210700"/>
                        <a:pt x="469217" y="1220855"/>
                      </a:cubicBezTo>
                      <a:cubicBezTo>
                        <a:pt x="327671" y="1235935"/>
                        <a:pt x="136045" y="1185547"/>
                        <a:pt x="0" y="1220855"/>
                      </a:cubicBezTo>
                      <a:cubicBezTo>
                        <a:pt x="-16882" y="1094518"/>
                        <a:pt x="-6736" y="964670"/>
                        <a:pt x="0" y="826111"/>
                      </a:cubicBezTo>
                      <a:cubicBezTo>
                        <a:pt x="15105" y="698858"/>
                        <a:pt x="7956" y="550413"/>
                        <a:pt x="0" y="443577"/>
                      </a:cubicBezTo>
                      <a:cubicBezTo>
                        <a:pt x="-4880" y="327176"/>
                        <a:pt x="9672" y="112577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10427047"/>
                            <a:gd name="connsiteY0" fmla="*/ 0 h 1470296"/>
                            <a:gd name="connsiteX1" fmla="*/ 370739 w 10427047"/>
                            <a:gd name="connsiteY1" fmla="*/ 0 h 1470296"/>
                            <a:gd name="connsiteX2" fmla="*/ 1054290 w 10427047"/>
                            <a:gd name="connsiteY2" fmla="*/ 0 h 1470296"/>
                            <a:gd name="connsiteX3" fmla="*/ 1842112 w 10427047"/>
                            <a:gd name="connsiteY3" fmla="*/ 0 h 1470296"/>
                            <a:gd name="connsiteX4" fmla="*/ 2629933 w 10427047"/>
                            <a:gd name="connsiteY4" fmla="*/ 0 h 1470296"/>
                            <a:gd name="connsiteX5" fmla="*/ 3313484 w 10427047"/>
                            <a:gd name="connsiteY5" fmla="*/ 0 h 1470296"/>
                            <a:gd name="connsiteX6" fmla="*/ 3892764 w 10427047"/>
                            <a:gd name="connsiteY6" fmla="*/ 0 h 1470296"/>
                            <a:gd name="connsiteX7" fmla="*/ 4680586 w 10427047"/>
                            <a:gd name="connsiteY7" fmla="*/ 0 h 1470296"/>
                            <a:gd name="connsiteX8" fmla="*/ 5051325 w 10427047"/>
                            <a:gd name="connsiteY8" fmla="*/ 0 h 1470296"/>
                            <a:gd name="connsiteX9" fmla="*/ 5526335 w 10427047"/>
                            <a:gd name="connsiteY9" fmla="*/ 0 h 1470296"/>
                            <a:gd name="connsiteX10" fmla="*/ 6001345 w 10427047"/>
                            <a:gd name="connsiteY10" fmla="*/ 0 h 1470296"/>
                            <a:gd name="connsiteX11" fmla="*/ 6372084 w 10427047"/>
                            <a:gd name="connsiteY11" fmla="*/ 0 h 1470296"/>
                            <a:gd name="connsiteX12" fmla="*/ 6951365 w 10427047"/>
                            <a:gd name="connsiteY12" fmla="*/ 0 h 1470296"/>
                            <a:gd name="connsiteX13" fmla="*/ 7322104 w 10427047"/>
                            <a:gd name="connsiteY13" fmla="*/ 0 h 1470296"/>
                            <a:gd name="connsiteX14" fmla="*/ 7901385 w 10427047"/>
                            <a:gd name="connsiteY14" fmla="*/ 0 h 1470296"/>
                            <a:gd name="connsiteX15" fmla="*/ 8584935 w 10427047"/>
                            <a:gd name="connsiteY15" fmla="*/ 0 h 1470296"/>
                            <a:gd name="connsiteX16" fmla="*/ 9372757 w 10427047"/>
                            <a:gd name="connsiteY16" fmla="*/ 0 h 1470296"/>
                            <a:gd name="connsiteX17" fmla="*/ 10427047 w 10427047"/>
                            <a:gd name="connsiteY17" fmla="*/ 0 h 1470296"/>
                            <a:gd name="connsiteX18" fmla="*/ 10427047 w 10427047"/>
                            <a:gd name="connsiteY18" fmla="*/ 504802 h 1470296"/>
                            <a:gd name="connsiteX19" fmla="*/ 10427047 w 10427047"/>
                            <a:gd name="connsiteY19" fmla="*/ 965494 h 1470296"/>
                            <a:gd name="connsiteX20" fmla="*/ 10427047 w 10427047"/>
                            <a:gd name="connsiteY20" fmla="*/ 1470296 h 1470296"/>
                            <a:gd name="connsiteX21" fmla="*/ 9952037 w 10427047"/>
                            <a:gd name="connsiteY21" fmla="*/ 1470296 h 1470296"/>
                            <a:gd name="connsiteX22" fmla="*/ 9268486 w 10427047"/>
                            <a:gd name="connsiteY22" fmla="*/ 1470296 h 1470296"/>
                            <a:gd name="connsiteX23" fmla="*/ 8793476 w 10427047"/>
                            <a:gd name="connsiteY23" fmla="*/ 1470296 h 1470296"/>
                            <a:gd name="connsiteX24" fmla="*/ 8214196 w 10427047"/>
                            <a:gd name="connsiteY24" fmla="*/ 1470296 h 1470296"/>
                            <a:gd name="connsiteX25" fmla="*/ 7530645 w 10427047"/>
                            <a:gd name="connsiteY25" fmla="*/ 1470296 h 1470296"/>
                            <a:gd name="connsiteX26" fmla="*/ 7264176 w 10427047"/>
                            <a:gd name="connsiteY26" fmla="*/ 1470296 h 1470296"/>
                            <a:gd name="connsiteX27" fmla="*/ 6684896 w 10427047"/>
                            <a:gd name="connsiteY27" fmla="*/ 1470296 h 1470296"/>
                            <a:gd name="connsiteX28" fmla="*/ 6001345 w 10427047"/>
                            <a:gd name="connsiteY28" fmla="*/ 1470296 h 1470296"/>
                            <a:gd name="connsiteX29" fmla="*/ 5317794 w 10427047"/>
                            <a:gd name="connsiteY29" fmla="*/ 1470296 h 1470296"/>
                            <a:gd name="connsiteX30" fmla="*/ 4947055 w 10427047"/>
                            <a:gd name="connsiteY30" fmla="*/ 1470296 h 1470296"/>
                            <a:gd name="connsiteX31" fmla="*/ 4472045 w 10427047"/>
                            <a:gd name="connsiteY31" fmla="*/ 1470296 h 1470296"/>
                            <a:gd name="connsiteX32" fmla="*/ 3892764 w 10427047"/>
                            <a:gd name="connsiteY32" fmla="*/ 1470296 h 1470296"/>
                            <a:gd name="connsiteX33" fmla="*/ 3522025 w 10427047"/>
                            <a:gd name="connsiteY33" fmla="*/ 1470296 h 1470296"/>
                            <a:gd name="connsiteX34" fmla="*/ 2942744 w 10427047"/>
                            <a:gd name="connsiteY34" fmla="*/ 1470296 h 1470296"/>
                            <a:gd name="connsiteX35" fmla="*/ 2363464 w 10427047"/>
                            <a:gd name="connsiteY35" fmla="*/ 1470296 h 1470296"/>
                            <a:gd name="connsiteX36" fmla="*/ 1679913 w 10427047"/>
                            <a:gd name="connsiteY36" fmla="*/ 1470296 h 1470296"/>
                            <a:gd name="connsiteX37" fmla="*/ 996362 w 10427047"/>
                            <a:gd name="connsiteY37" fmla="*/ 1470296 h 1470296"/>
                            <a:gd name="connsiteX38" fmla="*/ 625623 w 10427047"/>
                            <a:gd name="connsiteY38" fmla="*/ 1470296 h 1470296"/>
                            <a:gd name="connsiteX39" fmla="*/ 0 w 10427047"/>
                            <a:gd name="connsiteY39" fmla="*/ 1470296 h 1470296"/>
                            <a:gd name="connsiteX40" fmla="*/ 0 w 10427047"/>
                            <a:gd name="connsiteY40" fmla="*/ 994900 h 1470296"/>
                            <a:gd name="connsiteX41" fmla="*/ 0 w 10427047"/>
                            <a:gd name="connsiteY41" fmla="*/ 534208 h 1470296"/>
                            <a:gd name="connsiteX42" fmla="*/ 0 w 10427047"/>
                            <a:gd name="connsiteY42" fmla="*/ 0 h 14702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  <a:cxn ang="0">
                              <a:pos x="connsiteX40" y="connsiteY40"/>
                            </a:cxn>
                            <a:cxn ang="0">
                              <a:pos x="connsiteX41" y="connsiteY41"/>
                            </a:cxn>
                            <a:cxn ang="0">
                              <a:pos x="connsiteX42" y="connsiteY42"/>
                            </a:cxn>
                          </a:cxnLst>
                          <a:rect l="l" t="t" r="r" b="b"/>
                          <a:pathLst>
                            <a:path w="10427047" h="1470296" extrusionOk="0">
                              <a:moveTo>
                                <a:pt x="0" y="0"/>
                              </a:moveTo>
                              <a:cubicBezTo>
                                <a:pt x="168676" y="-15513"/>
                                <a:pt x="223218" y="19465"/>
                                <a:pt x="370739" y="0"/>
                              </a:cubicBezTo>
                              <a:cubicBezTo>
                                <a:pt x="518260" y="-19465"/>
                                <a:pt x="732278" y="71963"/>
                                <a:pt x="1054290" y="0"/>
                              </a:cubicBezTo>
                              <a:cubicBezTo>
                                <a:pt x="1376302" y="-71963"/>
                                <a:pt x="1646658" y="85643"/>
                                <a:pt x="1842112" y="0"/>
                              </a:cubicBezTo>
                              <a:cubicBezTo>
                                <a:pt x="2037566" y="-85643"/>
                                <a:pt x="2270501" y="33537"/>
                                <a:pt x="2629933" y="0"/>
                              </a:cubicBezTo>
                              <a:cubicBezTo>
                                <a:pt x="2989365" y="-33537"/>
                                <a:pt x="3136988" y="47537"/>
                                <a:pt x="3313484" y="0"/>
                              </a:cubicBezTo>
                              <a:cubicBezTo>
                                <a:pt x="3489980" y="-47537"/>
                                <a:pt x="3607251" y="54211"/>
                                <a:pt x="3892764" y="0"/>
                              </a:cubicBezTo>
                              <a:cubicBezTo>
                                <a:pt x="4178277" y="-54211"/>
                                <a:pt x="4421324" y="88716"/>
                                <a:pt x="4680586" y="0"/>
                              </a:cubicBezTo>
                              <a:cubicBezTo>
                                <a:pt x="4939848" y="-88716"/>
                                <a:pt x="4975622" y="4071"/>
                                <a:pt x="5051325" y="0"/>
                              </a:cubicBezTo>
                              <a:cubicBezTo>
                                <a:pt x="5127028" y="-4071"/>
                                <a:pt x="5297948" y="2828"/>
                                <a:pt x="5526335" y="0"/>
                              </a:cubicBezTo>
                              <a:cubicBezTo>
                                <a:pt x="5754722" y="-2828"/>
                                <a:pt x="5853232" y="8194"/>
                                <a:pt x="6001345" y="0"/>
                              </a:cubicBezTo>
                              <a:cubicBezTo>
                                <a:pt x="6149458" y="-8194"/>
                                <a:pt x="6196916" y="39962"/>
                                <a:pt x="6372084" y="0"/>
                              </a:cubicBezTo>
                              <a:cubicBezTo>
                                <a:pt x="6547252" y="-39962"/>
                                <a:pt x="6740376" y="14692"/>
                                <a:pt x="6951365" y="0"/>
                              </a:cubicBezTo>
                              <a:cubicBezTo>
                                <a:pt x="7162354" y="-14692"/>
                                <a:pt x="7179847" y="9603"/>
                                <a:pt x="7322104" y="0"/>
                              </a:cubicBezTo>
                              <a:cubicBezTo>
                                <a:pt x="7464361" y="-9603"/>
                                <a:pt x="7704124" y="37005"/>
                                <a:pt x="7901385" y="0"/>
                              </a:cubicBezTo>
                              <a:cubicBezTo>
                                <a:pt x="8098646" y="-37005"/>
                                <a:pt x="8399608" y="4764"/>
                                <a:pt x="8584935" y="0"/>
                              </a:cubicBezTo>
                              <a:cubicBezTo>
                                <a:pt x="8770262" y="-4764"/>
                                <a:pt x="9034918" y="13238"/>
                                <a:pt x="9372757" y="0"/>
                              </a:cubicBezTo>
                              <a:cubicBezTo>
                                <a:pt x="9710596" y="-13238"/>
                                <a:pt x="10145835" y="116504"/>
                                <a:pt x="10427047" y="0"/>
                              </a:cubicBezTo>
                              <a:cubicBezTo>
                                <a:pt x="10429782" y="195458"/>
                                <a:pt x="10404448" y="349514"/>
                                <a:pt x="10427047" y="504802"/>
                              </a:cubicBezTo>
                              <a:cubicBezTo>
                                <a:pt x="10449646" y="660090"/>
                                <a:pt x="10411134" y="767400"/>
                                <a:pt x="10427047" y="965494"/>
                              </a:cubicBezTo>
                              <a:cubicBezTo>
                                <a:pt x="10442960" y="1163588"/>
                                <a:pt x="10383395" y="1242174"/>
                                <a:pt x="10427047" y="1470296"/>
                              </a:cubicBezTo>
                              <a:cubicBezTo>
                                <a:pt x="10297866" y="1480130"/>
                                <a:pt x="10167323" y="1453917"/>
                                <a:pt x="9952037" y="1470296"/>
                              </a:cubicBezTo>
                              <a:cubicBezTo>
                                <a:pt x="9736751" y="1486675"/>
                                <a:pt x="9472863" y="1453428"/>
                                <a:pt x="9268486" y="1470296"/>
                              </a:cubicBezTo>
                              <a:cubicBezTo>
                                <a:pt x="9064109" y="1487164"/>
                                <a:pt x="9016708" y="1439596"/>
                                <a:pt x="8793476" y="1470296"/>
                              </a:cubicBezTo>
                              <a:cubicBezTo>
                                <a:pt x="8570244" y="1500996"/>
                                <a:pt x="8380376" y="1451970"/>
                                <a:pt x="8214196" y="1470296"/>
                              </a:cubicBezTo>
                              <a:cubicBezTo>
                                <a:pt x="8048016" y="1488622"/>
                                <a:pt x="7804427" y="1431235"/>
                                <a:pt x="7530645" y="1470296"/>
                              </a:cubicBezTo>
                              <a:cubicBezTo>
                                <a:pt x="7256863" y="1509357"/>
                                <a:pt x="7332573" y="1459233"/>
                                <a:pt x="7264176" y="1470296"/>
                              </a:cubicBezTo>
                              <a:cubicBezTo>
                                <a:pt x="7195779" y="1481359"/>
                                <a:pt x="6853025" y="1447493"/>
                                <a:pt x="6684896" y="1470296"/>
                              </a:cubicBezTo>
                              <a:cubicBezTo>
                                <a:pt x="6516767" y="1493099"/>
                                <a:pt x="6157121" y="1390553"/>
                                <a:pt x="6001345" y="1470296"/>
                              </a:cubicBezTo>
                              <a:cubicBezTo>
                                <a:pt x="5845569" y="1550039"/>
                                <a:pt x="5628939" y="1463613"/>
                                <a:pt x="5317794" y="1470296"/>
                              </a:cubicBezTo>
                              <a:cubicBezTo>
                                <a:pt x="5006649" y="1476979"/>
                                <a:pt x="5113432" y="1436252"/>
                                <a:pt x="4947055" y="1470296"/>
                              </a:cubicBezTo>
                              <a:cubicBezTo>
                                <a:pt x="4780678" y="1504340"/>
                                <a:pt x="4653879" y="1427470"/>
                                <a:pt x="4472045" y="1470296"/>
                              </a:cubicBezTo>
                              <a:cubicBezTo>
                                <a:pt x="4290211" y="1513122"/>
                                <a:pt x="4009645" y="1454896"/>
                                <a:pt x="3892764" y="1470296"/>
                              </a:cubicBezTo>
                              <a:cubicBezTo>
                                <a:pt x="3775883" y="1485696"/>
                                <a:pt x="3641900" y="1467024"/>
                                <a:pt x="3522025" y="1470296"/>
                              </a:cubicBezTo>
                              <a:cubicBezTo>
                                <a:pt x="3402150" y="1473568"/>
                                <a:pt x="3171144" y="1452341"/>
                                <a:pt x="2942744" y="1470296"/>
                              </a:cubicBezTo>
                              <a:cubicBezTo>
                                <a:pt x="2714344" y="1488251"/>
                                <a:pt x="2527608" y="1426960"/>
                                <a:pt x="2363464" y="1470296"/>
                              </a:cubicBezTo>
                              <a:cubicBezTo>
                                <a:pt x="2199320" y="1513632"/>
                                <a:pt x="1818824" y="1428499"/>
                                <a:pt x="1679913" y="1470296"/>
                              </a:cubicBezTo>
                              <a:cubicBezTo>
                                <a:pt x="1541002" y="1512093"/>
                                <a:pt x="1139738" y="1439723"/>
                                <a:pt x="996362" y="1470296"/>
                              </a:cubicBezTo>
                              <a:cubicBezTo>
                                <a:pt x="852986" y="1500869"/>
                                <a:pt x="788007" y="1442178"/>
                                <a:pt x="625623" y="1470296"/>
                              </a:cubicBezTo>
                              <a:cubicBezTo>
                                <a:pt x="463239" y="1498414"/>
                                <a:pt x="162320" y="1395537"/>
                                <a:pt x="0" y="1470296"/>
                              </a:cubicBezTo>
                              <a:cubicBezTo>
                                <a:pt x="-17386" y="1332686"/>
                                <a:pt x="7347" y="1126613"/>
                                <a:pt x="0" y="994900"/>
                              </a:cubicBezTo>
                              <a:cubicBezTo>
                                <a:pt x="-7347" y="863187"/>
                                <a:pt x="19319" y="665049"/>
                                <a:pt x="0" y="534208"/>
                              </a:cubicBezTo>
                              <a:cubicBezTo>
                                <a:pt x="-19319" y="403367"/>
                                <a:pt x="30575" y="10876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924078" y="416255"/>
                <a:ext cx="6297845" cy="7666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3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56 – 19 = ?</a:t>
                </a: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31527" y="76313"/>
              <a:ext cx="1192515" cy="203764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407464" y="2260470"/>
            <a:ext cx="9359358" cy="1132097"/>
            <a:chOff x="1407464" y="2260469"/>
            <a:chExt cx="9359358" cy="113209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2260469"/>
              <a:ext cx="9359358" cy="1132097"/>
              <a:chOff x="335021" y="23792"/>
              <a:chExt cx="8572280" cy="155349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28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47</a:t>
                </a:r>
              </a:p>
            </p:txBody>
          </p:sp>
        </p:grpSp>
        <p:sp>
          <p:nvSpPr>
            <p:cNvPr id="4" name="Flowchart: Connector 3"/>
            <p:cNvSpPr/>
            <p:nvPr/>
          </p:nvSpPr>
          <p:spPr>
            <a:xfrm>
              <a:off x="1518560" y="2325252"/>
              <a:ext cx="1009962" cy="100253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07464" y="3756478"/>
            <a:ext cx="9359358" cy="1132097"/>
            <a:chOff x="1407464" y="3756476"/>
            <a:chExt cx="9359358" cy="113209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3756476"/>
              <a:ext cx="9359358" cy="1132097"/>
              <a:chOff x="335021" y="23792"/>
              <a:chExt cx="8572280" cy="155349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35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CC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27</a:t>
                </a:r>
              </a:p>
            </p:txBody>
          </p:sp>
        </p:grpSp>
        <p:sp>
          <p:nvSpPr>
            <p:cNvPr id="44" name="Flowchart: Connector 43"/>
            <p:cNvSpPr/>
            <p:nvPr/>
          </p:nvSpPr>
          <p:spPr>
            <a:xfrm>
              <a:off x="1518560" y="3821259"/>
              <a:ext cx="1009962" cy="1002530"/>
            </a:xfrm>
            <a:prstGeom prst="flowChartConnector">
              <a:avLst/>
            </a:prstGeom>
            <a:solidFill>
              <a:srgbClr val="00CC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07464" y="5252485"/>
            <a:ext cx="9359358" cy="1132097"/>
            <a:chOff x="1407464" y="5252483"/>
            <a:chExt cx="9359358" cy="113209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494FD56-6031-30C1-EBD3-D8BFA61ED704}"/>
                </a:ext>
              </a:extLst>
            </p:cNvPr>
            <p:cNvGrpSpPr/>
            <p:nvPr/>
          </p:nvGrpSpPr>
          <p:grpSpPr>
            <a:xfrm>
              <a:off x="1407464" y="5252483"/>
              <a:ext cx="9359358" cy="1132097"/>
              <a:chOff x="335021" y="23792"/>
              <a:chExt cx="8572280" cy="155349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69D7A8D-AC90-821C-807E-ACF7EF71BEE4}"/>
                  </a:ext>
                </a:extLst>
              </p:cNvPr>
              <p:cNvGrpSpPr/>
              <p:nvPr/>
            </p:nvGrpSpPr>
            <p:grpSpPr>
              <a:xfrm>
                <a:off x="335021" y="23792"/>
                <a:ext cx="8572280" cy="1553496"/>
                <a:chOff x="335021" y="23792"/>
                <a:chExt cx="8572280" cy="1553496"/>
              </a:xfrm>
            </p:grpSpPr>
            <p:sp>
              <p:nvSpPr>
                <p:cNvPr id="42" name="Google Shape;2105;p47">
                  <a:extLst>
                    <a:ext uri="{FF2B5EF4-FFF2-40B4-BE49-F238E27FC236}">
                      <a16:creationId xmlns:a16="http://schemas.microsoft.com/office/drawing/2014/main" id="{DA3FBF7E-E84E-7E93-863D-5C618E6F7EFA}"/>
                    </a:ext>
                  </a:extLst>
                </p:cNvPr>
                <p:cNvSpPr/>
                <p:nvPr/>
              </p:nvSpPr>
              <p:spPr>
                <a:xfrm>
                  <a:off x="335021" y="23792"/>
                  <a:ext cx="8572280" cy="155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Rectangle 88">
                  <a:extLst>
                    <a:ext uri="{FF2B5EF4-FFF2-40B4-BE49-F238E27FC236}">
                      <a16:creationId xmlns:a16="http://schemas.microsoft.com/office/drawing/2014/main" id="{6F8CBEE7-4D51-C2A8-57D9-B137FF524BE2}"/>
                    </a:ext>
                  </a:extLst>
                </p:cNvPr>
                <p:cNvSpPr/>
                <p:nvPr/>
              </p:nvSpPr>
              <p:spPr>
                <a:xfrm>
                  <a:off x="833599" y="227505"/>
                  <a:ext cx="7779457" cy="1220855"/>
                </a:xfrm>
                <a:custGeom>
                  <a:avLst/>
                  <a:gdLst>
                    <a:gd name="connsiteX0" fmla="*/ 0 w 7779457"/>
                    <a:gd name="connsiteY0" fmla="*/ 0 h 1220855"/>
                    <a:gd name="connsiteX1" fmla="*/ 363041 w 7779457"/>
                    <a:gd name="connsiteY1" fmla="*/ 0 h 1220855"/>
                    <a:gd name="connsiteX2" fmla="*/ 959466 w 7779457"/>
                    <a:gd name="connsiteY2" fmla="*/ 0 h 1220855"/>
                    <a:gd name="connsiteX3" fmla="*/ 1633686 w 7779457"/>
                    <a:gd name="connsiteY3" fmla="*/ 0 h 1220855"/>
                    <a:gd name="connsiteX4" fmla="*/ 2307905 w 7779457"/>
                    <a:gd name="connsiteY4" fmla="*/ 0 h 1220855"/>
                    <a:gd name="connsiteX5" fmla="*/ 2904330 w 7779457"/>
                    <a:gd name="connsiteY5" fmla="*/ 0 h 1220855"/>
                    <a:gd name="connsiteX6" fmla="*/ 3422961 w 7779457"/>
                    <a:gd name="connsiteY6" fmla="*/ 0 h 1220855"/>
                    <a:gd name="connsiteX7" fmla="*/ 4097180 w 7779457"/>
                    <a:gd name="connsiteY7" fmla="*/ 0 h 1220855"/>
                    <a:gd name="connsiteX8" fmla="*/ 4460222 w 7779457"/>
                    <a:gd name="connsiteY8" fmla="*/ 0 h 1220855"/>
                    <a:gd name="connsiteX9" fmla="*/ 4901058 w 7779457"/>
                    <a:gd name="connsiteY9" fmla="*/ 0 h 1220855"/>
                    <a:gd name="connsiteX10" fmla="*/ 5341893 w 7779457"/>
                    <a:gd name="connsiteY10" fmla="*/ 0 h 1220855"/>
                    <a:gd name="connsiteX11" fmla="*/ 5704934 w 7779457"/>
                    <a:gd name="connsiteY11" fmla="*/ 0 h 1220855"/>
                    <a:gd name="connsiteX12" fmla="*/ 6223565 w 7779457"/>
                    <a:gd name="connsiteY12" fmla="*/ 0 h 1220855"/>
                    <a:gd name="connsiteX13" fmla="*/ 6586606 w 7779457"/>
                    <a:gd name="connsiteY13" fmla="*/ 0 h 1220855"/>
                    <a:gd name="connsiteX14" fmla="*/ 7105237 w 7779457"/>
                    <a:gd name="connsiteY14" fmla="*/ 0 h 1220855"/>
                    <a:gd name="connsiteX15" fmla="*/ 7779457 w 7779457"/>
                    <a:gd name="connsiteY15" fmla="*/ 0 h 1220855"/>
                    <a:gd name="connsiteX16" fmla="*/ 7779457 w 7779457"/>
                    <a:gd name="connsiteY16" fmla="*/ 634844 h 1220855"/>
                    <a:gd name="connsiteX17" fmla="*/ 7779457 w 7779457"/>
                    <a:gd name="connsiteY17" fmla="*/ 1220855 h 1220855"/>
                    <a:gd name="connsiteX18" fmla="*/ 7494210 w 7779457"/>
                    <a:gd name="connsiteY18" fmla="*/ 1220855 h 1220855"/>
                    <a:gd name="connsiteX19" fmla="*/ 6897785 w 7779457"/>
                    <a:gd name="connsiteY19" fmla="*/ 1220855 h 1220855"/>
                    <a:gd name="connsiteX20" fmla="*/ 6379155 w 7779457"/>
                    <a:gd name="connsiteY20" fmla="*/ 1220855 h 1220855"/>
                    <a:gd name="connsiteX21" fmla="*/ 6093907 w 7779457"/>
                    <a:gd name="connsiteY21" fmla="*/ 1220855 h 1220855"/>
                    <a:gd name="connsiteX22" fmla="*/ 5497483 w 7779457"/>
                    <a:gd name="connsiteY22" fmla="*/ 1220855 h 1220855"/>
                    <a:gd name="connsiteX23" fmla="*/ 5056647 w 7779457"/>
                    <a:gd name="connsiteY23" fmla="*/ 1220855 h 1220855"/>
                    <a:gd name="connsiteX24" fmla="*/ 4538016 w 7779457"/>
                    <a:gd name="connsiteY24" fmla="*/ 1220855 h 1220855"/>
                    <a:gd name="connsiteX25" fmla="*/ 3941591 w 7779457"/>
                    <a:gd name="connsiteY25" fmla="*/ 1220855 h 1220855"/>
                    <a:gd name="connsiteX26" fmla="*/ 3656344 w 7779457"/>
                    <a:gd name="connsiteY26" fmla="*/ 1220855 h 1220855"/>
                    <a:gd name="connsiteX27" fmla="*/ 3137714 w 7779457"/>
                    <a:gd name="connsiteY27" fmla="*/ 1220855 h 1220855"/>
                    <a:gd name="connsiteX28" fmla="*/ 2541289 w 7779457"/>
                    <a:gd name="connsiteY28" fmla="*/ 1220855 h 1220855"/>
                    <a:gd name="connsiteX29" fmla="*/ 1944864 w 7779457"/>
                    <a:gd name="connsiteY29" fmla="*/ 1220855 h 1220855"/>
                    <a:gd name="connsiteX30" fmla="*/ 1581823 w 7779457"/>
                    <a:gd name="connsiteY30" fmla="*/ 1220855 h 1220855"/>
                    <a:gd name="connsiteX31" fmla="*/ 1140987 w 7779457"/>
                    <a:gd name="connsiteY31" fmla="*/ 1220855 h 1220855"/>
                    <a:gd name="connsiteX32" fmla="*/ 622356 w 7779457"/>
                    <a:gd name="connsiteY32" fmla="*/ 1220855 h 1220855"/>
                    <a:gd name="connsiteX33" fmla="*/ 0 w 7779457"/>
                    <a:gd name="connsiteY33" fmla="*/ 1220855 h 1220855"/>
                    <a:gd name="connsiteX34" fmla="*/ 0 w 7779457"/>
                    <a:gd name="connsiteY34" fmla="*/ 610427 h 1220855"/>
                    <a:gd name="connsiteX35" fmla="*/ 0 w 7779457"/>
                    <a:gd name="connsiteY35" fmla="*/ 0 h 1220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779457" h="1220855" extrusionOk="0">
                      <a:moveTo>
                        <a:pt x="0" y="0"/>
                      </a:moveTo>
                      <a:cubicBezTo>
                        <a:pt x="93620" y="605"/>
                        <a:pt x="275068" y="37652"/>
                        <a:pt x="363041" y="0"/>
                      </a:cubicBezTo>
                      <a:cubicBezTo>
                        <a:pt x="449121" y="-91860"/>
                        <a:pt x="769203" y="134951"/>
                        <a:pt x="959466" y="0"/>
                      </a:cubicBezTo>
                      <a:cubicBezTo>
                        <a:pt x="1142867" y="-110927"/>
                        <a:pt x="1386660" y="47249"/>
                        <a:pt x="1633686" y="0"/>
                      </a:cubicBezTo>
                      <a:cubicBezTo>
                        <a:pt x="1871110" y="-64943"/>
                        <a:pt x="2145258" y="84983"/>
                        <a:pt x="2307905" y="0"/>
                      </a:cubicBezTo>
                      <a:cubicBezTo>
                        <a:pt x="2487025" y="-65336"/>
                        <a:pt x="2667771" y="71074"/>
                        <a:pt x="2904330" y="0"/>
                      </a:cubicBezTo>
                      <a:cubicBezTo>
                        <a:pt x="3149240" y="-29155"/>
                        <a:pt x="3271849" y="32998"/>
                        <a:pt x="3422961" y="0"/>
                      </a:cubicBezTo>
                      <a:cubicBezTo>
                        <a:pt x="3534605" y="-75857"/>
                        <a:pt x="3787466" y="23160"/>
                        <a:pt x="4097180" y="0"/>
                      </a:cubicBezTo>
                      <a:cubicBezTo>
                        <a:pt x="4423116" y="-26216"/>
                        <a:pt x="4385634" y="53208"/>
                        <a:pt x="4460222" y="0"/>
                      </a:cubicBezTo>
                      <a:cubicBezTo>
                        <a:pt x="4554025" y="-40909"/>
                        <a:pt x="4816845" y="23169"/>
                        <a:pt x="4901058" y="0"/>
                      </a:cubicBezTo>
                      <a:cubicBezTo>
                        <a:pt x="4985074" y="-21691"/>
                        <a:pt x="5223681" y="59256"/>
                        <a:pt x="5341893" y="0"/>
                      </a:cubicBezTo>
                      <a:cubicBezTo>
                        <a:pt x="5463059" y="-39896"/>
                        <a:pt x="5533661" y="27579"/>
                        <a:pt x="5704934" y="0"/>
                      </a:cubicBezTo>
                      <a:cubicBezTo>
                        <a:pt x="5887175" y="-35708"/>
                        <a:pt x="6094491" y="20739"/>
                        <a:pt x="6223565" y="0"/>
                      </a:cubicBezTo>
                      <a:cubicBezTo>
                        <a:pt x="6357831" y="-45889"/>
                        <a:pt x="6436283" y="37282"/>
                        <a:pt x="6586606" y="0"/>
                      </a:cubicBezTo>
                      <a:cubicBezTo>
                        <a:pt x="6765157" y="-5538"/>
                        <a:pt x="6957079" y="65696"/>
                        <a:pt x="7105237" y="0"/>
                      </a:cubicBezTo>
                      <a:cubicBezTo>
                        <a:pt x="7264851" y="-105032"/>
                        <a:pt x="7475763" y="-9380"/>
                        <a:pt x="7779457" y="0"/>
                      </a:cubicBezTo>
                      <a:cubicBezTo>
                        <a:pt x="7758522" y="192965"/>
                        <a:pt x="7749045" y="465325"/>
                        <a:pt x="7779457" y="634844"/>
                      </a:cubicBezTo>
                      <a:cubicBezTo>
                        <a:pt x="7815199" y="774240"/>
                        <a:pt x="7752245" y="1070360"/>
                        <a:pt x="7779457" y="1220855"/>
                      </a:cubicBezTo>
                      <a:cubicBezTo>
                        <a:pt x="7669023" y="1238593"/>
                        <a:pt x="7598847" y="1220653"/>
                        <a:pt x="7494210" y="1220855"/>
                      </a:cubicBezTo>
                      <a:cubicBezTo>
                        <a:pt x="7375715" y="1276307"/>
                        <a:pt x="7121860" y="1121762"/>
                        <a:pt x="6897785" y="1220855"/>
                      </a:cubicBezTo>
                      <a:cubicBezTo>
                        <a:pt x="6631368" y="1320212"/>
                        <a:pt x="6508645" y="1109418"/>
                        <a:pt x="6379155" y="1220855"/>
                      </a:cubicBezTo>
                      <a:cubicBezTo>
                        <a:pt x="6267446" y="1310211"/>
                        <a:pt x="6161884" y="1174666"/>
                        <a:pt x="6093907" y="1220855"/>
                      </a:cubicBezTo>
                      <a:cubicBezTo>
                        <a:pt x="6074424" y="1199307"/>
                        <a:pt x="5737318" y="1237257"/>
                        <a:pt x="5497483" y="1220855"/>
                      </a:cubicBezTo>
                      <a:cubicBezTo>
                        <a:pt x="5218902" y="1262062"/>
                        <a:pt x="5288263" y="1184046"/>
                        <a:pt x="5056647" y="1220855"/>
                      </a:cubicBezTo>
                      <a:cubicBezTo>
                        <a:pt x="4845855" y="1255625"/>
                        <a:pt x="4727540" y="1182618"/>
                        <a:pt x="4538016" y="1220855"/>
                      </a:cubicBezTo>
                      <a:cubicBezTo>
                        <a:pt x="4338796" y="1260984"/>
                        <a:pt x="4252810" y="1193241"/>
                        <a:pt x="3941591" y="1220855"/>
                      </a:cubicBezTo>
                      <a:cubicBezTo>
                        <a:pt x="3639173" y="1253719"/>
                        <a:pt x="3791589" y="1243782"/>
                        <a:pt x="3656344" y="1220855"/>
                      </a:cubicBezTo>
                      <a:cubicBezTo>
                        <a:pt x="3555972" y="1272284"/>
                        <a:pt x="3357448" y="1177077"/>
                        <a:pt x="3137714" y="1220855"/>
                      </a:cubicBezTo>
                      <a:cubicBezTo>
                        <a:pt x="2949100" y="1266137"/>
                        <a:pt x="2821088" y="1163452"/>
                        <a:pt x="2541289" y="1220855"/>
                      </a:cubicBezTo>
                      <a:cubicBezTo>
                        <a:pt x="2239095" y="1289077"/>
                        <a:pt x="2115996" y="1225626"/>
                        <a:pt x="1944864" y="1220855"/>
                      </a:cubicBezTo>
                      <a:cubicBezTo>
                        <a:pt x="1749878" y="1217913"/>
                        <a:pt x="1732060" y="1174542"/>
                        <a:pt x="1581823" y="1220855"/>
                      </a:cubicBezTo>
                      <a:cubicBezTo>
                        <a:pt x="1399594" y="1256137"/>
                        <a:pt x="1264500" y="1116801"/>
                        <a:pt x="1140987" y="1220855"/>
                      </a:cubicBezTo>
                      <a:cubicBezTo>
                        <a:pt x="1005357" y="1279079"/>
                        <a:pt x="853130" y="1128823"/>
                        <a:pt x="622356" y="1220855"/>
                      </a:cubicBezTo>
                      <a:cubicBezTo>
                        <a:pt x="419200" y="1299234"/>
                        <a:pt x="243375" y="1270492"/>
                        <a:pt x="0" y="1220855"/>
                      </a:cubicBezTo>
                      <a:cubicBezTo>
                        <a:pt x="-47973" y="916956"/>
                        <a:pt x="67741" y="829420"/>
                        <a:pt x="0" y="610427"/>
                      </a:cubicBezTo>
                      <a:cubicBezTo>
                        <a:pt x="-48905" y="425474"/>
                        <a:pt x="-29784" y="144063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170926038">
                        <a:custGeom>
                          <a:avLst/>
                          <a:gdLst>
                            <a:gd name="connsiteX0" fmla="*/ 0 w 8493741"/>
                            <a:gd name="connsiteY0" fmla="*/ 0 h 889688"/>
                            <a:gd name="connsiteX1" fmla="*/ 396375 w 8493741"/>
                            <a:gd name="connsiteY1" fmla="*/ 0 h 889688"/>
                            <a:gd name="connsiteX2" fmla="*/ 1047561 w 8493741"/>
                            <a:gd name="connsiteY2" fmla="*/ 0 h 889688"/>
                            <a:gd name="connsiteX3" fmla="*/ 1783686 w 8493741"/>
                            <a:gd name="connsiteY3" fmla="*/ 0 h 889688"/>
                            <a:gd name="connsiteX4" fmla="*/ 2519810 w 8493741"/>
                            <a:gd name="connsiteY4" fmla="*/ 0 h 889688"/>
                            <a:gd name="connsiteX5" fmla="*/ 3170997 w 8493741"/>
                            <a:gd name="connsiteY5" fmla="*/ 0 h 889688"/>
                            <a:gd name="connsiteX6" fmla="*/ 3737246 w 8493741"/>
                            <a:gd name="connsiteY6" fmla="*/ 0 h 889688"/>
                            <a:gd name="connsiteX7" fmla="*/ 4473370 w 8493741"/>
                            <a:gd name="connsiteY7" fmla="*/ 0 h 889688"/>
                            <a:gd name="connsiteX8" fmla="*/ 4869745 w 8493741"/>
                            <a:gd name="connsiteY8" fmla="*/ 0 h 889688"/>
                            <a:gd name="connsiteX9" fmla="*/ 5351057 w 8493741"/>
                            <a:gd name="connsiteY9" fmla="*/ 0 h 889688"/>
                            <a:gd name="connsiteX10" fmla="*/ 5832369 w 8493741"/>
                            <a:gd name="connsiteY10" fmla="*/ 0 h 889688"/>
                            <a:gd name="connsiteX11" fmla="*/ 6228743 w 8493741"/>
                            <a:gd name="connsiteY11" fmla="*/ 0 h 889688"/>
                            <a:gd name="connsiteX12" fmla="*/ 6794993 w 8493741"/>
                            <a:gd name="connsiteY12" fmla="*/ 0 h 889688"/>
                            <a:gd name="connsiteX13" fmla="*/ 7191367 w 8493741"/>
                            <a:gd name="connsiteY13" fmla="*/ 0 h 889688"/>
                            <a:gd name="connsiteX14" fmla="*/ 7757617 w 8493741"/>
                            <a:gd name="connsiteY14" fmla="*/ 0 h 889688"/>
                            <a:gd name="connsiteX15" fmla="*/ 8493741 w 8493741"/>
                            <a:gd name="connsiteY15" fmla="*/ 0 h 889688"/>
                            <a:gd name="connsiteX16" fmla="*/ 8493741 w 8493741"/>
                            <a:gd name="connsiteY16" fmla="*/ 462638 h 889688"/>
                            <a:gd name="connsiteX17" fmla="*/ 8493741 w 8493741"/>
                            <a:gd name="connsiteY17" fmla="*/ 889688 h 889688"/>
                            <a:gd name="connsiteX18" fmla="*/ 8182304 w 8493741"/>
                            <a:gd name="connsiteY18" fmla="*/ 889688 h 889688"/>
                            <a:gd name="connsiteX19" fmla="*/ 7531117 w 8493741"/>
                            <a:gd name="connsiteY19" fmla="*/ 889688 h 889688"/>
                            <a:gd name="connsiteX20" fmla="*/ 6964868 w 8493741"/>
                            <a:gd name="connsiteY20" fmla="*/ 889688 h 889688"/>
                            <a:gd name="connsiteX21" fmla="*/ 6653430 w 8493741"/>
                            <a:gd name="connsiteY21" fmla="*/ 889688 h 889688"/>
                            <a:gd name="connsiteX22" fmla="*/ 6002244 w 8493741"/>
                            <a:gd name="connsiteY22" fmla="*/ 889688 h 889688"/>
                            <a:gd name="connsiteX23" fmla="*/ 5520932 w 8493741"/>
                            <a:gd name="connsiteY23" fmla="*/ 889688 h 889688"/>
                            <a:gd name="connsiteX24" fmla="*/ 4954682 w 8493741"/>
                            <a:gd name="connsiteY24" fmla="*/ 889688 h 889688"/>
                            <a:gd name="connsiteX25" fmla="*/ 4303495 w 8493741"/>
                            <a:gd name="connsiteY25" fmla="*/ 889688 h 889688"/>
                            <a:gd name="connsiteX26" fmla="*/ 3992058 w 8493741"/>
                            <a:gd name="connsiteY26" fmla="*/ 889688 h 889688"/>
                            <a:gd name="connsiteX27" fmla="*/ 3425809 w 8493741"/>
                            <a:gd name="connsiteY27" fmla="*/ 889688 h 889688"/>
                            <a:gd name="connsiteX28" fmla="*/ 2774622 w 8493741"/>
                            <a:gd name="connsiteY28" fmla="*/ 889688 h 889688"/>
                            <a:gd name="connsiteX29" fmla="*/ 2123435 w 8493741"/>
                            <a:gd name="connsiteY29" fmla="*/ 889688 h 889688"/>
                            <a:gd name="connsiteX30" fmla="*/ 1727061 w 8493741"/>
                            <a:gd name="connsiteY30" fmla="*/ 889688 h 889688"/>
                            <a:gd name="connsiteX31" fmla="*/ 1245749 w 8493741"/>
                            <a:gd name="connsiteY31" fmla="*/ 889688 h 889688"/>
                            <a:gd name="connsiteX32" fmla="*/ 679499 w 8493741"/>
                            <a:gd name="connsiteY32" fmla="*/ 889688 h 889688"/>
                            <a:gd name="connsiteX33" fmla="*/ 0 w 8493741"/>
                            <a:gd name="connsiteY33" fmla="*/ 889688 h 889688"/>
                            <a:gd name="connsiteX34" fmla="*/ 0 w 8493741"/>
                            <a:gd name="connsiteY34" fmla="*/ 444844 h 889688"/>
                            <a:gd name="connsiteX35" fmla="*/ 0 w 8493741"/>
                            <a:gd name="connsiteY35" fmla="*/ 0 h 8896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</a:cxnLst>
                          <a:rect l="l" t="t" r="r" b="b"/>
                          <a:pathLst>
                            <a:path w="8493741" h="889688" extrusionOk="0">
                              <a:moveTo>
                                <a:pt x="0" y="0"/>
                              </a:moveTo>
                              <a:cubicBezTo>
                                <a:pt x="82394" y="-22520"/>
                                <a:pt x="267510" y="41215"/>
                                <a:pt x="396375" y="0"/>
                              </a:cubicBezTo>
                              <a:cubicBezTo>
                                <a:pt x="525240" y="-41215"/>
                                <a:pt x="839288" y="58263"/>
                                <a:pt x="1047561" y="0"/>
                              </a:cubicBezTo>
                              <a:cubicBezTo>
                                <a:pt x="1255834" y="-58263"/>
                                <a:pt x="1532603" y="17240"/>
                                <a:pt x="1783686" y="0"/>
                              </a:cubicBezTo>
                              <a:cubicBezTo>
                                <a:pt x="2034770" y="-17240"/>
                                <a:pt x="2362712" y="77599"/>
                                <a:pt x="2519810" y="0"/>
                              </a:cubicBezTo>
                              <a:cubicBezTo>
                                <a:pt x="2676908" y="-77599"/>
                                <a:pt x="2893223" y="9254"/>
                                <a:pt x="3170997" y="0"/>
                              </a:cubicBezTo>
                              <a:cubicBezTo>
                                <a:pt x="3448771" y="-9254"/>
                                <a:pt x="3574452" y="22239"/>
                                <a:pt x="3737246" y="0"/>
                              </a:cubicBezTo>
                              <a:cubicBezTo>
                                <a:pt x="3900040" y="-22239"/>
                                <a:pt x="4120717" y="15296"/>
                                <a:pt x="4473370" y="0"/>
                              </a:cubicBezTo>
                              <a:cubicBezTo>
                                <a:pt x="4826023" y="-15296"/>
                                <a:pt x="4780143" y="27366"/>
                                <a:pt x="4869745" y="0"/>
                              </a:cubicBezTo>
                              <a:cubicBezTo>
                                <a:pt x="4959348" y="-27366"/>
                                <a:pt x="5252103" y="15562"/>
                                <a:pt x="5351057" y="0"/>
                              </a:cubicBezTo>
                              <a:cubicBezTo>
                                <a:pt x="5450011" y="-15562"/>
                                <a:pt x="5712537" y="41701"/>
                                <a:pt x="5832369" y="0"/>
                              </a:cubicBezTo>
                              <a:cubicBezTo>
                                <a:pt x="5952201" y="-41701"/>
                                <a:pt x="6039996" y="26014"/>
                                <a:pt x="6228743" y="0"/>
                              </a:cubicBezTo>
                              <a:cubicBezTo>
                                <a:pt x="6417490" y="-26014"/>
                                <a:pt x="6667559" y="18172"/>
                                <a:pt x="6794993" y="0"/>
                              </a:cubicBezTo>
                              <a:cubicBezTo>
                                <a:pt x="6922427" y="-18172"/>
                                <a:pt x="7010271" y="30314"/>
                                <a:pt x="7191367" y="0"/>
                              </a:cubicBezTo>
                              <a:cubicBezTo>
                                <a:pt x="7372463" y="-30314"/>
                                <a:pt x="7606989" y="38523"/>
                                <a:pt x="7757617" y="0"/>
                              </a:cubicBezTo>
                              <a:cubicBezTo>
                                <a:pt x="7908245" y="-38523"/>
                                <a:pt x="8210253" y="4872"/>
                                <a:pt x="8493741" y="0"/>
                              </a:cubicBezTo>
                              <a:cubicBezTo>
                                <a:pt x="8512753" y="132417"/>
                                <a:pt x="8452370" y="364493"/>
                                <a:pt x="8493741" y="462638"/>
                              </a:cubicBezTo>
                              <a:cubicBezTo>
                                <a:pt x="8535112" y="560783"/>
                                <a:pt x="8478641" y="792103"/>
                                <a:pt x="8493741" y="889688"/>
                              </a:cubicBezTo>
                              <a:cubicBezTo>
                                <a:pt x="8369492" y="904724"/>
                                <a:pt x="8299107" y="883307"/>
                                <a:pt x="8182304" y="889688"/>
                              </a:cubicBezTo>
                              <a:cubicBezTo>
                                <a:pt x="8065501" y="896069"/>
                                <a:pt x="7798159" y="824361"/>
                                <a:pt x="7531117" y="889688"/>
                              </a:cubicBezTo>
                              <a:cubicBezTo>
                                <a:pt x="7264075" y="955015"/>
                                <a:pt x="7088750" y="824686"/>
                                <a:pt x="6964868" y="889688"/>
                              </a:cubicBezTo>
                              <a:cubicBezTo>
                                <a:pt x="6840986" y="954690"/>
                                <a:pt x="6717409" y="854236"/>
                                <a:pt x="6653430" y="889688"/>
                              </a:cubicBezTo>
                              <a:cubicBezTo>
                                <a:pt x="6589451" y="925140"/>
                                <a:pt x="6303739" y="857699"/>
                                <a:pt x="6002244" y="889688"/>
                              </a:cubicBezTo>
                              <a:cubicBezTo>
                                <a:pt x="5700749" y="921677"/>
                                <a:pt x="5755578" y="863613"/>
                                <a:pt x="5520932" y="889688"/>
                              </a:cubicBezTo>
                              <a:cubicBezTo>
                                <a:pt x="5286286" y="915763"/>
                                <a:pt x="5172257" y="863168"/>
                                <a:pt x="4954682" y="889688"/>
                              </a:cubicBezTo>
                              <a:cubicBezTo>
                                <a:pt x="4737107" y="916208"/>
                                <a:pt x="4622673" y="881037"/>
                                <a:pt x="4303495" y="889688"/>
                              </a:cubicBezTo>
                              <a:cubicBezTo>
                                <a:pt x="3984317" y="898339"/>
                                <a:pt x="4137670" y="885718"/>
                                <a:pt x="3992058" y="889688"/>
                              </a:cubicBezTo>
                              <a:cubicBezTo>
                                <a:pt x="3846446" y="893658"/>
                                <a:pt x="3630888" y="862017"/>
                                <a:pt x="3425809" y="889688"/>
                              </a:cubicBezTo>
                              <a:cubicBezTo>
                                <a:pt x="3220730" y="917359"/>
                                <a:pt x="3093976" y="849272"/>
                                <a:pt x="2774622" y="889688"/>
                              </a:cubicBezTo>
                              <a:cubicBezTo>
                                <a:pt x="2455268" y="930104"/>
                                <a:pt x="2322679" y="887909"/>
                                <a:pt x="2123435" y="889688"/>
                              </a:cubicBezTo>
                              <a:cubicBezTo>
                                <a:pt x="1924191" y="891467"/>
                                <a:pt x="1901630" y="856291"/>
                                <a:pt x="1727061" y="889688"/>
                              </a:cubicBezTo>
                              <a:cubicBezTo>
                                <a:pt x="1552492" y="923085"/>
                                <a:pt x="1372121" y="840315"/>
                                <a:pt x="1245749" y="889688"/>
                              </a:cubicBezTo>
                              <a:cubicBezTo>
                                <a:pt x="1119377" y="939061"/>
                                <a:pt x="908816" y="825460"/>
                                <a:pt x="679499" y="889688"/>
                              </a:cubicBezTo>
                              <a:cubicBezTo>
                                <a:pt x="450182" y="953916"/>
                                <a:pt x="237887" y="882523"/>
                                <a:pt x="0" y="889688"/>
                              </a:cubicBezTo>
                              <a:cubicBezTo>
                                <a:pt x="-40108" y="670683"/>
                                <a:pt x="51134" y="591930"/>
                                <a:pt x="0" y="444844"/>
                              </a:cubicBezTo>
                              <a:cubicBezTo>
                                <a:pt x="-51134" y="297758"/>
                                <a:pt x="11415" y="11234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31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FC9217A-F002-4CBC-34C1-FD13B89B137E}"/>
                  </a:ext>
                </a:extLst>
              </p:cNvPr>
              <p:cNvSpPr txBox="1"/>
              <p:nvPr/>
            </p:nvSpPr>
            <p:spPr>
              <a:xfrm>
                <a:off x="1463556" y="314849"/>
                <a:ext cx="7036315" cy="971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37</a:t>
                </a:r>
              </a:p>
            </p:txBody>
          </p:sp>
        </p:grpSp>
        <p:sp>
          <p:nvSpPr>
            <p:cNvPr id="45" name="Flowchart: Connector 44"/>
            <p:cNvSpPr/>
            <p:nvPr/>
          </p:nvSpPr>
          <p:spPr>
            <a:xfrm>
              <a:off x="1518560" y="5317266"/>
              <a:ext cx="1009962" cy="100253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6" name="图片 8">
            <a:extLst>
              <a:ext uri="{FF2B5EF4-FFF2-40B4-BE49-F238E27FC236}">
                <a16:creationId xmlns:a16="http://schemas.microsoft.com/office/drawing/2014/main" id="{24F7EC10-1FCA-41E5-98E1-06E53F0B5C8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300" y="4232403"/>
            <a:ext cx="2746161" cy="2746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87607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9B1AC5-1731-289C-D746-3CFAC9700C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20325" y="1044456"/>
            <a:ext cx="6396108" cy="524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8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F6D775-65C1-016E-58D7-2224087945FB}"/>
              </a:ext>
            </a:extLst>
          </p:cNvPr>
          <p:cNvSpPr/>
          <p:nvPr/>
        </p:nvSpPr>
        <p:spPr>
          <a:xfrm>
            <a:off x="542925" y="495300"/>
            <a:ext cx="11020425" cy="6143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F4A2625-3F4F-6FD2-E6FB-875C54234EC1}"/>
              </a:ext>
            </a:extLst>
          </p:cNvPr>
          <p:cNvSpPr/>
          <p:nvPr/>
        </p:nvSpPr>
        <p:spPr>
          <a:xfrm>
            <a:off x="1548130" y="1483946"/>
            <a:ext cx="529766" cy="584774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8FC47C-32B2-C085-94F8-08341DB7D4EF}"/>
              </a:ext>
            </a:extLst>
          </p:cNvPr>
          <p:cNvSpPr txBox="1"/>
          <p:nvPr/>
        </p:nvSpPr>
        <p:spPr>
          <a:xfrm>
            <a:off x="2107536" y="1488103"/>
            <a:ext cx="23695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 nhẩm.</a:t>
            </a:r>
          </a:p>
        </p:txBody>
      </p:sp>
      <p:pic>
        <p:nvPicPr>
          <p:cNvPr id="6" name="Picture 5" descr="C:\Users\TUAN\Downloads\Luyện tập 1.png">
            <a:extLst>
              <a:ext uri="{FF2B5EF4-FFF2-40B4-BE49-F238E27FC236}">
                <a16:creationId xmlns:a16="http://schemas.microsoft.com/office/drawing/2014/main" id="{4F746182-F552-773C-968F-7BE444CF0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6943" y="180398"/>
            <a:ext cx="2237784" cy="863493"/>
          </a:xfrm>
          <a:prstGeom prst="rect">
            <a:avLst/>
          </a:prstGeom>
          <a:noFill/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DEB69EF-46EC-D0A0-3846-933B5FBF9181}"/>
              </a:ext>
            </a:extLst>
          </p:cNvPr>
          <p:cNvGrpSpPr/>
          <p:nvPr/>
        </p:nvGrpSpPr>
        <p:grpSpPr>
          <a:xfrm>
            <a:off x="2707888" y="2473965"/>
            <a:ext cx="6966724" cy="658838"/>
            <a:chOff x="1824226" y="3918823"/>
            <a:chExt cx="6966724" cy="65883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2261181-3427-28F5-1A97-10D8508ABD83}"/>
                </a:ext>
              </a:extLst>
            </p:cNvPr>
            <p:cNvSpPr/>
            <p:nvPr/>
          </p:nvSpPr>
          <p:spPr>
            <a:xfrm>
              <a:off x="1824226" y="3918826"/>
              <a:ext cx="1585690" cy="658835"/>
            </a:xfrm>
            <a:prstGeom prst="rect">
              <a:avLst/>
            </a:prstGeom>
            <a:solidFill>
              <a:srgbClr val="D8E8BA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100 – 40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C897292-A772-91F5-DB41-42803DC57E58}"/>
                </a:ext>
              </a:extLst>
            </p:cNvPr>
            <p:cNvSpPr/>
            <p:nvPr/>
          </p:nvSpPr>
          <p:spPr>
            <a:xfrm>
              <a:off x="4514743" y="3918824"/>
              <a:ext cx="1585690" cy="658835"/>
            </a:xfrm>
            <a:prstGeom prst="rect">
              <a:avLst/>
            </a:prstGeom>
            <a:solidFill>
              <a:srgbClr val="D8E8BA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100 – 70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31C0ABB-79AB-EF3D-87DA-BB9BF527C83F}"/>
                </a:ext>
              </a:extLst>
            </p:cNvPr>
            <p:cNvSpPr/>
            <p:nvPr/>
          </p:nvSpPr>
          <p:spPr>
            <a:xfrm>
              <a:off x="7205260" y="3918823"/>
              <a:ext cx="1585690" cy="658835"/>
            </a:xfrm>
            <a:prstGeom prst="rect">
              <a:avLst/>
            </a:prstGeom>
            <a:solidFill>
              <a:srgbClr val="D8E8BA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100 – 90</a:t>
              </a: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7F041AD-91C6-ACBC-ED51-E04D74E5F767}"/>
              </a:ext>
            </a:extLst>
          </p:cNvPr>
          <p:cNvCxnSpPr/>
          <p:nvPr/>
        </p:nvCxnSpPr>
        <p:spPr>
          <a:xfrm>
            <a:off x="2851281" y="3079792"/>
            <a:ext cx="2927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ECDF1C0-8F53-4657-6A5A-E279747DA1D0}"/>
              </a:ext>
            </a:extLst>
          </p:cNvPr>
          <p:cNvCxnSpPr/>
          <p:nvPr/>
        </p:nvCxnSpPr>
        <p:spPr>
          <a:xfrm>
            <a:off x="3775958" y="3079792"/>
            <a:ext cx="2419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BDA5334-A02E-EE0E-8147-AD49EEBD170E}"/>
              </a:ext>
            </a:extLst>
          </p:cNvPr>
          <p:cNvSpPr txBox="1"/>
          <p:nvPr/>
        </p:nvSpPr>
        <p:spPr>
          <a:xfrm>
            <a:off x="3152791" y="3030716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36D898-FCCA-C3D4-3953-D01F4C72A439}"/>
              </a:ext>
            </a:extLst>
          </p:cNvPr>
          <p:cNvSpPr txBox="1"/>
          <p:nvPr/>
        </p:nvSpPr>
        <p:spPr>
          <a:xfrm>
            <a:off x="3445276" y="3030716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0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1E328F6-D016-F9B4-EDBA-F5B58AF9DD88}"/>
              </a:ext>
            </a:extLst>
          </p:cNvPr>
          <p:cNvCxnSpPr/>
          <p:nvPr/>
        </p:nvCxnSpPr>
        <p:spPr>
          <a:xfrm>
            <a:off x="5537789" y="3079792"/>
            <a:ext cx="2927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1DE660F-D227-ED2E-71C5-FA8803221806}"/>
              </a:ext>
            </a:extLst>
          </p:cNvPr>
          <p:cNvCxnSpPr/>
          <p:nvPr/>
        </p:nvCxnSpPr>
        <p:spPr>
          <a:xfrm>
            <a:off x="6462466" y="3079792"/>
            <a:ext cx="2419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F71650C-5B52-3CF2-5DA0-2909E76B1DCC}"/>
              </a:ext>
            </a:extLst>
          </p:cNvPr>
          <p:cNvSpPr txBox="1"/>
          <p:nvPr/>
        </p:nvSpPr>
        <p:spPr>
          <a:xfrm>
            <a:off x="5839299" y="3030716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7634429-B71B-F378-221F-08903C69B041}"/>
              </a:ext>
            </a:extLst>
          </p:cNvPr>
          <p:cNvSpPr txBox="1"/>
          <p:nvPr/>
        </p:nvSpPr>
        <p:spPr>
          <a:xfrm>
            <a:off x="6131784" y="3030716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0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9738A3B-C495-75E8-9352-8060E2B3159D}"/>
              </a:ext>
            </a:extLst>
          </p:cNvPr>
          <p:cNvCxnSpPr/>
          <p:nvPr/>
        </p:nvCxnSpPr>
        <p:spPr>
          <a:xfrm>
            <a:off x="8232217" y="3079792"/>
            <a:ext cx="2927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11C8721-8107-CA8A-381B-4996E256591A}"/>
              </a:ext>
            </a:extLst>
          </p:cNvPr>
          <p:cNvCxnSpPr/>
          <p:nvPr/>
        </p:nvCxnSpPr>
        <p:spPr>
          <a:xfrm>
            <a:off x="9156894" y="3079792"/>
            <a:ext cx="2419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41E2B1F-612B-E2FE-52A9-358A16CEACCC}"/>
              </a:ext>
            </a:extLst>
          </p:cNvPr>
          <p:cNvSpPr txBox="1"/>
          <p:nvPr/>
        </p:nvSpPr>
        <p:spPr>
          <a:xfrm>
            <a:off x="8533727" y="3030716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DD31D07-9ED2-3507-501F-B44EE8A053DF}"/>
              </a:ext>
            </a:extLst>
          </p:cNvPr>
          <p:cNvSpPr txBox="1"/>
          <p:nvPr/>
        </p:nvSpPr>
        <p:spPr>
          <a:xfrm>
            <a:off x="8826212" y="3030716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95318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0" grpId="0"/>
      <p:bldP spid="22" grpId="0"/>
      <p:bldP spid="26" grpId="0"/>
      <p:bldP spid="28" grpId="0"/>
      <p:bldP spid="31" grpId="0"/>
      <p:bldP spid="32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967E"/>
      </a:accent1>
      <a:accent2>
        <a:srgbClr val="E94941"/>
      </a:accent2>
      <a:accent3>
        <a:srgbClr val="F4992C"/>
      </a:accent3>
      <a:accent4>
        <a:srgbClr val="EC8E6C"/>
      </a:accent4>
      <a:accent5>
        <a:srgbClr val="06967E"/>
      </a:accent5>
      <a:accent6>
        <a:srgbClr val="E94941"/>
      </a:accent6>
      <a:hlink>
        <a:srgbClr val="F4992C"/>
      </a:hlink>
      <a:folHlink>
        <a:srgbClr val="EC8E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967E"/>
      </a:accent1>
      <a:accent2>
        <a:srgbClr val="E94941"/>
      </a:accent2>
      <a:accent3>
        <a:srgbClr val="F4992C"/>
      </a:accent3>
      <a:accent4>
        <a:srgbClr val="EC8E6C"/>
      </a:accent4>
      <a:accent5>
        <a:srgbClr val="06967E"/>
      </a:accent5>
      <a:accent6>
        <a:srgbClr val="E94941"/>
      </a:accent6>
      <a:hlink>
        <a:srgbClr val="F4992C"/>
      </a:hlink>
      <a:folHlink>
        <a:srgbClr val="EC8E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smtClean="0">
            <a:latin typeface="字魂70号-灵悦黑体" panose="00000500000000000000" pitchFamily="2" charset="-122"/>
            <a:ea typeface="字魂70号-灵悦黑体" panose="00000500000000000000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967E"/>
      </a:accent1>
      <a:accent2>
        <a:srgbClr val="E94941"/>
      </a:accent2>
      <a:accent3>
        <a:srgbClr val="F4992C"/>
      </a:accent3>
      <a:accent4>
        <a:srgbClr val="EC8E6C"/>
      </a:accent4>
      <a:accent5>
        <a:srgbClr val="06967E"/>
      </a:accent5>
      <a:accent6>
        <a:srgbClr val="E94941"/>
      </a:accent6>
      <a:hlink>
        <a:srgbClr val="F4992C"/>
      </a:hlink>
      <a:folHlink>
        <a:srgbClr val="EC8E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289</Words>
  <Application>Microsoft Office PowerPoint</Application>
  <PresentationFormat>Widescreen</PresentationFormat>
  <Paragraphs>53</Paragraphs>
  <Slides>17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等线</vt:lpstr>
      <vt:lpstr>#9Slide07 Altus</vt:lpstr>
      <vt:lpstr>#9Slide07 HoneyCream</vt:lpstr>
      <vt:lpstr>Arial</vt:lpstr>
      <vt:lpstr>Calibri</vt:lpstr>
      <vt:lpstr>Cambria</vt:lpstr>
      <vt:lpstr>SVN-Newton</vt:lpstr>
      <vt:lpstr>Times New Roman</vt:lpstr>
      <vt:lpstr>Utm AVO</vt:lpstr>
      <vt:lpstr>Utm AVO</vt:lpstr>
      <vt:lpstr>自定义设计方案</vt:lpstr>
      <vt:lpstr>Office 主题​​</vt:lpstr>
      <vt:lpstr>Office 主题</vt:lpstr>
      <vt:lpstr>1_Office 主题</vt:lpstr>
      <vt:lpstr>2_Office 主题​​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33</cp:revision>
  <dcterms:created xsi:type="dcterms:W3CDTF">2021-07-09T06:30:31Z</dcterms:created>
  <dcterms:modified xsi:type="dcterms:W3CDTF">2025-12-22T13:21:54Z</dcterms:modified>
</cp:coreProperties>
</file>