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2" r:id="rId3"/>
    <p:sldMasterId id="2147483942" r:id="rId4"/>
    <p:sldMasterId id="2147483951" r:id="rId5"/>
    <p:sldMasterId id="2147483953" r:id="rId6"/>
    <p:sldMasterId id="2147483955" r:id="rId7"/>
  </p:sldMasterIdLst>
  <p:notesMasterIdLst>
    <p:notesMasterId r:id="rId22"/>
  </p:notesMasterIdLst>
  <p:sldIdLst>
    <p:sldId id="2858" r:id="rId8"/>
    <p:sldId id="282" r:id="rId9"/>
    <p:sldId id="283" r:id="rId10"/>
    <p:sldId id="284" r:id="rId11"/>
    <p:sldId id="285" r:id="rId12"/>
    <p:sldId id="256" r:id="rId13"/>
    <p:sldId id="278" r:id="rId14"/>
    <p:sldId id="2007577122" r:id="rId15"/>
    <p:sldId id="2007577123" r:id="rId16"/>
    <p:sldId id="2007577124" r:id="rId17"/>
    <p:sldId id="2007577127" r:id="rId18"/>
    <p:sldId id="2007577125" r:id="rId19"/>
    <p:sldId id="2007577126" r:id="rId20"/>
    <p:sldId id="2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95" d="100"/>
          <a:sy n="95" d="100"/>
        </p:scale>
        <p:origin x="2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2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2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702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23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41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215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709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041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0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39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15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648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888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086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575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4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785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525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7628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>
            <a:extLst>
              <a:ext uri="{FF2B5EF4-FFF2-40B4-BE49-F238E27FC236}">
                <a16:creationId xmlns:a16="http://schemas.microsoft.com/office/drawing/2014/main" id="{E84C4BCD-A035-47CA-9313-31B95FFE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6242BEB6-94BE-421B-8334-6C2D305E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C6418121-784A-4E6E-B480-6B9EF381C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20B1EB9-D8F8-4CAA-8FB1-89D4628A9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28771" y="2302506"/>
            <a:ext cx="1127808" cy="1127460"/>
          </a:xfrm>
          <a:custGeom>
            <a:avLst/>
            <a:gdLst>
              <a:gd name="connsiteX0" fmla="*/ 563904 w 1127808"/>
              <a:gd name="connsiteY0" fmla="*/ 0 h 1127460"/>
              <a:gd name="connsiteX1" fmla="*/ 1127808 w 1127808"/>
              <a:gd name="connsiteY1" fmla="*/ 563730 h 1127460"/>
              <a:gd name="connsiteX2" fmla="*/ 563904 w 1127808"/>
              <a:gd name="connsiteY2" fmla="*/ 1127460 h 1127460"/>
              <a:gd name="connsiteX3" fmla="*/ 0 w 1127808"/>
              <a:gd name="connsiteY3" fmla="*/ 563730 h 1127460"/>
              <a:gd name="connsiteX4" fmla="*/ 563904 w 1127808"/>
              <a:gd name="connsiteY4" fmla="*/ 0 h 112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808" h="1127460">
                <a:moveTo>
                  <a:pt x="563904" y="0"/>
                </a:moveTo>
                <a:cubicBezTo>
                  <a:pt x="875340" y="0"/>
                  <a:pt x="1127808" y="252390"/>
                  <a:pt x="1127808" y="563730"/>
                </a:cubicBezTo>
                <a:cubicBezTo>
                  <a:pt x="1127808" y="875070"/>
                  <a:pt x="875340" y="1127460"/>
                  <a:pt x="563904" y="1127460"/>
                </a:cubicBezTo>
                <a:cubicBezTo>
                  <a:pt x="252468" y="1127460"/>
                  <a:pt x="0" y="875070"/>
                  <a:pt x="0" y="563730"/>
                </a:cubicBezTo>
                <a:cubicBezTo>
                  <a:pt x="0" y="252390"/>
                  <a:pt x="252468" y="0"/>
                  <a:pt x="5639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6674F26-0F92-402A-8E01-2DF18CC2E9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6658" y="2549342"/>
            <a:ext cx="1754752" cy="1754208"/>
          </a:xfrm>
          <a:custGeom>
            <a:avLst/>
            <a:gdLst>
              <a:gd name="connsiteX0" fmla="*/ 877376 w 1754752"/>
              <a:gd name="connsiteY0" fmla="*/ 0 h 1754208"/>
              <a:gd name="connsiteX1" fmla="*/ 1754752 w 1754752"/>
              <a:gd name="connsiteY1" fmla="*/ 877104 h 1754208"/>
              <a:gd name="connsiteX2" fmla="*/ 877376 w 1754752"/>
              <a:gd name="connsiteY2" fmla="*/ 1754208 h 1754208"/>
              <a:gd name="connsiteX3" fmla="*/ 0 w 1754752"/>
              <a:gd name="connsiteY3" fmla="*/ 877104 h 1754208"/>
              <a:gd name="connsiteX4" fmla="*/ 877376 w 1754752"/>
              <a:gd name="connsiteY4" fmla="*/ 0 h 175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752" h="1754208">
                <a:moveTo>
                  <a:pt x="877376" y="0"/>
                </a:moveTo>
                <a:cubicBezTo>
                  <a:pt x="1361937" y="0"/>
                  <a:pt x="1754752" y="392693"/>
                  <a:pt x="1754752" y="877104"/>
                </a:cubicBezTo>
                <a:cubicBezTo>
                  <a:pt x="1754752" y="1361515"/>
                  <a:pt x="1361937" y="1754208"/>
                  <a:pt x="877376" y="1754208"/>
                </a:cubicBezTo>
                <a:cubicBezTo>
                  <a:pt x="392815" y="1754208"/>
                  <a:pt x="0" y="1361515"/>
                  <a:pt x="0" y="877104"/>
                </a:cubicBezTo>
                <a:cubicBezTo>
                  <a:pt x="0" y="392693"/>
                  <a:pt x="392815" y="0"/>
                  <a:pt x="8773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0FAC8E9-B351-43EB-B134-930A2B66DB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74027" y="3776019"/>
            <a:ext cx="1485000" cy="1484542"/>
          </a:xfrm>
          <a:custGeom>
            <a:avLst/>
            <a:gdLst>
              <a:gd name="connsiteX0" fmla="*/ 742500 w 1485000"/>
              <a:gd name="connsiteY0" fmla="*/ 0 h 1484542"/>
              <a:gd name="connsiteX1" fmla="*/ 1485000 w 1485000"/>
              <a:gd name="connsiteY1" fmla="*/ 742271 h 1484542"/>
              <a:gd name="connsiteX2" fmla="*/ 742500 w 1485000"/>
              <a:gd name="connsiteY2" fmla="*/ 1484542 h 1484542"/>
              <a:gd name="connsiteX3" fmla="*/ 0 w 1485000"/>
              <a:gd name="connsiteY3" fmla="*/ 742271 h 1484542"/>
              <a:gd name="connsiteX4" fmla="*/ 742500 w 1485000"/>
              <a:gd name="connsiteY4" fmla="*/ 0 h 14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000" h="1484542">
                <a:moveTo>
                  <a:pt x="742500" y="0"/>
                </a:moveTo>
                <a:cubicBezTo>
                  <a:pt x="1152572" y="0"/>
                  <a:pt x="1485000" y="332326"/>
                  <a:pt x="1485000" y="742271"/>
                </a:cubicBezTo>
                <a:cubicBezTo>
                  <a:pt x="1485000" y="1152216"/>
                  <a:pt x="1152572" y="1484542"/>
                  <a:pt x="742500" y="1484542"/>
                </a:cubicBezTo>
                <a:cubicBezTo>
                  <a:pt x="332428" y="1484542"/>
                  <a:pt x="0" y="1152216"/>
                  <a:pt x="0" y="742271"/>
                </a:cubicBezTo>
                <a:cubicBezTo>
                  <a:pt x="0" y="332326"/>
                  <a:pt x="332428" y="0"/>
                  <a:pt x="742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94DFFF94-43C1-4EE2-9C3E-75A6B909F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30DF200-C2B1-4026-A551-7DCEE247E0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9675" y="1991510"/>
            <a:ext cx="3313130" cy="3313128"/>
          </a:xfrm>
          <a:custGeom>
            <a:avLst/>
            <a:gdLst>
              <a:gd name="connsiteX0" fmla="*/ 1656565 w 3313130"/>
              <a:gd name="connsiteY0" fmla="*/ 0 h 3313128"/>
              <a:gd name="connsiteX1" fmla="*/ 3313130 w 3313130"/>
              <a:gd name="connsiteY1" fmla="*/ 1656564 h 3313128"/>
              <a:gd name="connsiteX2" fmla="*/ 1656565 w 3313130"/>
              <a:gd name="connsiteY2" fmla="*/ 3313128 h 3313128"/>
              <a:gd name="connsiteX3" fmla="*/ 0 w 3313130"/>
              <a:gd name="connsiteY3" fmla="*/ 1656564 h 3313128"/>
              <a:gd name="connsiteX4" fmla="*/ 1656565 w 3313130"/>
              <a:gd name="connsiteY4" fmla="*/ 0 h 331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30" h="3313128">
                <a:moveTo>
                  <a:pt x="1656565" y="0"/>
                </a:moveTo>
                <a:cubicBezTo>
                  <a:pt x="2571461" y="0"/>
                  <a:pt x="3313130" y="741669"/>
                  <a:pt x="3313130" y="1656564"/>
                </a:cubicBezTo>
                <a:cubicBezTo>
                  <a:pt x="3313130" y="2571459"/>
                  <a:pt x="2571461" y="3313128"/>
                  <a:pt x="1656565" y="3313128"/>
                </a:cubicBezTo>
                <a:cubicBezTo>
                  <a:pt x="741669" y="3313128"/>
                  <a:pt x="0" y="2571459"/>
                  <a:pt x="0" y="1656564"/>
                </a:cubicBezTo>
                <a:cubicBezTo>
                  <a:pt x="0" y="741669"/>
                  <a:pt x="741669" y="0"/>
                  <a:pt x="1656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92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14D5F47C-F3BA-4603-B023-CC774CC4D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EB96C71-627A-474C-85FB-036627DAE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778" y="2144753"/>
            <a:ext cx="3216275" cy="2070100"/>
          </a:xfrm>
          <a:custGeom>
            <a:avLst/>
            <a:gdLst>
              <a:gd name="connsiteX0" fmla="*/ 0 w 3216275"/>
              <a:gd name="connsiteY0" fmla="*/ 0 h 2070100"/>
              <a:gd name="connsiteX1" fmla="*/ 3216275 w 3216275"/>
              <a:gd name="connsiteY1" fmla="*/ 0 h 2070100"/>
              <a:gd name="connsiteX2" fmla="*/ 3216275 w 3216275"/>
              <a:gd name="connsiteY2" fmla="*/ 2070100 h 2070100"/>
              <a:gd name="connsiteX3" fmla="*/ 0 w 3216275"/>
              <a:gd name="connsiteY3" fmla="*/ 20701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275" h="2070100">
                <a:moveTo>
                  <a:pt x="0" y="0"/>
                </a:moveTo>
                <a:lnTo>
                  <a:pt x="3216275" y="0"/>
                </a:lnTo>
                <a:lnTo>
                  <a:pt x="3216275" y="2070100"/>
                </a:lnTo>
                <a:lnTo>
                  <a:pt x="0" y="207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8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F576439D-3E0F-4C78-B884-63E3B398D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7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849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5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7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4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0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7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0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8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2025/12/22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26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43ABA6-A188-A7CD-24DD-2D7E284D96E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45" y="0"/>
            <a:ext cx="1460938" cy="14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1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F4FEB9-F615-7AFA-9D6E-D0434ABFA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45" y="0"/>
            <a:ext cx="1460938" cy="14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2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4DBC4D-9983-CF63-A2C3-E0002E24B9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45" y="0"/>
            <a:ext cx="1460938" cy="14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63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BDF696-F5BD-E307-613C-39B1E188BE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4635" y="208722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4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7.xml"/><Relationship Id="rId4" Type="http://schemas.openxmlformats.org/officeDocument/2006/relationships/audio" Target="../media/media2.mp3"/><Relationship Id="rId9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7.xml"/><Relationship Id="rId4" Type="http://schemas.openxmlformats.org/officeDocument/2006/relationships/audio" Target="../media/media2.mp3"/><Relationship Id="rId9" Type="http://schemas.openxmlformats.org/officeDocument/2006/relationships/image" Target="../media/image1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7.xml"/><Relationship Id="rId4" Type="http://schemas.openxmlformats.org/officeDocument/2006/relationships/audio" Target="../media/media2.mp3"/><Relationship Id="rId9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artoon clouds collection">
            <a:extLst>
              <a:ext uri="{FF2B5EF4-FFF2-40B4-BE49-F238E27FC236}">
                <a16:creationId xmlns:a16="http://schemas.microsoft.com/office/drawing/2014/main" id="{3863A9FF-9872-6AE3-661A-7BABF724E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9" t="27536" b="29825"/>
          <a:stretch/>
        </p:blipFill>
        <p:spPr bwMode="auto">
          <a:xfrm>
            <a:off x="5075353" y="1062678"/>
            <a:ext cx="325626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louds collection">
            <a:extLst>
              <a:ext uri="{FF2B5EF4-FFF2-40B4-BE49-F238E27FC236}">
                <a16:creationId xmlns:a16="http://schemas.microsoft.com/office/drawing/2014/main" id="{F0EA8416-A7FF-523F-3C77-4312AB5AF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60" t="32472" b="36384"/>
          <a:stretch/>
        </p:blipFill>
        <p:spPr bwMode="auto">
          <a:xfrm>
            <a:off x="8521831" y="-53215"/>
            <a:ext cx="3401088" cy="185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acher talking with her students on white background">
            <a:extLst>
              <a:ext uri="{FF2B5EF4-FFF2-40B4-BE49-F238E27FC236}">
                <a16:creationId xmlns:a16="http://schemas.microsoft.com/office/drawing/2014/main" id="{5D1DE741-21CF-A32E-2999-4673CE1E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0" b="94981" l="4633" r="96965">
                        <a14:foregroundMark x1="30831" y1="6320" x2="33067" y2="8922"/>
                        <a14:foregroundMark x1="34505" y1="31041" x2="36741" y2="40892"/>
                        <a14:foregroundMark x1="36741" y1="40892" x2="36741" y2="40892"/>
                        <a14:foregroundMark x1="50160" y1="23048" x2="51278" y2="6506"/>
                        <a14:foregroundMark x1="9585" y1="48885" x2="7508" y2="57435"/>
                        <a14:foregroundMark x1="4952" y1="55019" x2="6550" y2="59851"/>
                        <a14:foregroundMark x1="6230" y1="66914" x2="6230" y2="66914"/>
                        <a14:foregroundMark x1="24056" y1="69006" x2="24121" y2="69145"/>
                        <a14:foregroundMark x1="22045" y1="62082" x2="22082" y2="63465"/>
                        <a14:foregroundMark x1="8786" y1="92937" x2="8946" y2="92007"/>
                        <a14:foregroundMark x1="7029" y1="94238" x2="10863" y2="87175"/>
                        <a14:foregroundMark x1="19329" y1="88476" x2="22684" y2="94796"/>
                        <a14:foregroundMark x1="31789" y1="95539" x2="31789" y2="95539"/>
                        <a14:foregroundMark x1="57188" y1="49071" x2="61182" y2="76394"/>
                        <a14:foregroundMark x1="61182" y1="76394" x2="61022" y2="77881"/>
                        <a14:foregroundMark x1="60703" y1="47212" x2="63259" y2="50372"/>
                        <a14:foregroundMark x1="61821" y1="83086" x2="62620" y2="93123"/>
                        <a14:foregroundMark x1="55591" y1="88662" x2="54153" y2="91450"/>
                        <a14:foregroundMark x1="86741" y1="47584" x2="88339" y2="75465"/>
                        <a14:foregroundMark x1="86262" y1="43494" x2="86262" y2="43494"/>
                        <a14:foregroundMark x1="89297" y1="40706" x2="89297" y2="40706"/>
                        <a14:foregroundMark x1="90735" y1="40520" x2="90735" y2="40520"/>
                        <a14:foregroundMark x1="93930" y1="54275" x2="91693" y2="61524"/>
                        <a14:foregroundMark x1="96965" y1="75093" x2="96965" y2="75093"/>
                        <a14:foregroundMark x1="73802" y1="73420" x2="78275" y2="70632"/>
                        <a14:foregroundMark x1="83387" y1="68216" x2="84345" y2="75279"/>
                        <a14:foregroundMark x1="86262" y1="68773" x2="84185" y2="75836"/>
                        <a14:foregroundMark x1="80511" y1="69888" x2="81150" y2="76580"/>
                        <a14:foregroundMark x1="87084" y1="90335" x2="87859" y2="93123"/>
                        <a14:foregroundMark x1="86722" y1="89033" x2="87084" y2="90335"/>
                        <a14:foregroundMark x1="86464" y1="88104" x2="86671" y2="88848"/>
                        <a14:foregroundMark x1="86102" y1="86803" x2="86464" y2="88104"/>
                        <a14:foregroundMark x1="83661" y1="88104" x2="84345" y2="87361"/>
                        <a14:foregroundMark x1="82976" y1="88848" x2="83661" y2="88104"/>
                        <a14:foregroundMark x1="79553" y1="92565" x2="82806" y2="89033"/>
                        <a14:foregroundMark x1="81470" y1="43494" x2="81470" y2="43494"/>
                        <a14:foregroundMark x1="90895" y1="42751" x2="90895" y2="42751"/>
                        <a14:foregroundMark x1="55112" y1="83643" x2="55431" y2="86059"/>
                        <a14:foregroundMark x1="21725" y1="66729" x2="21725" y2="66729"/>
                        <a14:backgroundMark x1="84026" y1="44610" x2="84026" y2="44610"/>
                        <a14:backgroundMark x1="82109" y1="45353" x2="82109" y2="45353"/>
                        <a14:backgroundMark x1="88179" y1="46097" x2="88179" y2="46097"/>
                        <a14:backgroundMark x1="90575" y1="46097" x2="90575" y2="46097"/>
                        <a14:backgroundMark x1="88978" y1="46097" x2="88978" y2="46097"/>
                        <a14:backgroundMark x1="53035" y1="64312" x2="53035" y2="64312"/>
                        <a14:backgroundMark x1="85942" y1="88104" x2="85942" y2="88104"/>
                        <a14:backgroundMark x1="85783" y1="88848" x2="85783" y2="89033"/>
                        <a14:backgroundMark x1="85304" y1="90335" x2="85304" y2="90335"/>
                        <a14:backgroundMark x1="22684" y1="64498" x2="23962" y2="65985"/>
                        <a14:backgroundMark x1="21086" y1="64684" x2="22204" y2="65428"/>
                        <a14:backgroundMark x1="23195" y1="66729" x2="23642" y2="67472"/>
                        <a14:backgroundMark x1="22524" y1="65613" x2="23195" y2="66729"/>
                        <a14:backgroundMark x1="23802" y1="67472" x2="24441" y2="68773"/>
                        <a14:backgroundMark x1="22364" y1="63383" x2="22364" y2="6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8" y="2573920"/>
            <a:ext cx="5167902" cy="44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a Mai Ngay Tet Viet Nam">
            <a:extLst>
              <a:ext uri="{FF2B5EF4-FFF2-40B4-BE49-F238E27FC236}">
                <a16:creationId xmlns:a16="http://schemas.microsoft.com/office/drawing/2014/main" id="{57A7B633-C8E4-9F0A-43FF-F2B150FA9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-89606"/>
            <a:ext cx="5962650" cy="46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67D3240-7ADF-D031-6074-4504EDEFF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87">
            <a:off x="5430116" y="3450894"/>
            <a:ext cx="6780738" cy="4131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8B016-47CC-97C1-EFA2-29519D9E3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800" y="639610"/>
            <a:ext cx="518204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A12C28-8B2E-79A7-44DA-C9B3C2E36A56}"/>
              </a:ext>
            </a:extLst>
          </p:cNvPr>
          <p:cNvSpPr/>
          <p:nvPr/>
        </p:nvSpPr>
        <p:spPr>
          <a:xfrm>
            <a:off x="1082591" y="797442"/>
            <a:ext cx="576087" cy="55390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41EC21-D14C-986C-F5BE-209365776DC6}"/>
              </a:ext>
            </a:extLst>
          </p:cNvPr>
          <p:cNvSpPr txBox="1"/>
          <p:nvPr/>
        </p:nvSpPr>
        <p:spPr>
          <a:xfrm>
            <a:off x="1645228" y="798711"/>
            <a:ext cx="492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 kết quả đúng.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178FF-DD5A-B6EB-BED9-F3DBD10C0433}"/>
              </a:ext>
            </a:extLst>
          </p:cNvPr>
          <p:cNvSpPr txBox="1"/>
          <p:nvPr/>
        </p:nvSpPr>
        <p:spPr>
          <a:xfrm>
            <a:off x="1033920" y="1208091"/>
            <a:ext cx="761265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40 + 20 – 6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	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922474-6C31-F56F-34C9-3E551ECAD662}"/>
              </a:ext>
            </a:extLst>
          </p:cNvPr>
          <p:cNvSpPr txBox="1"/>
          <p:nvPr/>
        </p:nvSpPr>
        <p:spPr>
          <a:xfrm>
            <a:off x="1033920" y="3160954"/>
            <a:ext cx="761265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43 – 8 + 17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	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62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F03F9B-F6C1-A230-4941-81FB8934B3DA}"/>
              </a:ext>
            </a:extLst>
          </p:cNvPr>
          <p:cNvSpPr/>
          <p:nvPr/>
        </p:nvSpPr>
        <p:spPr>
          <a:xfrm>
            <a:off x="1788056" y="2095755"/>
            <a:ext cx="915176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2AF9EAE-FB63-A4A5-0388-021DBF1802FC}"/>
              </a:ext>
            </a:extLst>
          </p:cNvPr>
          <p:cNvSpPr/>
          <p:nvPr/>
        </p:nvSpPr>
        <p:spPr>
          <a:xfrm>
            <a:off x="3252310" y="2734271"/>
            <a:ext cx="637190" cy="584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72EA44-3005-15B7-4B9D-2598CD4DF79F}"/>
              </a:ext>
            </a:extLst>
          </p:cNvPr>
          <p:cNvSpPr/>
          <p:nvPr/>
        </p:nvSpPr>
        <p:spPr>
          <a:xfrm>
            <a:off x="1758457" y="4048618"/>
            <a:ext cx="957691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72550E-95BC-E16A-7868-5ED9147C7CBB}"/>
              </a:ext>
            </a:extLst>
          </p:cNvPr>
          <p:cNvSpPr/>
          <p:nvPr/>
        </p:nvSpPr>
        <p:spPr>
          <a:xfrm>
            <a:off x="5108555" y="4677221"/>
            <a:ext cx="56346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7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 (4)">
            <a:hlinkClick r:id="" action="ppaction://media"/>
            <a:extLst>
              <a:ext uri="{FF2B5EF4-FFF2-40B4-BE49-F238E27FC236}">
                <a16:creationId xmlns:a16="http://schemas.microsoft.com/office/drawing/2014/main" id="{FD88C796-E663-18C8-1E61-297883B9B3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1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E11E34-6DC7-F86D-120A-D83EEF35BBFF}"/>
              </a:ext>
            </a:extLst>
          </p:cNvPr>
          <p:cNvSpPr/>
          <p:nvPr/>
        </p:nvSpPr>
        <p:spPr>
          <a:xfrm>
            <a:off x="850605" y="683725"/>
            <a:ext cx="632662" cy="59218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24CF7-B0F0-31F0-DCBE-2BE8DA696907}"/>
              </a:ext>
            </a:extLst>
          </p:cNvPr>
          <p:cNvSpPr txBox="1"/>
          <p:nvPr/>
        </p:nvSpPr>
        <p:spPr>
          <a:xfrm>
            <a:off x="1483267" y="598761"/>
            <a:ext cx="10053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 vẽ một bức tranh có 35 bông hoa. Mèo làm đổ mực vào bức tranh nên chỉ còn nhìn thấy 9 bông hoa. Hỏi có bao nhiêu bông hoa bị mực che khuất?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33C90-1AA1-DC77-141A-DD1CC45B25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7583" y="2055081"/>
            <a:ext cx="5644480" cy="2358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A83780-8228-6799-037D-27018D1C82CD}"/>
              </a:ext>
            </a:extLst>
          </p:cNvPr>
          <p:cNvSpPr txBox="1"/>
          <p:nvPr/>
        </p:nvSpPr>
        <p:spPr>
          <a:xfrm>
            <a:off x="4423265" y="4400131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228D2-8984-05D1-B5B6-0748AA0F28E1}"/>
              </a:ext>
            </a:extLst>
          </p:cNvPr>
          <p:cNvSpPr txBox="1"/>
          <p:nvPr/>
        </p:nvSpPr>
        <p:spPr>
          <a:xfrm>
            <a:off x="2200967" y="4843606"/>
            <a:ext cx="85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 số bông hoa bị mực che khuất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96850-D256-4CFD-D541-A7728E1F736E}"/>
              </a:ext>
            </a:extLst>
          </p:cNvPr>
          <p:cNvSpPr txBox="1"/>
          <p:nvPr/>
        </p:nvSpPr>
        <p:spPr>
          <a:xfrm>
            <a:off x="2781018" y="5353422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 – 9 = 26 (bông)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BE753-74C8-F14B-3362-079B4D9496A0}"/>
              </a:ext>
            </a:extLst>
          </p:cNvPr>
          <p:cNvSpPr txBox="1"/>
          <p:nvPr/>
        </p:nvSpPr>
        <p:spPr>
          <a:xfrm>
            <a:off x="3217590" y="5881791"/>
            <a:ext cx="551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26 bông hoa.</a:t>
            </a:r>
          </a:p>
        </p:txBody>
      </p:sp>
    </p:spTree>
    <p:extLst>
      <p:ext uri="{BB962C8B-B14F-4D97-AF65-F5344CB8AC3E}">
        <p14:creationId xmlns:p14="http://schemas.microsoft.com/office/powerpoint/2010/main" val="26130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A7EF6C-AE38-5B61-E2D0-5F972F1FE97A}"/>
              </a:ext>
            </a:extLst>
          </p:cNvPr>
          <p:cNvSpPr/>
          <p:nvPr/>
        </p:nvSpPr>
        <p:spPr>
          <a:xfrm>
            <a:off x="820160" y="648586"/>
            <a:ext cx="625868" cy="5451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EC9E7A-A2D0-C3D0-3B64-AD9F02222504}"/>
              </a:ext>
            </a:extLst>
          </p:cNvPr>
          <p:cNvSpPr txBox="1"/>
          <p:nvPr/>
        </p:nvSpPr>
        <p:spPr>
          <a:xfrm>
            <a:off x="1704050" y="533102"/>
            <a:ext cx="9768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Rô-bốt đi theo thứ tự các số là kết quả của các phép tính dưới đây. Rô-bốt sẽ đến được tàu hỏa, ô tô hay máy bay?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25B44C-3A31-DCFA-6A1B-DF5257027F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257" y="1861022"/>
            <a:ext cx="9370920" cy="45421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1D4A425-AB04-5EAB-E36A-0405A59E4610}"/>
              </a:ext>
            </a:extLst>
          </p:cNvPr>
          <p:cNvGrpSpPr/>
          <p:nvPr/>
        </p:nvGrpSpPr>
        <p:grpSpPr>
          <a:xfrm>
            <a:off x="2368814" y="2419975"/>
            <a:ext cx="807151" cy="662828"/>
            <a:chOff x="1750173" y="2926500"/>
            <a:chExt cx="807151" cy="66282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E7C3D7B-A3BB-E166-9BDA-5E49406C715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13E9BD-A183-04CB-F011-F2F0EFEA4F1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175B00-7CC5-DDC4-7044-1C1FD4A00920}"/>
              </a:ext>
            </a:extLst>
          </p:cNvPr>
          <p:cNvGrpSpPr/>
          <p:nvPr/>
        </p:nvGrpSpPr>
        <p:grpSpPr>
          <a:xfrm>
            <a:off x="4084970" y="2419975"/>
            <a:ext cx="807151" cy="662828"/>
            <a:chOff x="1750173" y="2926500"/>
            <a:chExt cx="807151" cy="6628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45050A6-3D01-6754-02D1-C4FD756A362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943B-D10E-C793-2B45-97763B15B5C1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BB582E-8D99-0ECA-5B36-684851D094BB}"/>
              </a:ext>
            </a:extLst>
          </p:cNvPr>
          <p:cNvGrpSpPr/>
          <p:nvPr/>
        </p:nvGrpSpPr>
        <p:grpSpPr>
          <a:xfrm>
            <a:off x="5801126" y="2425500"/>
            <a:ext cx="807151" cy="662828"/>
            <a:chOff x="1750173" y="2926500"/>
            <a:chExt cx="807151" cy="66282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2C0963-2408-2437-5DED-57CE425AA86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FD2EEF-FFB7-70E7-9612-6A5A1B44C02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8131CC-ACFF-FEC3-A5EC-B15A4456D9CF}"/>
              </a:ext>
            </a:extLst>
          </p:cNvPr>
          <p:cNvGrpSpPr/>
          <p:nvPr/>
        </p:nvGrpSpPr>
        <p:grpSpPr>
          <a:xfrm>
            <a:off x="7517282" y="2431025"/>
            <a:ext cx="807151" cy="662828"/>
            <a:chOff x="1750173" y="2926500"/>
            <a:chExt cx="807151" cy="66282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0860835-5A31-CC6A-CB31-042EF565606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1AC8F9-CB6A-2AF1-DC9B-928F652DD87B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300DCF-72E6-076A-50D9-EABA49691E53}"/>
              </a:ext>
            </a:extLst>
          </p:cNvPr>
          <p:cNvGrpSpPr/>
          <p:nvPr/>
        </p:nvGrpSpPr>
        <p:grpSpPr>
          <a:xfrm>
            <a:off x="9233438" y="2436550"/>
            <a:ext cx="807151" cy="662828"/>
            <a:chOff x="1750173" y="2926500"/>
            <a:chExt cx="807151" cy="66282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780B29-EF8E-9AE6-5900-A2ED976CCB2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D3990F-3EA6-7EC6-ADDE-695D2644F93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DBA35C4-5C57-2994-FD9E-4E4A18F4DBB4}"/>
              </a:ext>
            </a:extLst>
          </p:cNvPr>
          <p:cNvCxnSpPr/>
          <p:nvPr/>
        </p:nvCxnSpPr>
        <p:spPr>
          <a:xfrm>
            <a:off x="3151835" y="3422000"/>
            <a:ext cx="80230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19FF5F-AF52-2700-2A65-73595EDEBFB3}"/>
              </a:ext>
            </a:extLst>
          </p:cNvPr>
          <p:cNvCxnSpPr>
            <a:cxnSpLocks/>
          </p:cNvCxnSpPr>
          <p:nvPr/>
        </p:nvCxnSpPr>
        <p:spPr>
          <a:xfrm>
            <a:off x="4357533" y="3562970"/>
            <a:ext cx="1013460" cy="98298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B397FE3-380E-33EB-FAB1-CBCF1E104B19}"/>
              </a:ext>
            </a:extLst>
          </p:cNvPr>
          <p:cNvCxnSpPr>
            <a:cxnSpLocks/>
          </p:cNvCxnSpPr>
          <p:nvPr/>
        </p:nvCxnSpPr>
        <p:spPr>
          <a:xfrm>
            <a:off x="5665089" y="4891261"/>
            <a:ext cx="973002" cy="94373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A23C6DC-B051-7528-0B0F-F20D4369EEB9}"/>
              </a:ext>
            </a:extLst>
          </p:cNvPr>
          <p:cNvCxnSpPr/>
          <p:nvPr/>
        </p:nvCxnSpPr>
        <p:spPr>
          <a:xfrm>
            <a:off x="7048708" y="5993750"/>
            <a:ext cx="8825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BE673C-15DC-FE66-C750-03355542E338}"/>
              </a:ext>
            </a:extLst>
          </p:cNvPr>
          <p:cNvCxnSpPr>
            <a:cxnSpLocks/>
          </p:cNvCxnSpPr>
          <p:nvPr/>
        </p:nvCxnSpPr>
        <p:spPr>
          <a:xfrm>
            <a:off x="8379462" y="5993750"/>
            <a:ext cx="65865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326E13-790A-63C6-6D07-9043D35EBA71}"/>
              </a:ext>
            </a:extLst>
          </p:cNvPr>
          <p:cNvSpPr/>
          <p:nvPr/>
        </p:nvSpPr>
        <p:spPr>
          <a:xfrm>
            <a:off x="8813930" y="5235605"/>
            <a:ext cx="1501844" cy="11862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4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9">
            <a:extLst>
              <a:ext uri="{FF2B5EF4-FFF2-40B4-BE49-F238E27FC236}">
                <a16:creationId xmlns:a16="http://schemas.microsoft.com/office/drawing/2014/main" id="{5B58D063-B166-4D8D-943D-AC7D2E43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7168835" y="-1306695"/>
            <a:ext cx="7081606" cy="8164695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899A1088-1E1D-E178-2949-8D5CD3487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611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66;p25">
            <a:extLst>
              <a:ext uri="{FF2B5EF4-FFF2-40B4-BE49-F238E27FC236}">
                <a16:creationId xmlns:a16="http://schemas.microsoft.com/office/drawing/2014/main" id="{5B1A2635-4480-45C7-8813-780BF7C9970C}"/>
              </a:ext>
            </a:extLst>
          </p:cNvPr>
          <p:cNvGrpSpPr/>
          <p:nvPr/>
        </p:nvGrpSpPr>
        <p:grpSpPr>
          <a:xfrm>
            <a:off x="1776248" y="564493"/>
            <a:ext cx="809298" cy="903888"/>
            <a:chOff x="3688121" y="2981594"/>
            <a:chExt cx="3319085" cy="3319078"/>
          </a:xfrm>
        </p:grpSpPr>
        <p:sp>
          <p:nvSpPr>
            <p:cNvPr id="11" name="Google Shape;767;p25">
              <a:extLst>
                <a:ext uri="{FF2B5EF4-FFF2-40B4-BE49-F238E27FC236}">
                  <a16:creationId xmlns:a16="http://schemas.microsoft.com/office/drawing/2014/main" id="{03EF39FD-9789-4F6F-AE79-3ABEFA53D7E4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68;p25">
              <a:extLst>
                <a:ext uri="{FF2B5EF4-FFF2-40B4-BE49-F238E27FC236}">
                  <a16:creationId xmlns:a16="http://schemas.microsoft.com/office/drawing/2014/main" id="{E2FED88D-37FC-47D9-90A5-AA1C4C710290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769;p25">
              <a:extLst>
                <a:ext uri="{FF2B5EF4-FFF2-40B4-BE49-F238E27FC236}">
                  <a16:creationId xmlns:a16="http://schemas.microsoft.com/office/drawing/2014/main" id="{7D315E66-F1D5-4862-8A2E-71C1741205D6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21" name="Google Shape;770;p25">
                <a:extLst>
                  <a:ext uri="{FF2B5EF4-FFF2-40B4-BE49-F238E27FC236}">
                    <a16:creationId xmlns:a16="http://schemas.microsoft.com/office/drawing/2014/main" id="{D5B98227-A27F-48A8-AE74-36E53BC23086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71;p25">
                <a:extLst>
                  <a:ext uri="{FF2B5EF4-FFF2-40B4-BE49-F238E27FC236}">
                    <a16:creationId xmlns:a16="http://schemas.microsoft.com/office/drawing/2014/main" id="{DA5B206C-42CC-430B-A595-19CA785CA059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772;p25">
              <a:extLst>
                <a:ext uri="{FF2B5EF4-FFF2-40B4-BE49-F238E27FC236}">
                  <a16:creationId xmlns:a16="http://schemas.microsoft.com/office/drawing/2014/main" id="{D3403DE6-78E8-4BC6-B29B-7299BEE7B542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19" name="Google Shape;773;p25">
                <a:extLst>
                  <a:ext uri="{FF2B5EF4-FFF2-40B4-BE49-F238E27FC236}">
                    <a16:creationId xmlns:a16="http://schemas.microsoft.com/office/drawing/2014/main" id="{69D3A2BC-5012-45E6-8BC6-25A00F6BA9AF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4;p25">
                <a:extLst>
                  <a:ext uri="{FF2B5EF4-FFF2-40B4-BE49-F238E27FC236}">
                    <a16:creationId xmlns:a16="http://schemas.microsoft.com/office/drawing/2014/main" id="{CAC5FF45-4179-4583-989E-2F3787D77DEB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775;p25">
              <a:extLst>
                <a:ext uri="{FF2B5EF4-FFF2-40B4-BE49-F238E27FC236}">
                  <a16:creationId xmlns:a16="http://schemas.microsoft.com/office/drawing/2014/main" id="{45217EEA-66EE-42D1-A03D-FE418F6D44D4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776;p25">
              <a:extLst>
                <a:ext uri="{FF2B5EF4-FFF2-40B4-BE49-F238E27FC236}">
                  <a16:creationId xmlns:a16="http://schemas.microsoft.com/office/drawing/2014/main" id="{52044049-0AE7-4E5D-B29D-1508E75AA0D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777;p25">
              <a:extLst>
                <a:ext uri="{FF2B5EF4-FFF2-40B4-BE49-F238E27FC236}">
                  <a16:creationId xmlns:a16="http://schemas.microsoft.com/office/drawing/2014/main" id="{E00A07FC-76CE-46BC-98BF-216A02283063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778;p25">
              <a:extLst>
                <a:ext uri="{FF2B5EF4-FFF2-40B4-BE49-F238E27FC236}">
                  <a16:creationId xmlns:a16="http://schemas.microsoft.com/office/drawing/2014/main" id="{46DC5C1E-F8A1-408C-8562-67C308C5C26A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BC41E08-EF8E-4BC6-8081-A81C6F8651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2" y="3850819"/>
            <a:ext cx="830804" cy="872358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EA700A-2F85-D61E-D40E-AA9D464C5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96" y="2734062"/>
            <a:ext cx="7157324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9104" y="606057"/>
            <a:ext cx="10145171" cy="1572000"/>
            <a:chOff x="1178806" y="-429532"/>
            <a:chExt cx="10131100" cy="2410302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-429532"/>
              <a:ext cx="10131100" cy="2410302"/>
            </a:xfrm>
            <a:custGeom>
              <a:avLst/>
              <a:gdLst>
                <a:gd name="connsiteX0" fmla="*/ 0 w 10131100"/>
                <a:gd name="connsiteY0" fmla="*/ 401724 h 2410302"/>
                <a:gd name="connsiteX1" fmla="*/ 261641 w 10131100"/>
                <a:gd name="connsiteY1" fmla="*/ 0 h 2410302"/>
                <a:gd name="connsiteX2" fmla="*/ 826807 w 10131100"/>
                <a:gd name="connsiteY2" fmla="*/ 0 h 2410302"/>
                <a:gd name="connsiteX3" fmla="*/ 1488051 w 10131100"/>
                <a:gd name="connsiteY3" fmla="*/ 0 h 2410302"/>
                <a:gd name="connsiteX4" fmla="*/ 1957138 w 10131100"/>
                <a:gd name="connsiteY4" fmla="*/ 0 h 2410302"/>
                <a:gd name="connsiteX5" fmla="*/ 2234070 w 10131100"/>
                <a:gd name="connsiteY5" fmla="*/ 0 h 2410302"/>
                <a:gd name="connsiteX6" fmla="*/ 2511001 w 10131100"/>
                <a:gd name="connsiteY6" fmla="*/ 0 h 2410302"/>
                <a:gd name="connsiteX7" fmla="*/ 2884010 w 10131100"/>
                <a:gd name="connsiteY7" fmla="*/ 0 h 2410302"/>
                <a:gd name="connsiteX8" fmla="*/ 3641332 w 10131100"/>
                <a:gd name="connsiteY8" fmla="*/ 0 h 2410302"/>
                <a:gd name="connsiteX9" fmla="*/ 4014341 w 10131100"/>
                <a:gd name="connsiteY9" fmla="*/ 0 h 2410302"/>
                <a:gd name="connsiteX10" fmla="*/ 4291272 w 10131100"/>
                <a:gd name="connsiteY10" fmla="*/ 0 h 2410302"/>
                <a:gd name="connsiteX11" fmla="*/ 4568204 w 10131100"/>
                <a:gd name="connsiteY11" fmla="*/ 0 h 2410302"/>
                <a:gd name="connsiteX12" fmla="*/ 5133370 w 10131100"/>
                <a:gd name="connsiteY12" fmla="*/ 0 h 2410302"/>
                <a:gd name="connsiteX13" fmla="*/ 5410300 w 10131100"/>
                <a:gd name="connsiteY13" fmla="*/ 0 h 2410302"/>
                <a:gd name="connsiteX14" fmla="*/ 5975466 w 10131100"/>
                <a:gd name="connsiteY14" fmla="*/ 0 h 2410302"/>
                <a:gd name="connsiteX15" fmla="*/ 6636710 w 10131100"/>
                <a:gd name="connsiteY15" fmla="*/ 0 h 2410302"/>
                <a:gd name="connsiteX16" fmla="*/ 7394032 w 10131100"/>
                <a:gd name="connsiteY16" fmla="*/ 0 h 2410302"/>
                <a:gd name="connsiteX17" fmla="*/ 8055276 w 10131100"/>
                <a:gd name="connsiteY17" fmla="*/ 0 h 2410302"/>
                <a:gd name="connsiteX18" fmla="*/ 8428286 w 10131100"/>
                <a:gd name="connsiteY18" fmla="*/ 0 h 2410302"/>
                <a:gd name="connsiteX19" fmla="*/ 8993451 w 10131100"/>
                <a:gd name="connsiteY19" fmla="*/ 0 h 2410302"/>
                <a:gd name="connsiteX20" fmla="*/ 9869458 w 10131100"/>
                <a:gd name="connsiteY20" fmla="*/ 0 h 2410302"/>
                <a:gd name="connsiteX21" fmla="*/ 10131100 w 10131100"/>
                <a:gd name="connsiteY21" fmla="*/ 401724 h 2410302"/>
                <a:gd name="connsiteX22" fmla="*/ 10131100 w 10131100"/>
                <a:gd name="connsiteY22" fmla="*/ 1189082 h 2410302"/>
                <a:gd name="connsiteX23" fmla="*/ 10131100 w 10131100"/>
                <a:gd name="connsiteY23" fmla="*/ 2008577 h 2410302"/>
                <a:gd name="connsiteX24" fmla="*/ 9869458 w 10131100"/>
                <a:gd name="connsiteY24" fmla="*/ 2410302 h 2410302"/>
                <a:gd name="connsiteX25" fmla="*/ 9400370 w 10131100"/>
                <a:gd name="connsiteY25" fmla="*/ 2410302 h 2410302"/>
                <a:gd name="connsiteX26" fmla="*/ 8835204 w 10131100"/>
                <a:gd name="connsiteY26" fmla="*/ 2410302 h 2410302"/>
                <a:gd name="connsiteX27" fmla="*/ 8366117 w 10131100"/>
                <a:gd name="connsiteY27" fmla="*/ 2410302 h 2410302"/>
                <a:gd name="connsiteX28" fmla="*/ 7800952 w 10131100"/>
                <a:gd name="connsiteY28" fmla="*/ 2410302 h 2410302"/>
                <a:gd name="connsiteX29" fmla="*/ 7331864 w 10131100"/>
                <a:gd name="connsiteY29" fmla="*/ 2410302 h 2410302"/>
                <a:gd name="connsiteX30" fmla="*/ 6862777 w 10131100"/>
                <a:gd name="connsiteY30" fmla="*/ 2410302 h 2410302"/>
                <a:gd name="connsiteX31" fmla="*/ 6297611 w 10131100"/>
                <a:gd name="connsiteY31" fmla="*/ 2410302 h 2410302"/>
                <a:gd name="connsiteX32" fmla="*/ 6020679 w 10131100"/>
                <a:gd name="connsiteY32" fmla="*/ 2410302 h 2410302"/>
                <a:gd name="connsiteX33" fmla="*/ 5263357 w 10131100"/>
                <a:gd name="connsiteY33" fmla="*/ 2410302 h 2410302"/>
                <a:gd name="connsiteX34" fmla="*/ 4602114 w 10131100"/>
                <a:gd name="connsiteY34" fmla="*/ 2410302 h 2410302"/>
                <a:gd name="connsiteX35" fmla="*/ 3844792 w 10131100"/>
                <a:gd name="connsiteY35" fmla="*/ 2410302 h 2410302"/>
                <a:gd name="connsiteX36" fmla="*/ 3087469 w 10131100"/>
                <a:gd name="connsiteY36" fmla="*/ 2410302 h 2410302"/>
                <a:gd name="connsiteX37" fmla="*/ 2426226 w 10131100"/>
                <a:gd name="connsiteY37" fmla="*/ 2410302 h 2410302"/>
                <a:gd name="connsiteX38" fmla="*/ 2149294 w 10131100"/>
                <a:gd name="connsiteY38" fmla="*/ 2410302 h 2410302"/>
                <a:gd name="connsiteX39" fmla="*/ 1680207 w 10131100"/>
                <a:gd name="connsiteY39" fmla="*/ 2410302 h 2410302"/>
                <a:gd name="connsiteX40" fmla="*/ 1307198 w 10131100"/>
                <a:gd name="connsiteY40" fmla="*/ 2410302 h 2410302"/>
                <a:gd name="connsiteX41" fmla="*/ 261641 w 10131100"/>
                <a:gd name="connsiteY41" fmla="*/ 2410302 h 2410302"/>
                <a:gd name="connsiteX42" fmla="*/ 0 w 10131100"/>
                <a:gd name="connsiteY42" fmla="*/ 2008577 h 2410302"/>
                <a:gd name="connsiteX43" fmla="*/ 0 w 10131100"/>
                <a:gd name="connsiteY43" fmla="*/ 1253357 h 2410302"/>
                <a:gd name="connsiteX44" fmla="*/ 0 w 10131100"/>
                <a:gd name="connsiteY44" fmla="*/ 401724 h 2410302"/>
                <a:gd name="connsiteX0" fmla="*/ 0 w 10131100"/>
                <a:gd name="connsiteY0" fmla="*/ 401724 h 2410302"/>
                <a:gd name="connsiteX1" fmla="*/ 261641 w 10131100"/>
                <a:gd name="connsiteY1" fmla="*/ 0 h 2410302"/>
                <a:gd name="connsiteX2" fmla="*/ 922885 w 10131100"/>
                <a:gd name="connsiteY2" fmla="*/ 0 h 2410302"/>
                <a:gd name="connsiteX3" fmla="*/ 1488051 w 10131100"/>
                <a:gd name="connsiteY3" fmla="*/ 0 h 2410302"/>
                <a:gd name="connsiteX4" fmla="*/ 2053217 w 10131100"/>
                <a:gd name="connsiteY4" fmla="*/ 0 h 2410302"/>
                <a:gd name="connsiteX5" fmla="*/ 2522304 w 10131100"/>
                <a:gd name="connsiteY5" fmla="*/ 0 h 2410302"/>
                <a:gd name="connsiteX6" fmla="*/ 3183548 w 10131100"/>
                <a:gd name="connsiteY6" fmla="*/ 0 h 2410302"/>
                <a:gd name="connsiteX7" fmla="*/ 3652635 w 10131100"/>
                <a:gd name="connsiteY7" fmla="*/ 0 h 2410302"/>
                <a:gd name="connsiteX8" fmla="*/ 4025644 w 10131100"/>
                <a:gd name="connsiteY8" fmla="*/ 0 h 2410302"/>
                <a:gd name="connsiteX9" fmla="*/ 4398654 w 10131100"/>
                <a:gd name="connsiteY9" fmla="*/ 0 h 2410302"/>
                <a:gd name="connsiteX10" fmla="*/ 4675586 w 10131100"/>
                <a:gd name="connsiteY10" fmla="*/ 0 h 2410302"/>
                <a:gd name="connsiteX11" fmla="*/ 5240751 w 10131100"/>
                <a:gd name="connsiteY11" fmla="*/ 0 h 2410302"/>
                <a:gd name="connsiteX12" fmla="*/ 5901994 w 10131100"/>
                <a:gd name="connsiteY12" fmla="*/ 0 h 2410302"/>
                <a:gd name="connsiteX13" fmla="*/ 6467160 w 10131100"/>
                <a:gd name="connsiteY13" fmla="*/ 0 h 2410302"/>
                <a:gd name="connsiteX14" fmla="*/ 7224482 w 10131100"/>
                <a:gd name="connsiteY14" fmla="*/ 0 h 2410302"/>
                <a:gd name="connsiteX15" fmla="*/ 7885726 w 10131100"/>
                <a:gd name="connsiteY15" fmla="*/ 0 h 2410302"/>
                <a:gd name="connsiteX16" fmla="*/ 8258736 w 10131100"/>
                <a:gd name="connsiteY16" fmla="*/ 0 h 2410302"/>
                <a:gd name="connsiteX17" fmla="*/ 8535666 w 10131100"/>
                <a:gd name="connsiteY17" fmla="*/ 0 h 2410302"/>
                <a:gd name="connsiteX18" fmla="*/ 9100832 w 10131100"/>
                <a:gd name="connsiteY18" fmla="*/ 0 h 2410302"/>
                <a:gd name="connsiteX19" fmla="*/ 9377764 w 10131100"/>
                <a:gd name="connsiteY19" fmla="*/ 0 h 2410302"/>
                <a:gd name="connsiteX20" fmla="*/ 9869458 w 10131100"/>
                <a:gd name="connsiteY20" fmla="*/ 0 h 2410302"/>
                <a:gd name="connsiteX21" fmla="*/ 10131100 w 10131100"/>
                <a:gd name="connsiteY21" fmla="*/ 401724 h 2410302"/>
                <a:gd name="connsiteX22" fmla="*/ 10131100 w 10131100"/>
                <a:gd name="connsiteY22" fmla="*/ 1221219 h 2410302"/>
                <a:gd name="connsiteX23" fmla="*/ 10131100 w 10131100"/>
                <a:gd name="connsiteY23" fmla="*/ 2008577 h 2410302"/>
                <a:gd name="connsiteX24" fmla="*/ 9869458 w 10131100"/>
                <a:gd name="connsiteY24" fmla="*/ 2410302 h 2410302"/>
                <a:gd name="connsiteX25" fmla="*/ 9400370 w 10131100"/>
                <a:gd name="connsiteY25" fmla="*/ 2410302 h 2410302"/>
                <a:gd name="connsiteX26" fmla="*/ 8835204 w 10131100"/>
                <a:gd name="connsiteY26" fmla="*/ 2410302 h 2410302"/>
                <a:gd name="connsiteX27" fmla="*/ 8077882 w 10131100"/>
                <a:gd name="connsiteY27" fmla="*/ 2410302 h 2410302"/>
                <a:gd name="connsiteX28" fmla="*/ 7704873 w 10131100"/>
                <a:gd name="connsiteY28" fmla="*/ 2410302 h 2410302"/>
                <a:gd name="connsiteX29" fmla="*/ 7235786 w 10131100"/>
                <a:gd name="connsiteY29" fmla="*/ 2410302 h 2410302"/>
                <a:gd name="connsiteX30" fmla="*/ 6478464 w 10131100"/>
                <a:gd name="connsiteY30" fmla="*/ 2410302 h 2410302"/>
                <a:gd name="connsiteX31" fmla="*/ 6201532 w 10131100"/>
                <a:gd name="connsiteY31" fmla="*/ 2410302 h 2410302"/>
                <a:gd name="connsiteX32" fmla="*/ 5444210 w 10131100"/>
                <a:gd name="connsiteY32" fmla="*/ 2410302 h 2410302"/>
                <a:gd name="connsiteX33" fmla="*/ 5167280 w 10131100"/>
                <a:gd name="connsiteY33" fmla="*/ 2410302 h 2410302"/>
                <a:gd name="connsiteX34" fmla="*/ 4409958 w 10131100"/>
                <a:gd name="connsiteY34" fmla="*/ 2410302 h 2410302"/>
                <a:gd name="connsiteX35" fmla="*/ 3748713 w 10131100"/>
                <a:gd name="connsiteY35" fmla="*/ 2410302 h 2410302"/>
                <a:gd name="connsiteX36" fmla="*/ 3183548 w 10131100"/>
                <a:gd name="connsiteY36" fmla="*/ 2410302 h 2410302"/>
                <a:gd name="connsiteX37" fmla="*/ 2810538 w 10131100"/>
                <a:gd name="connsiteY37" fmla="*/ 2410302 h 2410302"/>
                <a:gd name="connsiteX38" fmla="*/ 2341450 w 10131100"/>
                <a:gd name="connsiteY38" fmla="*/ 2410302 h 2410302"/>
                <a:gd name="connsiteX39" fmla="*/ 1776285 w 10131100"/>
                <a:gd name="connsiteY39" fmla="*/ 2410302 h 2410302"/>
                <a:gd name="connsiteX40" fmla="*/ 1115041 w 10131100"/>
                <a:gd name="connsiteY40" fmla="*/ 2410302 h 2410302"/>
                <a:gd name="connsiteX41" fmla="*/ 261641 w 10131100"/>
                <a:gd name="connsiteY41" fmla="*/ 2410302 h 2410302"/>
                <a:gd name="connsiteX42" fmla="*/ 0 w 10131100"/>
                <a:gd name="connsiteY42" fmla="*/ 2008577 h 2410302"/>
                <a:gd name="connsiteX43" fmla="*/ 0 w 10131100"/>
                <a:gd name="connsiteY43" fmla="*/ 1173013 h 2410302"/>
                <a:gd name="connsiteX44" fmla="*/ 0 w 10131100"/>
                <a:gd name="connsiteY44" fmla="*/ 401724 h 241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2410302" fill="none" extrusionOk="0">
                  <a:moveTo>
                    <a:pt x="0" y="401724"/>
                  </a:moveTo>
                  <a:cubicBezTo>
                    <a:pt x="-12151" y="251092"/>
                    <a:pt x="116447" y="-51259"/>
                    <a:pt x="261641" y="0"/>
                  </a:cubicBezTo>
                  <a:cubicBezTo>
                    <a:pt x="452100" y="-62939"/>
                    <a:pt x="563379" y="41486"/>
                    <a:pt x="826807" y="0"/>
                  </a:cubicBezTo>
                  <a:cubicBezTo>
                    <a:pt x="1083356" y="-44270"/>
                    <a:pt x="1284053" y="64438"/>
                    <a:pt x="1488051" y="0"/>
                  </a:cubicBezTo>
                  <a:cubicBezTo>
                    <a:pt x="1688357" y="-32379"/>
                    <a:pt x="1875950" y="37355"/>
                    <a:pt x="1957138" y="0"/>
                  </a:cubicBezTo>
                  <a:cubicBezTo>
                    <a:pt x="2058702" y="-29601"/>
                    <a:pt x="2180335" y="405"/>
                    <a:pt x="2234070" y="0"/>
                  </a:cubicBezTo>
                  <a:cubicBezTo>
                    <a:pt x="2301608" y="-3448"/>
                    <a:pt x="2397967" y="2698"/>
                    <a:pt x="2511001" y="0"/>
                  </a:cubicBezTo>
                  <a:cubicBezTo>
                    <a:pt x="2623997" y="-17875"/>
                    <a:pt x="2710110" y="79859"/>
                    <a:pt x="2884010" y="0"/>
                  </a:cubicBezTo>
                  <a:cubicBezTo>
                    <a:pt x="3049383" y="-83907"/>
                    <a:pt x="3364123" y="142455"/>
                    <a:pt x="3641332" y="0"/>
                  </a:cubicBezTo>
                  <a:cubicBezTo>
                    <a:pt x="3945205" y="-136888"/>
                    <a:pt x="3899686" y="38635"/>
                    <a:pt x="4014341" y="0"/>
                  </a:cubicBezTo>
                  <a:cubicBezTo>
                    <a:pt x="4127151" y="-30214"/>
                    <a:pt x="4191796" y="26530"/>
                    <a:pt x="4291272" y="0"/>
                  </a:cubicBezTo>
                  <a:cubicBezTo>
                    <a:pt x="4342708" y="-40857"/>
                    <a:pt x="4409147" y="39483"/>
                    <a:pt x="4568204" y="0"/>
                  </a:cubicBezTo>
                  <a:cubicBezTo>
                    <a:pt x="4700286" y="-53028"/>
                    <a:pt x="5037213" y="85753"/>
                    <a:pt x="5133370" y="0"/>
                  </a:cubicBezTo>
                  <a:cubicBezTo>
                    <a:pt x="5263823" y="-120146"/>
                    <a:pt x="5361637" y="32575"/>
                    <a:pt x="5410300" y="0"/>
                  </a:cubicBezTo>
                  <a:cubicBezTo>
                    <a:pt x="5447716" y="-48424"/>
                    <a:pt x="5732949" y="58904"/>
                    <a:pt x="5975466" y="0"/>
                  </a:cubicBezTo>
                  <a:cubicBezTo>
                    <a:pt x="6287384" y="-118066"/>
                    <a:pt x="6418196" y="95131"/>
                    <a:pt x="6636710" y="0"/>
                  </a:cubicBezTo>
                  <a:cubicBezTo>
                    <a:pt x="6966675" y="-145165"/>
                    <a:pt x="7138710" y="114567"/>
                    <a:pt x="7394032" y="0"/>
                  </a:cubicBezTo>
                  <a:cubicBezTo>
                    <a:pt x="7716911" y="-49676"/>
                    <a:pt x="7751593" y="73051"/>
                    <a:pt x="8055276" y="0"/>
                  </a:cubicBezTo>
                  <a:cubicBezTo>
                    <a:pt x="8361634" y="-97357"/>
                    <a:pt x="8264992" y="23928"/>
                    <a:pt x="8428286" y="0"/>
                  </a:cubicBezTo>
                  <a:cubicBezTo>
                    <a:pt x="8556821" y="-52503"/>
                    <a:pt x="8808627" y="64634"/>
                    <a:pt x="8993451" y="0"/>
                  </a:cubicBezTo>
                  <a:cubicBezTo>
                    <a:pt x="9129342" y="-93372"/>
                    <a:pt x="9529918" y="39769"/>
                    <a:pt x="9869458" y="0"/>
                  </a:cubicBezTo>
                  <a:cubicBezTo>
                    <a:pt x="10056715" y="56063"/>
                    <a:pt x="10138005" y="175525"/>
                    <a:pt x="10131100" y="401724"/>
                  </a:cubicBezTo>
                  <a:cubicBezTo>
                    <a:pt x="10177109" y="695899"/>
                    <a:pt x="10119535" y="826312"/>
                    <a:pt x="10131100" y="1189082"/>
                  </a:cubicBezTo>
                  <a:cubicBezTo>
                    <a:pt x="10155996" y="1548567"/>
                    <a:pt x="10069436" y="1620519"/>
                    <a:pt x="10131100" y="2008577"/>
                  </a:cubicBezTo>
                  <a:cubicBezTo>
                    <a:pt x="10180362" y="2254760"/>
                    <a:pt x="9980603" y="2393532"/>
                    <a:pt x="9869458" y="2410302"/>
                  </a:cubicBezTo>
                  <a:cubicBezTo>
                    <a:pt x="9653224" y="2475219"/>
                    <a:pt x="9505598" y="2329245"/>
                    <a:pt x="9400370" y="2410302"/>
                  </a:cubicBezTo>
                  <a:cubicBezTo>
                    <a:pt x="9247630" y="2458940"/>
                    <a:pt x="9119043" y="2344041"/>
                    <a:pt x="8835204" y="2410302"/>
                  </a:cubicBezTo>
                  <a:cubicBezTo>
                    <a:pt x="8576135" y="2470344"/>
                    <a:pt x="8537811" y="2399248"/>
                    <a:pt x="8366117" y="2410302"/>
                  </a:cubicBezTo>
                  <a:cubicBezTo>
                    <a:pt x="8152783" y="2439650"/>
                    <a:pt x="8037045" y="2369396"/>
                    <a:pt x="7800952" y="2410302"/>
                  </a:cubicBezTo>
                  <a:cubicBezTo>
                    <a:pt x="7523302" y="2455105"/>
                    <a:pt x="7549599" y="2377693"/>
                    <a:pt x="7331864" y="2410302"/>
                  </a:cubicBezTo>
                  <a:cubicBezTo>
                    <a:pt x="7125614" y="2448290"/>
                    <a:pt x="6984009" y="2356892"/>
                    <a:pt x="6862777" y="2410302"/>
                  </a:cubicBezTo>
                  <a:cubicBezTo>
                    <a:pt x="6755675" y="2458827"/>
                    <a:pt x="6516162" y="2379928"/>
                    <a:pt x="6297611" y="2410302"/>
                  </a:cubicBezTo>
                  <a:cubicBezTo>
                    <a:pt x="6051049" y="2453528"/>
                    <a:pt x="6147778" y="2402911"/>
                    <a:pt x="6020679" y="2410302"/>
                  </a:cubicBezTo>
                  <a:cubicBezTo>
                    <a:pt x="5881909" y="2457569"/>
                    <a:pt x="5482069" y="2258358"/>
                    <a:pt x="5263357" y="2410302"/>
                  </a:cubicBezTo>
                  <a:cubicBezTo>
                    <a:pt x="5091947" y="2553792"/>
                    <a:pt x="4890488" y="2374287"/>
                    <a:pt x="4602114" y="2410302"/>
                  </a:cubicBezTo>
                  <a:cubicBezTo>
                    <a:pt x="4326707" y="2451344"/>
                    <a:pt x="4137622" y="2249499"/>
                    <a:pt x="3844792" y="2410302"/>
                  </a:cubicBezTo>
                  <a:cubicBezTo>
                    <a:pt x="3613602" y="2537171"/>
                    <a:pt x="3368856" y="2328164"/>
                    <a:pt x="3087469" y="2410302"/>
                  </a:cubicBezTo>
                  <a:cubicBezTo>
                    <a:pt x="2848830" y="2459762"/>
                    <a:pt x="2657832" y="2252899"/>
                    <a:pt x="2426226" y="2410302"/>
                  </a:cubicBezTo>
                  <a:cubicBezTo>
                    <a:pt x="2243470" y="2512753"/>
                    <a:pt x="2271915" y="2390054"/>
                    <a:pt x="2149294" y="2410302"/>
                  </a:cubicBezTo>
                  <a:cubicBezTo>
                    <a:pt x="2042567" y="2432832"/>
                    <a:pt x="1835557" y="2359667"/>
                    <a:pt x="1680207" y="2410302"/>
                  </a:cubicBezTo>
                  <a:cubicBezTo>
                    <a:pt x="1528065" y="2448938"/>
                    <a:pt x="1459166" y="2391274"/>
                    <a:pt x="1307198" y="2410302"/>
                  </a:cubicBezTo>
                  <a:cubicBezTo>
                    <a:pt x="1241678" y="2363229"/>
                    <a:pt x="743336" y="2462620"/>
                    <a:pt x="261641" y="2410302"/>
                  </a:cubicBezTo>
                  <a:cubicBezTo>
                    <a:pt x="104093" y="2360295"/>
                    <a:pt x="23289" y="2244694"/>
                    <a:pt x="0" y="2008577"/>
                  </a:cubicBezTo>
                  <a:cubicBezTo>
                    <a:pt x="-31351" y="1771479"/>
                    <a:pt x="23556" y="1615034"/>
                    <a:pt x="0" y="1253357"/>
                  </a:cubicBezTo>
                  <a:cubicBezTo>
                    <a:pt x="-48497" y="836147"/>
                    <a:pt x="48139" y="596612"/>
                    <a:pt x="0" y="401724"/>
                  </a:cubicBezTo>
                  <a:close/>
                </a:path>
                <a:path w="10131100" h="2410302" stroke="0" extrusionOk="0">
                  <a:moveTo>
                    <a:pt x="0" y="401724"/>
                  </a:moveTo>
                  <a:cubicBezTo>
                    <a:pt x="-2093" y="215285"/>
                    <a:pt x="117363" y="2532"/>
                    <a:pt x="261641" y="0"/>
                  </a:cubicBezTo>
                  <a:cubicBezTo>
                    <a:pt x="526637" y="-27078"/>
                    <a:pt x="784854" y="28479"/>
                    <a:pt x="922885" y="0"/>
                  </a:cubicBezTo>
                  <a:cubicBezTo>
                    <a:pt x="1075264" y="-7442"/>
                    <a:pt x="1210922" y="3674"/>
                    <a:pt x="1488051" y="0"/>
                  </a:cubicBezTo>
                  <a:cubicBezTo>
                    <a:pt x="1724663" y="-40108"/>
                    <a:pt x="1887812" y="72697"/>
                    <a:pt x="2053217" y="0"/>
                  </a:cubicBezTo>
                  <a:cubicBezTo>
                    <a:pt x="2198224" y="-68842"/>
                    <a:pt x="2308502" y="16214"/>
                    <a:pt x="2522304" y="0"/>
                  </a:cubicBezTo>
                  <a:cubicBezTo>
                    <a:pt x="2743572" y="-39673"/>
                    <a:pt x="2906910" y="4664"/>
                    <a:pt x="3183548" y="0"/>
                  </a:cubicBezTo>
                  <a:cubicBezTo>
                    <a:pt x="3434625" y="-28208"/>
                    <a:pt x="3439169" y="28729"/>
                    <a:pt x="3652635" y="0"/>
                  </a:cubicBezTo>
                  <a:cubicBezTo>
                    <a:pt x="3852527" y="-48994"/>
                    <a:pt x="3913622" y="28034"/>
                    <a:pt x="4025644" y="0"/>
                  </a:cubicBezTo>
                  <a:cubicBezTo>
                    <a:pt x="4135081" y="-32873"/>
                    <a:pt x="4232194" y="9189"/>
                    <a:pt x="4398654" y="0"/>
                  </a:cubicBezTo>
                  <a:cubicBezTo>
                    <a:pt x="4562059" y="-16731"/>
                    <a:pt x="4619328" y="7327"/>
                    <a:pt x="4675586" y="0"/>
                  </a:cubicBezTo>
                  <a:cubicBezTo>
                    <a:pt x="4723899" y="-17124"/>
                    <a:pt x="5053933" y="81642"/>
                    <a:pt x="5240751" y="0"/>
                  </a:cubicBezTo>
                  <a:cubicBezTo>
                    <a:pt x="5404702" y="-48240"/>
                    <a:pt x="5573225" y="51430"/>
                    <a:pt x="5901994" y="0"/>
                  </a:cubicBezTo>
                  <a:cubicBezTo>
                    <a:pt x="6167002" y="-57909"/>
                    <a:pt x="6256717" y="72675"/>
                    <a:pt x="6467160" y="0"/>
                  </a:cubicBezTo>
                  <a:cubicBezTo>
                    <a:pt x="6644475" y="-133211"/>
                    <a:pt x="6869409" y="118143"/>
                    <a:pt x="7224482" y="0"/>
                  </a:cubicBezTo>
                  <a:cubicBezTo>
                    <a:pt x="7606820" y="-120522"/>
                    <a:pt x="7687721" y="37428"/>
                    <a:pt x="7885726" y="0"/>
                  </a:cubicBezTo>
                  <a:cubicBezTo>
                    <a:pt x="8086664" y="-16838"/>
                    <a:pt x="8194668" y="45536"/>
                    <a:pt x="8258736" y="0"/>
                  </a:cubicBezTo>
                  <a:cubicBezTo>
                    <a:pt x="8330785" y="-38638"/>
                    <a:pt x="8426565" y="58134"/>
                    <a:pt x="8535666" y="0"/>
                  </a:cubicBezTo>
                  <a:cubicBezTo>
                    <a:pt x="8623648" y="-14437"/>
                    <a:pt x="8905212" y="125529"/>
                    <a:pt x="9100832" y="0"/>
                  </a:cubicBezTo>
                  <a:cubicBezTo>
                    <a:pt x="9307362" y="-78013"/>
                    <a:pt x="9276978" y="-11663"/>
                    <a:pt x="9377764" y="0"/>
                  </a:cubicBezTo>
                  <a:cubicBezTo>
                    <a:pt x="9487695" y="-34600"/>
                    <a:pt x="9643992" y="43483"/>
                    <a:pt x="9869458" y="0"/>
                  </a:cubicBezTo>
                  <a:cubicBezTo>
                    <a:pt x="10047112" y="14005"/>
                    <a:pt x="10140196" y="219265"/>
                    <a:pt x="10131100" y="401724"/>
                  </a:cubicBezTo>
                  <a:cubicBezTo>
                    <a:pt x="10187264" y="708865"/>
                    <a:pt x="10112855" y="840511"/>
                    <a:pt x="10131100" y="1221219"/>
                  </a:cubicBezTo>
                  <a:cubicBezTo>
                    <a:pt x="10147329" y="1571613"/>
                    <a:pt x="10114557" y="1804576"/>
                    <a:pt x="10131100" y="2008577"/>
                  </a:cubicBezTo>
                  <a:cubicBezTo>
                    <a:pt x="10143978" y="2231591"/>
                    <a:pt x="10002788" y="2401524"/>
                    <a:pt x="9869458" y="2410302"/>
                  </a:cubicBezTo>
                  <a:cubicBezTo>
                    <a:pt x="9751336" y="2472222"/>
                    <a:pt x="9543033" y="2425251"/>
                    <a:pt x="9400370" y="2410302"/>
                  </a:cubicBezTo>
                  <a:cubicBezTo>
                    <a:pt x="9300194" y="2408522"/>
                    <a:pt x="9032689" y="2314337"/>
                    <a:pt x="8835204" y="2410302"/>
                  </a:cubicBezTo>
                  <a:cubicBezTo>
                    <a:pt x="8679764" y="2513399"/>
                    <a:pt x="8250548" y="2329232"/>
                    <a:pt x="8077882" y="2410302"/>
                  </a:cubicBezTo>
                  <a:cubicBezTo>
                    <a:pt x="7911171" y="2471900"/>
                    <a:pt x="7853615" y="2396194"/>
                    <a:pt x="7704873" y="2410302"/>
                  </a:cubicBezTo>
                  <a:cubicBezTo>
                    <a:pt x="7504900" y="2441070"/>
                    <a:pt x="7371804" y="2309662"/>
                    <a:pt x="7235786" y="2410302"/>
                  </a:cubicBezTo>
                  <a:cubicBezTo>
                    <a:pt x="7069071" y="2460579"/>
                    <a:pt x="6647317" y="2308976"/>
                    <a:pt x="6478464" y="2410302"/>
                  </a:cubicBezTo>
                  <a:cubicBezTo>
                    <a:pt x="6307394" y="2522613"/>
                    <a:pt x="6254359" y="2368655"/>
                    <a:pt x="6201532" y="2410302"/>
                  </a:cubicBezTo>
                  <a:cubicBezTo>
                    <a:pt x="6153768" y="2442988"/>
                    <a:pt x="5739772" y="2430991"/>
                    <a:pt x="5444210" y="2410302"/>
                  </a:cubicBezTo>
                  <a:cubicBezTo>
                    <a:pt x="5101072" y="2478437"/>
                    <a:pt x="5309091" y="2403083"/>
                    <a:pt x="5167280" y="2410302"/>
                  </a:cubicBezTo>
                  <a:cubicBezTo>
                    <a:pt x="5058573" y="2386315"/>
                    <a:pt x="4644093" y="2382941"/>
                    <a:pt x="4409958" y="2410302"/>
                  </a:cubicBezTo>
                  <a:cubicBezTo>
                    <a:pt x="4098156" y="2474880"/>
                    <a:pt x="4013754" y="2351111"/>
                    <a:pt x="3748713" y="2410302"/>
                  </a:cubicBezTo>
                  <a:cubicBezTo>
                    <a:pt x="3466198" y="2461226"/>
                    <a:pt x="3434635" y="2384519"/>
                    <a:pt x="3183548" y="2410302"/>
                  </a:cubicBezTo>
                  <a:cubicBezTo>
                    <a:pt x="2931439" y="2433161"/>
                    <a:pt x="2953479" y="2397926"/>
                    <a:pt x="2810538" y="2410302"/>
                  </a:cubicBezTo>
                  <a:cubicBezTo>
                    <a:pt x="2653860" y="2427523"/>
                    <a:pt x="2517050" y="2352236"/>
                    <a:pt x="2341450" y="2410302"/>
                  </a:cubicBezTo>
                  <a:cubicBezTo>
                    <a:pt x="2113695" y="2504392"/>
                    <a:pt x="2066837" y="2404379"/>
                    <a:pt x="1776285" y="2410302"/>
                  </a:cubicBezTo>
                  <a:cubicBezTo>
                    <a:pt x="1520250" y="2415568"/>
                    <a:pt x="1297764" y="2337265"/>
                    <a:pt x="1115041" y="2410302"/>
                  </a:cubicBezTo>
                  <a:cubicBezTo>
                    <a:pt x="1025906" y="2446331"/>
                    <a:pt x="490530" y="2261861"/>
                    <a:pt x="261641" y="2410302"/>
                  </a:cubicBezTo>
                  <a:cubicBezTo>
                    <a:pt x="167942" y="2387210"/>
                    <a:pt x="26092" y="2245296"/>
                    <a:pt x="0" y="2008577"/>
                  </a:cubicBezTo>
                  <a:cubicBezTo>
                    <a:pt x="-24020" y="1673202"/>
                    <a:pt x="21475" y="1547377"/>
                    <a:pt x="0" y="1173013"/>
                  </a:cubicBezTo>
                  <a:cubicBezTo>
                    <a:pt x="26105" y="823295"/>
                    <a:pt x="-32418" y="594556"/>
                    <a:pt x="0" y="401724"/>
                  </a:cubicBezTo>
                  <a:close/>
                </a:path>
                <a:path w="10131100" h="2410302" fill="none" stroke="0" extrusionOk="0">
                  <a:moveTo>
                    <a:pt x="0" y="401724"/>
                  </a:moveTo>
                  <a:cubicBezTo>
                    <a:pt x="-25501" y="221032"/>
                    <a:pt x="115074" y="-76925"/>
                    <a:pt x="261641" y="0"/>
                  </a:cubicBezTo>
                  <a:cubicBezTo>
                    <a:pt x="498924" y="-39580"/>
                    <a:pt x="571429" y="78627"/>
                    <a:pt x="826807" y="0"/>
                  </a:cubicBezTo>
                  <a:cubicBezTo>
                    <a:pt x="1036711" y="-36093"/>
                    <a:pt x="1263916" y="-18255"/>
                    <a:pt x="1488051" y="0"/>
                  </a:cubicBezTo>
                  <a:cubicBezTo>
                    <a:pt x="1687951" y="-16771"/>
                    <a:pt x="1848444" y="46488"/>
                    <a:pt x="1957138" y="0"/>
                  </a:cubicBezTo>
                  <a:cubicBezTo>
                    <a:pt x="2065912" y="-48636"/>
                    <a:pt x="2175533" y="10486"/>
                    <a:pt x="2234070" y="0"/>
                  </a:cubicBezTo>
                  <a:cubicBezTo>
                    <a:pt x="2282735" y="-10228"/>
                    <a:pt x="2413953" y="-5258"/>
                    <a:pt x="2511001" y="0"/>
                  </a:cubicBezTo>
                  <a:cubicBezTo>
                    <a:pt x="2637590" y="-8110"/>
                    <a:pt x="2686689" y="86105"/>
                    <a:pt x="2884010" y="0"/>
                  </a:cubicBezTo>
                  <a:cubicBezTo>
                    <a:pt x="3059816" y="-52437"/>
                    <a:pt x="3294692" y="118298"/>
                    <a:pt x="3641332" y="0"/>
                  </a:cubicBezTo>
                  <a:cubicBezTo>
                    <a:pt x="3935351" y="-107317"/>
                    <a:pt x="3899427" y="15032"/>
                    <a:pt x="4014341" y="0"/>
                  </a:cubicBezTo>
                  <a:cubicBezTo>
                    <a:pt x="4133191" y="-36362"/>
                    <a:pt x="4230519" y="59065"/>
                    <a:pt x="4291272" y="0"/>
                  </a:cubicBezTo>
                  <a:cubicBezTo>
                    <a:pt x="4362419" y="-46206"/>
                    <a:pt x="4412075" y="22660"/>
                    <a:pt x="4568204" y="0"/>
                  </a:cubicBezTo>
                  <a:cubicBezTo>
                    <a:pt x="4727139" y="-49802"/>
                    <a:pt x="4955438" y="91440"/>
                    <a:pt x="5133370" y="0"/>
                  </a:cubicBezTo>
                  <a:cubicBezTo>
                    <a:pt x="5284320" y="-105152"/>
                    <a:pt x="5361444" y="39292"/>
                    <a:pt x="5410300" y="0"/>
                  </a:cubicBezTo>
                  <a:cubicBezTo>
                    <a:pt x="5411267" y="899"/>
                    <a:pt x="5707747" y="93023"/>
                    <a:pt x="5975466" y="0"/>
                  </a:cubicBezTo>
                  <a:cubicBezTo>
                    <a:pt x="6254541" y="-112379"/>
                    <a:pt x="6368430" y="101151"/>
                    <a:pt x="6636710" y="0"/>
                  </a:cubicBezTo>
                  <a:cubicBezTo>
                    <a:pt x="6882754" y="-100834"/>
                    <a:pt x="7075107" y="15964"/>
                    <a:pt x="7394032" y="0"/>
                  </a:cubicBezTo>
                  <a:cubicBezTo>
                    <a:pt x="7715437" y="-45294"/>
                    <a:pt x="7743915" y="114175"/>
                    <a:pt x="8055276" y="0"/>
                  </a:cubicBezTo>
                  <a:cubicBezTo>
                    <a:pt x="8370166" y="-93953"/>
                    <a:pt x="8287833" y="84177"/>
                    <a:pt x="8428286" y="0"/>
                  </a:cubicBezTo>
                  <a:cubicBezTo>
                    <a:pt x="8591740" y="-33137"/>
                    <a:pt x="8840544" y="105404"/>
                    <a:pt x="8993451" y="0"/>
                  </a:cubicBezTo>
                  <a:cubicBezTo>
                    <a:pt x="9149134" y="-92285"/>
                    <a:pt x="9486446" y="47900"/>
                    <a:pt x="9869458" y="0"/>
                  </a:cubicBezTo>
                  <a:cubicBezTo>
                    <a:pt x="10011751" y="49157"/>
                    <a:pt x="10098318" y="209508"/>
                    <a:pt x="10131100" y="401724"/>
                  </a:cubicBezTo>
                  <a:cubicBezTo>
                    <a:pt x="10176468" y="685758"/>
                    <a:pt x="10121131" y="793126"/>
                    <a:pt x="10131100" y="1189082"/>
                  </a:cubicBezTo>
                  <a:cubicBezTo>
                    <a:pt x="10141630" y="1544290"/>
                    <a:pt x="10067845" y="1623308"/>
                    <a:pt x="10131100" y="2008577"/>
                  </a:cubicBezTo>
                  <a:cubicBezTo>
                    <a:pt x="10189810" y="2237370"/>
                    <a:pt x="9994667" y="2399074"/>
                    <a:pt x="9869458" y="2410302"/>
                  </a:cubicBezTo>
                  <a:cubicBezTo>
                    <a:pt x="9650158" y="2454700"/>
                    <a:pt x="9508637" y="2371411"/>
                    <a:pt x="9400370" y="2410302"/>
                  </a:cubicBezTo>
                  <a:cubicBezTo>
                    <a:pt x="9289974" y="2479691"/>
                    <a:pt x="9123838" y="2316294"/>
                    <a:pt x="8835204" y="2410302"/>
                  </a:cubicBezTo>
                  <a:cubicBezTo>
                    <a:pt x="8553375" y="2481241"/>
                    <a:pt x="8537100" y="2395539"/>
                    <a:pt x="8366117" y="2410302"/>
                  </a:cubicBezTo>
                  <a:cubicBezTo>
                    <a:pt x="8175537" y="2457503"/>
                    <a:pt x="8051652" y="2371384"/>
                    <a:pt x="7800952" y="2410302"/>
                  </a:cubicBezTo>
                  <a:cubicBezTo>
                    <a:pt x="7530501" y="2462512"/>
                    <a:pt x="7537316" y="2385695"/>
                    <a:pt x="7331864" y="2410302"/>
                  </a:cubicBezTo>
                  <a:cubicBezTo>
                    <a:pt x="7113532" y="2469230"/>
                    <a:pt x="6979214" y="2375566"/>
                    <a:pt x="6862777" y="2410302"/>
                  </a:cubicBezTo>
                  <a:cubicBezTo>
                    <a:pt x="6740274" y="2446167"/>
                    <a:pt x="6543015" y="2366096"/>
                    <a:pt x="6297611" y="2410302"/>
                  </a:cubicBezTo>
                  <a:cubicBezTo>
                    <a:pt x="6063488" y="2445523"/>
                    <a:pt x="6152221" y="2376705"/>
                    <a:pt x="6020679" y="2410302"/>
                  </a:cubicBezTo>
                  <a:cubicBezTo>
                    <a:pt x="5861236" y="2385593"/>
                    <a:pt x="5527314" y="2292850"/>
                    <a:pt x="5263357" y="2410302"/>
                  </a:cubicBezTo>
                  <a:cubicBezTo>
                    <a:pt x="5076964" y="2543777"/>
                    <a:pt x="4876836" y="2362674"/>
                    <a:pt x="4602114" y="2410302"/>
                  </a:cubicBezTo>
                  <a:cubicBezTo>
                    <a:pt x="4330928" y="2426726"/>
                    <a:pt x="4202970" y="2278261"/>
                    <a:pt x="3844792" y="2410302"/>
                  </a:cubicBezTo>
                  <a:cubicBezTo>
                    <a:pt x="3576430" y="2545660"/>
                    <a:pt x="3327694" y="2357505"/>
                    <a:pt x="3087469" y="2410302"/>
                  </a:cubicBezTo>
                  <a:cubicBezTo>
                    <a:pt x="2870005" y="2489676"/>
                    <a:pt x="2627202" y="2270128"/>
                    <a:pt x="2426226" y="2410302"/>
                  </a:cubicBezTo>
                  <a:cubicBezTo>
                    <a:pt x="2228061" y="2513584"/>
                    <a:pt x="2272986" y="2370916"/>
                    <a:pt x="2149294" y="2410302"/>
                  </a:cubicBezTo>
                  <a:cubicBezTo>
                    <a:pt x="2001341" y="2413928"/>
                    <a:pt x="1803962" y="2378608"/>
                    <a:pt x="1680207" y="2410302"/>
                  </a:cubicBezTo>
                  <a:cubicBezTo>
                    <a:pt x="1570303" y="2439833"/>
                    <a:pt x="1464961" y="2403904"/>
                    <a:pt x="1307198" y="2410302"/>
                  </a:cubicBezTo>
                  <a:cubicBezTo>
                    <a:pt x="1082550" y="2502787"/>
                    <a:pt x="684453" y="2318866"/>
                    <a:pt x="261641" y="2410302"/>
                  </a:cubicBezTo>
                  <a:cubicBezTo>
                    <a:pt x="120215" y="2386493"/>
                    <a:pt x="13497" y="2295110"/>
                    <a:pt x="0" y="2008577"/>
                  </a:cubicBezTo>
                  <a:cubicBezTo>
                    <a:pt x="-22140" y="1742708"/>
                    <a:pt x="39447" y="1627637"/>
                    <a:pt x="0" y="1253357"/>
                  </a:cubicBezTo>
                  <a:cubicBezTo>
                    <a:pt x="-30182" y="919013"/>
                    <a:pt x="-3013" y="618320"/>
                    <a:pt x="0" y="401724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custGeom>
                      <a:avLst/>
                      <a:gdLst>
                        <a:gd name="connsiteX0" fmla="*/ 0 w 10145171"/>
                        <a:gd name="connsiteY0" fmla="*/ 262005 h 1572000"/>
                        <a:gd name="connsiteX1" fmla="*/ 262005 w 10145171"/>
                        <a:gd name="connsiteY1" fmla="*/ 0 h 1572000"/>
                        <a:gd name="connsiteX2" fmla="*/ 827956 w 10145171"/>
                        <a:gd name="connsiteY2" fmla="*/ 0 h 1572000"/>
                        <a:gd name="connsiteX3" fmla="*/ 1490118 w 10145171"/>
                        <a:gd name="connsiteY3" fmla="*/ 0 h 1572000"/>
                        <a:gd name="connsiteX4" fmla="*/ 1959857 w 10145171"/>
                        <a:gd name="connsiteY4" fmla="*/ 0 h 1572000"/>
                        <a:gd name="connsiteX5" fmla="*/ 2237173 w 10145171"/>
                        <a:gd name="connsiteY5" fmla="*/ 0 h 1572000"/>
                        <a:gd name="connsiteX6" fmla="*/ 2514489 w 10145171"/>
                        <a:gd name="connsiteY6" fmla="*/ 0 h 1572000"/>
                        <a:gd name="connsiteX7" fmla="*/ 2888016 w 10145171"/>
                        <a:gd name="connsiteY7" fmla="*/ 0 h 1572000"/>
                        <a:gd name="connsiteX8" fmla="*/ 3646390 w 10145171"/>
                        <a:gd name="connsiteY8" fmla="*/ 0 h 1572000"/>
                        <a:gd name="connsiteX9" fmla="*/ 4019917 w 10145171"/>
                        <a:gd name="connsiteY9" fmla="*/ 0 h 1572000"/>
                        <a:gd name="connsiteX10" fmla="*/ 4297233 w 10145171"/>
                        <a:gd name="connsiteY10" fmla="*/ 0 h 1572000"/>
                        <a:gd name="connsiteX11" fmla="*/ 4574549 w 10145171"/>
                        <a:gd name="connsiteY11" fmla="*/ 0 h 1572000"/>
                        <a:gd name="connsiteX12" fmla="*/ 5140500 w 10145171"/>
                        <a:gd name="connsiteY12" fmla="*/ 0 h 1572000"/>
                        <a:gd name="connsiteX13" fmla="*/ 5417815 w 10145171"/>
                        <a:gd name="connsiteY13" fmla="*/ 0 h 1572000"/>
                        <a:gd name="connsiteX14" fmla="*/ 5983766 w 10145171"/>
                        <a:gd name="connsiteY14" fmla="*/ 0 h 1572000"/>
                        <a:gd name="connsiteX15" fmla="*/ 6645928 w 10145171"/>
                        <a:gd name="connsiteY15" fmla="*/ 0 h 1572000"/>
                        <a:gd name="connsiteX16" fmla="*/ 7404302 w 10145171"/>
                        <a:gd name="connsiteY16" fmla="*/ 0 h 1572000"/>
                        <a:gd name="connsiteX17" fmla="*/ 8066464 w 10145171"/>
                        <a:gd name="connsiteY17" fmla="*/ 0 h 1572000"/>
                        <a:gd name="connsiteX18" fmla="*/ 8439992 w 10145171"/>
                        <a:gd name="connsiteY18" fmla="*/ 0 h 1572000"/>
                        <a:gd name="connsiteX19" fmla="*/ 9005942 w 10145171"/>
                        <a:gd name="connsiteY19" fmla="*/ 0 h 1572000"/>
                        <a:gd name="connsiteX20" fmla="*/ 9883166 w 10145171"/>
                        <a:gd name="connsiteY20" fmla="*/ 0 h 1572000"/>
                        <a:gd name="connsiteX21" fmla="*/ 10145171 w 10145171"/>
                        <a:gd name="connsiteY21" fmla="*/ 262005 h 1572000"/>
                        <a:gd name="connsiteX22" fmla="*/ 10145171 w 10145171"/>
                        <a:gd name="connsiteY22" fmla="*/ 775520 h 1572000"/>
                        <a:gd name="connsiteX23" fmla="*/ 10145171 w 10145171"/>
                        <a:gd name="connsiteY23" fmla="*/ 1309995 h 1572000"/>
                        <a:gd name="connsiteX24" fmla="*/ 9883166 w 10145171"/>
                        <a:gd name="connsiteY24" fmla="*/ 1572000 h 1572000"/>
                        <a:gd name="connsiteX25" fmla="*/ 9413427 w 10145171"/>
                        <a:gd name="connsiteY25" fmla="*/ 1572000 h 1572000"/>
                        <a:gd name="connsiteX26" fmla="*/ 8847476 w 10145171"/>
                        <a:gd name="connsiteY26" fmla="*/ 1572000 h 1572000"/>
                        <a:gd name="connsiteX27" fmla="*/ 8377737 w 10145171"/>
                        <a:gd name="connsiteY27" fmla="*/ 1572000 h 1572000"/>
                        <a:gd name="connsiteX28" fmla="*/ 7811787 w 10145171"/>
                        <a:gd name="connsiteY28" fmla="*/ 1572000 h 1572000"/>
                        <a:gd name="connsiteX29" fmla="*/ 7342048 w 10145171"/>
                        <a:gd name="connsiteY29" fmla="*/ 1572000 h 1572000"/>
                        <a:gd name="connsiteX30" fmla="*/ 6872309 w 10145171"/>
                        <a:gd name="connsiteY30" fmla="*/ 1572000 h 1572000"/>
                        <a:gd name="connsiteX31" fmla="*/ 6306358 w 10145171"/>
                        <a:gd name="connsiteY31" fmla="*/ 1572000 h 1572000"/>
                        <a:gd name="connsiteX32" fmla="*/ 6029042 w 10145171"/>
                        <a:gd name="connsiteY32" fmla="*/ 1572000 h 1572000"/>
                        <a:gd name="connsiteX33" fmla="*/ 5270668 w 10145171"/>
                        <a:gd name="connsiteY33" fmla="*/ 1572000 h 1572000"/>
                        <a:gd name="connsiteX34" fmla="*/ 4608506 w 10145171"/>
                        <a:gd name="connsiteY34" fmla="*/ 1572000 h 1572000"/>
                        <a:gd name="connsiteX35" fmla="*/ 3850132 w 10145171"/>
                        <a:gd name="connsiteY35" fmla="*/ 1572000 h 1572000"/>
                        <a:gd name="connsiteX36" fmla="*/ 3091758 w 10145171"/>
                        <a:gd name="connsiteY36" fmla="*/ 1572000 h 1572000"/>
                        <a:gd name="connsiteX37" fmla="*/ 2429596 w 10145171"/>
                        <a:gd name="connsiteY37" fmla="*/ 1572000 h 1572000"/>
                        <a:gd name="connsiteX38" fmla="*/ 2152280 w 10145171"/>
                        <a:gd name="connsiteY38" fmla="*/ 1572000 h 1572000"/>
                        <a:gd name="connsiteX39" fmla="*/ 1682541 w 10145171"/>
                        <a:gd name="connsiteY39" fmla="*/ 1572000 h 1572000"/>
                        <a:gd name="connsiteX40" fmla="*/ 1309014 w 10145171"/>
                        <a:gd name="connsiteY40" fmla="*/ 1572000 h 1572000"/>
                        <a:gd name="connsiteX41" fmla="*/ 262005 w 10145171"/>
                        <a:gd name="connsiteY41" fmla="*/ 1572000 h 1572000"/>
                        <a:gd name="connsiteX42" fmla="*/ 0 w 10145171"/>
                        <a:gd name="connsiteY42" fmla="*/ 1309995 h 1572000"/>
                        <a:gd name="connsiteX43" fmla="*/ 0 w 10145171"/>
                        <a:gd name="connsiteY43" fmla="*/ 817440 h 1572000"/>
                        <a:gd name="connsiteX44" fmla="*/ 0 w 10145171"/>
                        <a:gd name="connsiteY44" fmla="*/ 262005 h 157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10145171" h="1572000" fill="none" extrusionOk="0">
                          <a:moveTo>
                            <a:pt x="0" y="262005"/>
                          </a:moveTo>
                          <a:cubicBezTo>
                            <a:pt x="3891" y="142270"/>
                            <a:pt x="112165" y="-29471"/>
                            <a:pt x="262005" y="0"/>
                          </a:cubicBezTo>
                          <a:cubicBezTo>
                            <a:pt x="456821" y="-33405"/>
                            <a:pt x="579402" y="23745"/>
                            <a:pt x="827956" y="0"/>
                          </a:cubicBezTo>
                          <a:cubicBezTo>
                            <a:pt x="1076510" y="-23745"/>
                            <a:pt x="1294340" y="13166"/>
                            <a:pt x="1490118" y="0"/>
                          </a:cubicBezTo>
                          <a:cubicBezTo>
                            <a:pt x="1685896" y="-13166"/>
                            <a:pt x="1855294" y="27523"/>
                            <a:pt x="1959857" y="0"/>
                          </a:cubicBezTo>
                          <a:cubicBezTo>
                            <a:pt x="2064420" y="-27523"/>
                            <a:pt x="2172449" y="3227"/>
                            <a:pt x="2237173" y="0"/>
                          </a:cubicBezTo>
                          <a:cubicBezTo>
                            <a:pt x="2301897" y="-3227"/>
                            <a:pt x="2397119" y="7261"/>
                            <a:pt x="2514489" y="0"/>
                          </a:cubicBezTo>
                          <a:cubicBezTo>
                            <a:pt x="2631859" y="-7261"/>
                            <a:pt x="2705440" y="41324"/>
                            <a:pt x="2888016" y="0"/>
                          </a:cubicBezTo>
                          <a:cubicBezTo>
                            <a:pt x="3070592" y="-41324"/>
                            <a:pt x="3363654" y="85491"/>
                            <a:pt x="3646390" y="0"/>
                          </a:cubicBezTo>
                          <a:cubicBezTo>
                            <a:pt x="3929126" y="-85491"/>
                            <a:pt x="3901335" y="31119"/>
                            <a:pt x="4019917" y="0"/>
                          </a:cubicBezTo>
                          <a:cubicBezTo>
                            <a:pt x="4138499" y="-31119"/>
                            <a:pt x="4216691" y="28724"/>
                            <a:pt x="4297233" y="0"/>
                          </a:cubicBezTo>
                          <a:cubicBezTo>
                            <a:pt x="4377775" y="-28724"/>
                            <a:pt x="4437701" y="26602"/>
                            <a:pt x="4574549" y="0"/>
                          </a:cubicBezTo>
                          <a:cubicBezTo>
                            <a:pt x="4711397" y="-26602"/>
                            <a:pt x="5007466" y="67793"/>
                            <a:pt x="5140500" y="0"/>
                          </a:cubicBezTo>
                          <a:cubicBezTo>
                            <a:pt x="5273534" y="-67793"/>
                            <a:pt x="5359115" y="26192"/>
                            <a:pt x="5417815" y="0"/>
                          </a:cubicBezTo>
                          <a:cubicBezTo>
                            <a:pt x="5476516" y="-26192"/>
                            <a:pt x="5718055" y="66629"/>
                            <a:pt x="5983766" y="0"/>
                          </a:cubicBezTo>
                          <a:cubicBezTo>
                            <a:pt x="6249477" y="-66629"/>
                            <a:pt x="6357645" y="72859"/>
                            <a:pt x="6645928" y="0"/>
                          </a:cubicBezTo>
                          <a:cubicBezTo>
                            <a:pt x="6934211" y="-72859"/>
                            <a:pt x="7097791" y="43764"/>
                            <a:pt x="7404302" y="0"/>
                          </a:cubicBezTo>
                          <a:cubicBezTo>
                            <a:pt x="7710813" y="-43764"/>
                            <a:pt x="7739277" y="61256"/>
                            <a:pt x="8066464" y="0"/>
                          </a:cubicBezTo>
                          <a:cubicBezTo>
                            <a:pt x="8393651" y="-61256"/>
                            <a:pt x="8280188" y="34401"/>
                            <a:pt x="8439992" y="0"/>
                          </a:cubicBezTo>
                          <a:cubicBezTo>
                            <a:pt x="8599796" y="-34401"/>
                            <a:pt x="8838487" y="67593"/>
                            <a:pt x="9005942" y="0"/>
                          </a:cubicBezTo>
                          <a:cubicBezTo>
                            <a:pt x="9173397" y="-67593"/>
                            <a:pt x="9499552" y="80799"/>
                            <a:pt x="9883166" y="0"/>
                          </a:cubicBezTo>
                          <a:cubicBezTo>
                            <a:pt x="10021508" y="27690"/>
                            <a:pt x="10119539" y="123849"/>
                            <a:pt x="10145171" y="262005"/>
                          </a:cubicBezTo>
                          <a:cubicBezTo>
                            <a:pt x="10198667" y="451479"/>
                            <a:pt x="10136782" y="542926"/>
                            <a:pt x="10145171" y="775520"/>
                          </a:cubicBezTo>
                          <a:cubicBezTo>
                            <a:pt x="10153560" y="1008115"/>
                            <a:pt x="10090565" y="1056288"/>
                            <a:pt x="10145171" y="1309995"/>
                          </a:cubicBezTo>
                          <a:cubicBezTo>
                            <a:pt x="10180371" y="1468524"/>
                            <a:pt x="10004160" y="1562220"/>
                            <a:pt x="9883166" y="1572000"/>
                          </a:cubicBezTo>
                          <a:cubicBezTo>
                            <a:pt x="9668620" y="1612860"/>
                            <a:pt x="9530988" y="1530880"/>
                            <a:pt x="9413427" y="1572000"/>
                          </a:cubicBezTo>
                          <a:cubicBezTo>
                            <a:pt x="9295866" y="1613120"/>
                            <a:pt x="9129095" y="1523039"/>
                            <a:pt x="8847476" y="1572000"/>
                          </a:cubicBezTo>
                          <a:cubicBezTo>
                            <a:pt x="8565857" y="1620961"/>
                            <a:pt x="8574012" y="1553050"/>
                            <a:pt x="8377737" y="1572000"/>
                          </a:cubicBezTo>
                          <a:cubicBezTo>
                            <a:pt x="8181462" y="1590950"/>
                            <a:pt x="8065616" y="1540433"/>
                            <a:pt x="7811787" y="1572000"/>
                          </a:cubicBezTo>
                          <a:cubicBezTo>
                            <a:pt x="7557958" y="1603567"/>
                            <a:pt x="7543656" y="1545188"/>
                            <a:pt x="7342048" y="1572000"/>
                          </a:cubicBezTo>
                          <a:cubicBezTo>
                            <a:pt x="7140440" y="1598812"/>
                            <a:pt x="6985886" y="1545464"/>
                            <a:pt x="6872309" y="1572000"/>
                          </a:cubicBezTo>
                          <a:cubicBezTo>
                            <a:pt x="6758732" y="1598536"/>
                            <a:pt x="6550506" y="1551585"/>
                            <a:pt x="6306358" y="1572000"/>
                          </a:cubicBezTo>
                          <a:cubicBezTo>
                            <a:pt x="6062210" y="1592415"/>
                            <a:pt x="6158385" y="1554517"/>
                            <a:pt x="6029042" y="1572000"/>
                          </a:cubicBezTo>
                          <a:cubicBezTo>
                            <a:pt x="5899699" y="1589483"/>
                            <a:pt x="5476222" y="1488235"/>
                            <a:pt x="5270668" y="1572000"/>
                          </a:cubicBezTo>
                          <a:cubicBezTo>
                            <a:pt x="5065114" y="1655765"/>
                            <a:pt x="4864855" y="1541690"/>
                            <a:pt x="4608506" y="1572000"/>
                          </a:cubicBezTo>
                          <a:cubicBezTo>
                            <a:pt x="4352157" y="1602310"/>
                            <a:pt x="4126929" y="1485390"/>
                            <a:pt x="3850132" y="1572000"/>
                          </a:cubicBezTo>
                          <a:cubicBezTo>
                            <a:pt x="3573335" y="1658610"/>
                            <a:pt x="3312591" y="1533045"/>
                            <a:pt x="3091758" y="1572000"/>
                          </a:cubicBezTo>
                          <a:cubicBezTo>
                            <a:pt x="2870925" y="1610955"/>
                            <a:pt x="2635078" y="1496364"/>
                            <a:pt x="2429596" y="1572000"/>
                          </a:cubicBezTo>
                          <a:cubicBezTo>
                            <a:pt x="2224114" y="1647636"/>
                            <a:pt x="2275191" y="1563947"/>
                            <a:pt x="2152280" y="1572000"/>
                          </a:cubicBezTo>
                          <a:cubicBezTo>
                            <a:pt x="2029369" y="1580053"/>
                            <a:pt x="1817138" y="1545065"/>
                            <a:pt x="1682541" y="1572000"/>
                          </a:cubicBezTo>
                          <a:cubicBezTo>
                            <a:pt x="1547944" y="1598935"/>
                            <a:pt x="1463489" y="1555885"/>
                            <a:pt x="1309014" y="1572000"/>
                          </a:cubicBezTo>
                          <a:cubicBezTo>
                            <a:pt x="1154539" y="1588115"/>
                            <a:pt x="669002" y="1564577"/>
                            <a:pt x="262005" y="1572000"/>
                          </a:cubicBezTo>
                          <a:cubicBezTo>
                            <a:pt x="101917" y="1565726"/>
                            <a:pt x="9800" y="1487781"/>
                            <a:pt x="0" y="1309995"/>
                          </a:cubicBezTo>
                          <a:cubicBezTo>
                            <a:pt x="-38084" y="1153470"/>
                            <a:pt x="47532" y="1060951"/>
                            <a:pt x="0" y="817440"/>
                          </a:cubicBezTo>
                          <a:cubicBezTo>
                            <a:pt x="-47532" y="573930"/>
                            <a:pt x="49878" y="391944"/>
                            <a:pt x="0" y="262005"/>
                          </a:cubicBezTo>
                          <a:close/>
                        </a:path>
                        <a:path w="10145171" h="1572000" stroke="0" extrusionOk="0">
                          <a:moveTo>
                            <a:pt x="0" y="262005"/>
                          </a:moveTo>
                          <a:cubicBezTo>
                            <a:pt x="-16699" y="118948"/>
                            <a:pt x="117808" y="-5215"/>
                            <a:pt x="262005" y="0"/>
                          </a:cubicBezTo>
                          <a:cubicBezTo>
                            <a:pt x="522094" y="-15327"/>
                            <a:pt x="785557" y="2236"/>
                            <a:pt x="924167" y="0"/>
                          </a:cubicBezTo>
                          <a:cubicBezTo>
                            <a:pt x="1062777" y="-2236"/>
                            <a:pt x="1257837" y="3355"/>
                            <a:pt x="1490118" y="0"/>
                          </a:cubicBezTo>
                          <a:cubicBezTo>
                            <a:pt x="1722399" y="-3355"/>
                            <a:pt x="1908523" y="49999"/>
                            <a:pt x="2056069" y="0"/>
                          </a:cubicBezTo>
                          <a:cubicBezTo>
                            <a:pt x="2203615" y="-49999"/>
                            <a:pt x="2314002" y="13160"/>
                            <a:pt x="2525808" y="0"/>
                          </a:cubicBezTo>
                          <a:cubicBezTo>
                            <a:pt x="2737614" y="-13160"/>
                            <a:pt x="2933862" y="9853"/>
                            <a:pt x="3187970" y="0"/>
                          </a:cubicBezTo>
                          <a:cubicBezTo>
                            <a:pt x="3442078" y="-9853"/>
                            <a:pt x="3450793" y="22415"/>
                            <a:pt x="3657709" y="0"/>
                          </a:cubicBezTo>
                          <a:cubicBezTo>
                            <a:pt x="3864625" y="-22415"/>
                            <a:pt x="3909897" y="7745"/>
                            <a:pt x="4031236" y="0"/>
                          </a:cubicBezTo>
                          <a:cubicBezTo>
                            <a:pt x="4152575" y="-7745"/>
                            <a:pt x="4240676" y="5938"/>
                            <a:pt x="4404764" y="0"/>
                          </a:cubicBezTo>
                          <a:cubicBezTo>
                            <a:pt x="4568852" y="-5938"/>
                            <a:pt x="4614291" y="11573"/>
                            <a:pt x="4682080" y="0"/>
                          </a:cubicBezTo>
                          <a:cubicBezTo>
                            <a:pt x="4749869" y="-11573"/>
                            <a:pt x="5053718" y="61221"/>
                            <a:pt x="5248030" y="0"/>
                          </a:cubicBezTo>
                          <a:cubicBezTo>
                            <a:pt x="5442342" y="-61221"/>
                            <a:pt x="5618026" y="31642"/>
                            <a:pt x="5910192" y="0"/>
                          </a:cubicBezTo>
                          <a:cubicBezTo>
                            <a:pt x="6202358" y="-31642"/>
                            <a:pt x="6266186" y="54094"/>
                            <a:pt x="6476143" y="0"/>
                          </a:cubicBezTo>
                          <a:cubicBezTo>
                            <a:pt x="6686100" y="-54094"/>
                            <a:pt x="6866662" y="81677"/>
                            <a:pt x="7234517" y="0"/>
                          </a:cubicBezTo>
                          <a:cubicBezTo>
                            <a:pt x="7602372" y="-81677"/>
                            <a:pt x="7683200" y="18106"/>
                            <a:pt x="7896679" y="0"/>
                          </a:cubicBezTo>
                          <a:cubicBezTo>
                            <a:pt x="8110158" y="-18106"/>
                            <a:pt x="8182548" y="30239"/>
                            <a:pt x="8270207" y="0"/>
                          </a:cubicBezTo>
                          <a:cubicBezTo>
                            <a:pt x="8357866" y="-30239"/>
                            <a:pt x="8460179" y="25946"/>
                            <a:pt x="8547522" y="0"/>
                          </a:cubicBezTo>
                          <a:cubicBezTo>
                            <a:pt x="8634865" y="-25946"/>
                            <a:pt x="8926562" y="63335"/>
                            <a:pt x="9113473" y="0"/>
                          </a:cubicBezTo>
                          <a:cubicBezTo>
                            <a:pt x="9300384" y="-63335"/>
                            <a:pt x="9266772" y="6674"/>
                            <a:pt x="9390789" y="0"/>
                          </a:cubicBezTo>
                          <a:cubicBezTo>
                            <a:pt x="9514806" y="-6674"/>
                            <a:pt x="9645111" y="31303"/>
                            <a:pt x="9883166" y="0"/>
                          </a:cubicBezTo>
                          <a:cubicBezTo>
                            <a:pt x="10052324" y="14906"/>
                            <a:pt x="10163649" y="127358"/>
                            <a:pt x="10145171" y="262005"/>
                          </a:cubicBezTo>
                          <a:cubicBezTo>
                            <a:pt x="10181949" y="457659"/>
                            <a:pt x="10120660" y="547042"/>
                            <a:pt x="10145171" y="796480"/>
                          </a:cubicBezTo>
                          <a:cubicBezTo>
                            <a:pt x="10169682" y="1045918"/>
                            <a:pt x="10123454" y="1179022"/>
                            <a:pt x="10145171" y="1309995"/>
                          </a:cubicBezTo>
                          <a:cubicBezTo>
                            <a:pt x="10164321" y="1474881"/>
                            <a:pt x="10024375" y="1577127"/>
                            <a:pt x="9883166" y="1572000"/>
                          </a:cubicBezTo>
                          <a:cubicBezTo>
                            <a:pt x="9764000" y="1606811"/>
                            <a:pt x="9536617" y="1563399"/>
                            <a:pt x="9413427" y="1572000"/>
                          </a:cubicBezTo>
                          <a:cubicBezTo>
                            <a:pt x="9290237" y="1580601"/>
                            <a:pt x="9002749" y="1507731"/>
                            <a:pt x="8847476" y="1572000"/>
                          </a:cubicBezTo>
                          <a:cubicBezTo>
                            <a:pt x="8692203" y="1636269"/>
                            <a:pt x="8255885" y="1515746"/>
                            <a:pt x="8089102" y="1572000"/>
                          </a:cubicBezTo>
                          <a:cubicBezTo>
                            <a:pt x="7922319" y="1628254"/>
                            <a:pt x="7876511" y="1551816"/>
                            <a:pt x="7715575" y="1572000"/>
                          </a:cubicBezTo>
                          <a:cubicBezTo>
                            <a:pt x="7554639" y="1592184"/>
                            <a:pt x="7392584" y="1532796"/>
                            <a:pt x="7245836" y="1572000"/>
                          </a:cubicBezTo>
                          <a:cubicBezTo>
                            <a:pt x="7099088" y="1611204"/>
                            <a:pt x="6660069" y="1500977"/>
                            <a:pt x="6487462" y="1572000"/>
                          </a:cubicBezTo>
                          <a:cubicBezTo>
                            <a:pt x="6314855" y="1643023"/>
                            <a:pt x="6266109" y="1549517"/>
                            <a:pt x="6210146" y="1572000"/>
                          </a:cubicBezTo>
                          <a:cubicBezTo>
                            <a:pt x="6154183" y="1594483"/>
                            <a:pt x="5777155" y="1523489"/>
                            <a:pt x="5451772" y="1572000"/>
                          </a:cubicBezTo>
                          <a:cubicBezTo>
                            <a:pt x="5126389" y="1620511"/>
                            <a:pt x="5302693" y="1566378"/>
                            <a:pt x="5174457" y="1572000"/>
                          </a:cubicBezTo>
                          <a:cubicBezTo>
                            <a:pt x="5046221" y="1577622"/>
                            <a:pt x="4735889" y="1543691"/>
                            <a:pt x="4416083" y="1572000"/>
                          </a:cubicBezTo>
                          <a:cubicBezTo>
                            <a:pt x="4096277" y="1600309"/>
                            <a:pt x="4020786" y="1548313"/>
                            <a:pt x="3753920" y="1572000"/>
                          </a:cubicBezTo>
                          <a:cubicBezTo>
                            <a:pt x="3487054" y="1595687"/>
                            <a:pt x="3438209" y="1554175"/>
                            <a:pt x="3187970" y="1572000"/>
                          </a:cubicBezTo>
                          <a:cubicBezTo>
                            <a:pt x="2937731" y="1589825"/>
                            <a:pt x="2973814" y="1563128"/>
                            <a:pt x="2814442" y="1572000"/>
                          </a:cubicBezTo>
                          <a:cubicBezTo>
                            <a:pt x="2655070" y="1580872"/>
                            <a:pt x="2556035" y="1527986"/>
                            <a:pt x="2344703" y="1572000"/>
                          </a:cubicBezTo>
                          <a:cubicBezTo>
                            <a:pt x="2133371" y="1616014"/>
                            <a:pt x="2046709" y="1565668"/>
                            <a:pt x="1778753" y="1572000"/>
                          </a:cubicBezTo>
                          <a:cubicBezTo>
                            <a:pt x="1510797" y="1578332"/>
                            <a:pt x="1270663" y="1538023"/>
                            <a:pt x="1116590" y="1572000"/>
                          </a:cubicBezTo>
                          <a:cubicBezTo>
                            <a:pt x="962517" y="1605977"/>
                            <a:pt x="463698" y="1510578"/>
                            <a:pt x="262005" y="1572000"/>
                          </a:cubicBezTo>
                          <a:cubicBezTo>
                            <a:pt x="140984" y="1578325"/>
                            <a:pt x="22625" y="1453302"/>
                            <a:pt x="0" y="1309995"/>
                          </a:cubicBezTo>
                          <a:cubicBezTo>
                            <a:pt x="-4014" y="1078104"/>
                            <a:pt x="17941" y="1006622"/>
                            <a:pt x="0" y="765040"/>
                          </a:cubicBezTo>
                          <a:cubicBezTo>
                            <a:pt x="-17941" y="523459"/>
                            <a:pt x="10832" y="386379"/>
                            <a:pt x="0" y="262005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30668" y="33448"/>
              <a:ext cx="9296590" cy="1840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Hoa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27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Lan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ít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hơn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Hoa 8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Lan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19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21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652947"/>
              <a:ext cx="10043515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61 – 8 = 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51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52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53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533268"/>
              <a:ext cx="10430647" cy="165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Mẹ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56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cam, Hoa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ít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hơn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mẹ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9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cam.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Hoa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bao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nhiêu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46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47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48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D5C161-5562-1816-93BB-1569A04D29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439" y="1188315"/>
            <a:ext cx="10888400" cy="1682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3AF8FC-279E-0D99-F446-DE5B9EDA44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8415" y="2576819"/>
            <a:ext cx="336528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67540-5E10-C3E9-8736-DE499D44B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065" y="1748572"/>
            <a:ext cx="7029297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F2296A-26FB-9C64-2B8F-329FCD0C5076}"/>
              </a:ext>
            </a:extLst>
          </p:cNvPr>
          <p:cNvSpPr/>
          <p:nvPr/>
        </p:nvSpPr>
        <p:spPr>
          <a:xfrm>
            <a:off x="979715" y="816429"/>
            <a:ext cx="587827" cy="62587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A99C43-A133-D8F8-DB9C-39F12E9AB701}"/>
              </a:ext>
            </a:extLst>
          </p:cNvPr>
          <p:cNvGrpSpPr/>
          <p:nvPr/>
        </p:nvGrpSpPr>
        <p:grpSpPr>
          <a:xfrm>
            <a:off x="1642860" y="914401"/>
            <a:ext cx="1039107" cy="534104"/>
            <a:chOff x="1870518" y="1440654"/>
            <a:chExt cx="785965" cy="38971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9F99D88-0561-3A29-91F0-550CF2CBC396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382154"/>
              <a:chOff x="1870518" y="1440654"/>
              <a:chExt cx="758382" cy="382154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DCD23B33-6751-F377-6469-D2B8545A478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16084B-49BB-A53F-F0EB-B61101042C3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86450" cy="381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B55958-ECF5-76EB-C9DA-EAB70E764120}"/>
                </a:ext>
              </a:extLst>
            </p:cNvPr>
            <p:cNvSpPr txBox="1"/>
            <p:nvPr/>
          </p:nvSpPr>
          <p:spPr>
            <a:xfrm>
              <a:off x="2350693" y="1448596"/>
              <a:ext cx="305790" cy="381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AB2ABDED-7ACA-3CCD-294E-B493FD413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591727"/>
              </p:ext>
            </p:extLst>
          </p:nvPr>
        </p:nvGraphicFramePr>
        <p:xfrm>
          <a:off x="740229" y="2255448"/>
          <a:ext cx="10972800" cy="2839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057743884"/>
                    </a:ext>
                  </a:extLst>
                </a:gridCol>
              </a:tblGrid>
              <a:tr h="94635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4635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94635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65A9D37-3BF2-20DB-15B1-81975CA3421C}"/>
              </a:ext>
            </a:extLst>
          </p:cNvPr>
          <p:cNvSpPr txBox="1"/>
          <p:nvPr/>
        </p:nvSpPr>
        <p:spPr>
          <a:xfrm>
            <a:off x="5000152" y="4260389"/>
            <a:ext cx="755335" cy="707886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2784CF-F277-7F01-4B81-7DBC7195DFF4}"/>
              </a:ext>
            </a:extLst>
          </p:cNvPr>
          <p:cNvSpPr txBox="1"/>
          <p:nvPr/>
        </p:nvSpPr>
        <p:spPr>
          <a:xfrm>
            <a:off x="6943251" y="4293046"/>
            <a:ext cx="755335" cy="707886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5363FF-EE6C-300E-84C0-09B03FCC2A31}"/>
              </a:ext>
            </a:extLst>
          </p:cNvPr>
          <p:cNvSpPr txBox="1"/>
          <p:nvPr/>
        </p:nvSpPr>
        <p:spPr>
          <a:xfrm>
            <a:off x="8728508" y="4282159"/>
            <a:ext cx="755335" cy="707886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C81FE9-42AB-E924-C874-AB67FC547D83}"/>
              </a:ext>
            </a:extLst>
          </p:cNvPr>
          <p:cNvSpPr txBox="1"/>
          <p:nvPr/>
        </p:nvSpPr>
        <p:spPr>
          <a:xfrm>
            <a:off x="10524651" y="4271274"/>
            <a:ext cx="755335" cy="707886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1204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7F1396-5034-557B-C391-08D016BC1BA2}"/>
              </a:ext>
            </a:extLst>
          </p:cNvPr>
          <p:cNvSpPr/>
          <p:nvPr/>
        </p:nvSpPr>
        <p:spPr>
          <a:xfrm>
            <a:off x="563526" y="1318437"/>
            <a:ext cx="626949" cy="57997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560E6-EDA6-37C0-C5D5-167E60DA46A1}"/>
              </a:ext>
            </a:extLst>
          </p:cNvPr>
          <p:cNvSpPr txBox="1"/>
          <p:nvPr/>
        </p:nvSpPr>
        <p:spPr>
          <a:xfrm>
            <a:off x="510363" y="2055667"/>
            <a:ext cx="39864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chú lùn sẽ ngồi lên chiếc ghế ghi phép tính có kết quả là số trên áo của mình. Tìm ghế cho các chú lùn.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0A75ED-D895-6CD8-71BB-53FEF5252E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2274" y="1461094"/>
            <a:ext cx="7047222" cy="43478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74E569-8B69-FC02-FCBA-1FAFF7915FDB}"/>
              </a:ext>
            </a:extLst>
          </p:cNvPr>
          <p:cNvGrpSpPr/>
          <p:nvPr/>
        </p:nvGrpSpPr>
        <p:grpSpPr>
          <a:xfrm>
            <a:off x="5409414" y="3753046"/>
            <a:ext cx="807151" cy="662828"/>
            <a:chOff x="1750173" y="2926500"/>
            <a:chExt cx="807151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EB75764-8D52-6571-7F7F-584C494C4DD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1A5592-D3C3-1F0B-EB64-57A441F232DB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5FB21C-9CD5-E059-07E2-5C97BE4295F3}"/>
              </a:ext>
            </a:extLst>
          </p:cNvPr>
          <p:cNvGrpSpPr/>
          <p:nvPr/>
        </p:nvGrpSpPr>
        <p:grpSpPr>
          <a:xfrm>
            <a:off x="6048245" y="2801190"/>
            <a:ext cx="807151" cy="662828"/>
            <a:chOff x="1750173" y="2926500"/>
            <a:chExt cx="807151" cy="6628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712BD9F-B4A1-E7CD-B880-CB9A0052365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732738-E4A3-6208-D848-A37C73C49501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CA66E5-3567-FBE9-2588-905CC1652BD5}"/>
              </a:ext>
            </a:extLst>
          </p:cNvPr>
          <p:cNvGrpSpPr/>
          <p:nvPr/>
        </p:nvGrpSpPr>
        <p:grpSpPr>
          <a:xfrm>
            <a:off x="7151000" y="2280616"/>
            <a:ext cx="807151" cy="662828"/>
            <a:chOff x="1750173" y="2926500"/>
            <a:chExt cx="807151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D826C4-B191-3977-E859-54A7E2D9F9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94057C-8C70-3529-BB2C-B95A51B83ECE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0F98187-6E07-5028-B013-59AFF2E926C3}"/>
              </a:ext>
            </a:extLst>
          </p:cNvPr>
          <p:cNvSpPr/>
          <p:nvPr/>
        </p:nvSpPr>
        <p:spPr>
          <a:xfrm>
            <a:off x="6639496" y="3416894"/>
            <a:ext cx="1866900" cy="1685761"/>
          </a:xfrm>
          <a:custGeom>
            <a:avLst/>
            <a:gdLst>
              <a:gd name="connsiteX0" fmla="*/ 1447800 w 1447800"/>
              <a:gd name="connsiteY0" fmla="*/ 1498600 h 1498600"/>
              <a:gd name="connsiteX1" fmla="*/ 558800 w 1447800"/>
              <a:gd name="connsiteY1" fmla="*/ 977900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  <a:gd name="connsiteX0" fmla="*/ 1447800 w 1447800"/>
              <a:gd name="connsiteY0" fmla="*/ 1498600 h 1498600"/>
              <a:gd name="connsiteX1" fmla="*/ 667139 w 1447800"/>
              <a:gd name="connsiteY1" fmla="*/ 904516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1498600">
                <a:moveTo>
                  <a:pt x="1447800" y="1498600"/>
                </a:moveTo>
                <a:cubicBezTo>
                  <a:pt x="1091141" y="1341966"/>
                  <a:pt x="842822" y="1111949"/>
                  <a:pt x="667139" y="904516"/>
                </a:cubicBezTo>
                <a:cubicBezTo>
                  <a:pt x="491456" y="697083"/>
                  <a:pt x="486833" y="416983"/>
                  <a:pt x="393700" y="254000"/>
                </a:cubicBezTo>
                <a:cubicBezTo>
                  <a:pt x="300567" y="91017"/>
                  <a:pt x="150283" y="4550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E00B35-31C7-C8F6-5382-993D9675D69A}"/>
              </a:ext>
            </a:extLst>
          </p:cNvPr>
          <p:cNvSpPr/>
          <p:nvPr/>
        </p:nvSpPr>
        <p:spPr>
          <a:xfrm>
            <a:off x="5979096" y="4369394"/>
            <a:ext cx="3594100" cy="1123843"/>
          </a:xfrm>
          <a:custGeom>
            <a:avLst/>
            <a:gdLst>
              <a:gd name="connsiteX0" fmla="*/ 3390900 w 3390900"/>
              <a:gd name="connsiteY0" fmla="*/ 1117600 h 1127172"/>
              <a:gd name="connsiteX1" fmla="*/ 1854200 w 3390900"/>
              <a:gd name="connsiteY1" fmla="*/ 990600 h 1127172"/>
              <a:gd name="connsiteX2" fmla="*/ 1079500 w 3390900"/>
              <a:gd name="connsiteY2" fmla="*/ 165100 h 1127172"/>
              <a:gd name="connsiteX3" fmla="*/ 0 w 3390900"/>
              <a:gd name="connsiteY3" fmla="*/ 0 h 1127172"/>
              <a:gd name="connsiteX0" fmla="*/ 3390900 w 3390900"/>
              <a:gd name="connsiteY0" fmla="*/ 1117600 h 1123843"/>
              <a:gd name="connsiteX1" fmla="*/ 1854200 w 3390900"/>
              <a:gd name="connsiteY1" fmla="*/ 990600 h 1123843"/>
              <a:gd name="connsiteX2" fmla="*/ 1013599 w 3390900"/>
              <a:gd name="connsiteY2" fmla="*/ 292100 h 1123843"/>
              <a:gd name="connsiteX3" fmla="*/ 0 w 3390900"/>
              <a:gd name="connsiteY3" fmla="*/ 0 h 11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123843">
                <a:moveTo>
                  <a:pt x="3390900" y="1117600"/>
                </a:moveTo>
                <a:cubicBezTo>
                  <a:pt x="2815166" y="1133475"/>
                  <a:pt x="2250417" y="1128183"/>
                  <a:pt x="1854200" y="990600"/>
                </a:cubicBezTo>
                <a:cubicBezTo>
                  <a:pt x="1457983" y="853017"/>
                  <a:pt x="1322632" y="457200"/>
                  <a:pt x="1013599" y="292100"/>
                </a:cubicBezTo>
                <a:cubicBezTo>
                  <a:pt x="704566" y="127000"/>
                  <a:pt x="385233" y="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1F06EE3-D95C-4939-6DCB-776C4B4DA84F}"/>
              </a:ext>
            </a:extLst>
          </p:cNvPr>
          <p:cNvSpPr/>
          <p:nvPr/>
        </p:nvSpPr>
        <p:spPr>
          <a:xfrm>
            <a:off x="7230886" y="2959695"/>
            <a:ext cx="3594099" cy="1902332"/>
          </a:xfrm>
          <a:custGeom>
            <a:avLst/>
            <a:gdLst>
              <a:gd name="connsiteX0" fmla="*/ 3531621 w 3531621"/>
              <a:gd name="connsiteY0" fmla="*/ 1866900 h 1866900"/>
              <a:gd name="connsiteX1" fmla="*/ 2871221 w 3531621"/>
              <a:gd name="connsiteY1" fmla="*/ 1066800 h 1866900"/>
              <a:gd name="connsiteX2" fmla="*/ 1220221 w 3531621"/>
              <a:gd name="connsiteY2" fmla="*/ 723900 h 1866900"/>
              <a:gd name="connsiteX3" fmla="*/ 89921 w 3531621"/>
              <a:gd name="connsiteY3" fmla="*/ 698500 h 1866900"/>
              <a:gd name="connsiteX4" fmla="*/ 153421 w 3531621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1136654 w 3448054"/>
              <a:gd name="connsiteY2" fmla="*/ 7239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819154 w 3448054"/>
              <a:gd name="connsiteY2" fmla="*/ 7493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59910 w 3459910"/>
              <a:gd name="connsiteY0" fmla="*/ 1866900 h 1866900"/>
              <a:gd name="connsiteX1" fmla="*/ 2799510 w 3459910"/>
              <a:gd name="connsiteY1" fmla="*/ 1066800 h 1866900"/>
              <a:gd name="connsiteX2" fmla="*/ 831010 w 3459910"/>
              <a:gd name="connsiteY2" fmla="*/ 749300 h 1866900"/>
              <a:gd name="connsiteX3" fmla="*/ 145210 w 3459910"/>
              <a:gd name="connsiteY3" fmla="*/ 546100 h 1866900"/>
              <a:gd name="connsiteX4" fmla="*/ 81710 w 3459910"/>
              <a:gd name="connsiteY4" fmla="*/ 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910" h="1866900">
                <a:moveTo>
                  <a:pt x="3459910" y="1866900"/>
                </a:moveTo>
                <a:cubicBezTo>
                  <a:pt x="3322326" y="1562100"/>
                  <a:pt x="3237660" y="1253067"/>
                  <a:pt x="2799510" y="1066800"/>
                </a:cubicBezTo>
                <a:cubicBezTo>
                  <a:pt x="2361360" y="880533"/>
                  <a:pt x="1273393" y="836083"/>
                  <a:pt x="831010" y="749300"/>
                </a:cubicBezTo>
                <a:cubicBezTo>
                  <a:pt x="388627" y="662517"/>
                  <a:pt x="323010" y="666750"/>
                  <a:pt x="145210" y="546100"/>
                </a:cubicBezTo>
                <a:cubicBezTo>
                  <a:pt x="-32590" y="425450"/>
                  <a:pt x="-38940" y="288925"/>
                  <a:pt x="8171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1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5" grpId="0" animBg="1"/>
      <p:bldP spid="26" grpId="0" animBg="1"/>
      <p:bldP spid="28" grpId="0" animBg="1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307</Words>
  <Application>Microsoft Office PowerPoint</Application>
  <PresentationFormat>Widescreen</PresentationFormat>
  <Paragraphs>79</Paragraphs>
  <Slides>14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#9Slide05 SVNEgregio Script</vt:lpstr>
      <vt:lpstr>#9Slide07 HoneyCream</vt:lpstr>
      <vt:lpstr>Abril Fatface</vt:lpstr>
      <vt:lpstr>Aldrich</vt:lpstr>
      <vt:lpstr>Arial</vt:lpstr>
      <vt:lpstr>Calibri</vt:lpstr>
      <vt:lpstr>印品黑体</vt:lpstr>
      <vt:lpstr>2_Office 主题</vt:lpstr>
      <vt:lpstr>https://www.freeppt7.com</vt:lpstr>
      <vt:lpstr>1_Office 主题​​</vt:lpstr>
      <vt:lpstr>Office 主题​​</vt:lpstr>
      <vt:lpstr>SlidesMania</vt:lpstr>
      <vt:lpstr>1_SlidesMania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68</cp:revision>
  <dcterms:created xsi:type="dcterms:W3CDTF">2021-07-20T01:55:21Z</dcterms:created>
  <dcterms:modified xsi:type="dcterms:W3CDTF">2025-12-22T13:00:28Z</dcterms:modified>
</cp:coreProperties>
</file>