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62" r:id="rId3"/>
    <p:sldMasterId id="2147483774" r:id="rId4"/>
    <p:sldMasterId id="2147483781" r:id="rId5"/>
  </p:sldMasterIdLst>
  <p:notesMasterIdLst>
    <p:notesMasterId r:id="rId23"/>
  </p:notesMasterIdLst>
  <p:sldIdLst>
    <p:sldId id="402" r:id="rId6"/>
    <p:sldId id="256" r:id="rId7"/>
    <p:sldId id="263" r:id="rId8"/>
    <p:sldId id="261" r:id="rId9"/>
    <p:sldId id="259" r:id="rId10"/>
    <p:sldId id="258" r:id="rId11"/>
    <p:sldId id="257" r:id="rId12"/>
    <p:sldId id="260" r:id="rId13"/>
    <p:sldId id="262" r:id="rId14"/>
    <p:sldId id="393" r:id="rId15"/>
    <p:sldId id="413" r:id="rId16"/>
    <p:sldId id="285" r:id="rId17"/>
    <p:sldId id="2007577125" r:id="rId18"/>
    <p:sldId id="2007577126" r:id="rId19"/>
    <p:sldId id="2007577127" r:id="rId20"/>
    <p:sldId id="309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98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97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0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5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1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2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7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0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118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99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896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55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6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3804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3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9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29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8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3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24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10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0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7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3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9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8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17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4.png"/><Relationship Id="rId34" Type="http://schemas.microsoft.com/office/2007/relationships/hdphoto" Target="../media/hdphoto12.wdp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9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image" Target="../media/image20.gif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28.png"/><Relationship Id="rId10" Type="http://schemas.openxmlformats.org/officeDocument/2006/relationships/image" Target="../media/image18.gif"/><Relationship Id="rId19" Type="http://schemas.microsoft.com/office/2007/relationships/hdphoto" Target="../media/hdphoto5.wdp"/><Relationship Id="rId31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16.gif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9.wdp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1.png"/><Relationship Id="rId23" Type="http://schemas.openxmlformats.org/officeDocument/2006/relationships/image" Target="../media/image31.png"/><Relationship Id="rId10" Type="http://schemas.openxmlformats.org/officeDocument/2006/relationships/image" Target="../media/image14.gif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2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4.xml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9.png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20.gif"/><Relationship Id="rId17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13.wdp"/><Relationship Id="rId10" Type="http://schemas.openxmlformats.org/officeDocument/2006/relationships/image" Target="../media/image15.gif"/><Relationship Id="rId19" Type="http://schemas.microsoft.com/office/2007/relationships/hdphoto" Target="../media/hdphoto15.wdp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97" y="103323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C11A2-FBA6-A83C-7692-918D7890FA87}"/>
              </a:ext>
            </a:extLst>
          </p:cNvPr>
          <p:cNvSpPr txBox="1"/>
          <p:nvPr/>
        </p:nvSpPr>
        <p:spPr>
          <a:xfrm>
            <a:off x="2549272" y="26088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33: ÔN TẬP PHÉP CỘNG, PHÉP TRỪ TRONG PHẠM VI 20, 100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38A2F0-866A-FCF2-3873-B3E9613856DB}"/>
              </a:ext>
            </a:extLst>
          </p:cNvPr>
          <p:cNvSpPr txBox="1"/>
          <p:nvPr/>
        </p:nvSpPr>
        <p:spPr>
          <a:xfrm>
            <a:off x="5562600" y="5181600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157" y="154123"/>
            <a:ext cx="1408794" cy="14087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C5EE0-86FA-10D7-7DD8-BE3DFA8F64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" y="1900771"/>
            <a:ext cx="10011400" cy="24768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92090-6733-80AE-D8DF-FC4ADB67FCD9}"/>
              </a:ext>
            </a:extLst>
          </p:cNvPr>
          <p:cNvSpPr/>
          <p:nvPr/>
        </p:nvSpPr>
        <p:spPr>
          <a:xfrm>
            <a:off x="1113526" y="15755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8AB544-817B-F7D9-81FE-72DF22C16EEB}"/>
              </a:ext>
            </a:extLst>
          </p:cNvPr>
          <p:cNvGrpSpPr/>
          <p:nvPr/>
        </p:nvGrpSpPr>
        <p:grpSpPr>
          <a:xfrm>
            <a:off x="1624982" y="1613413"/>
            <a:ext cx="1649811" cy="468262"/>
            <a:chOff x="1424803" y="1434057"/>
            <a:chExt cx="1649811" cy="4682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812827-C7B1-CD04-60BE-F46AD975F90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F5B0453-0E3F-6D4E-3FD9-5C524706F66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632A83-08C2-A7FA-5C5A-F453380B39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15A06C-30EF-E6DC-11EC-BD11F08A3FDE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a)            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CA272B-B375-47BC-64C0-85FEE05B04A0}"/>
              </a:ext>
            </a:extLst>
          </p:cNvPr>
          <p:cNvSpPr/>
          <p:nvPr/>
        </p:nvSpPr>
        <p:spPr>
          <a:xfrm>
            <a:off x="3525541" y="2285474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6548A8-C319-C273-3571-827FD5407DBB}"/>
              </a:ext>
            </a:extLst>
          </p:cNvPr>
          <p:cNvGrpSpPr/>
          <p:nvPr/>
        </p:nvGrpSpPr>
        <p:grpSpPr>
          <a:xfrm>
            <a:off x="5272488" y="2966330"/>
            <a:ext cx="784728" cy="754546"/>
            <a:chOff x="5113000" y="2796209"/>
            <a:chExt cx="784728" cy="754546"/>
          </a:xfrm>
        </p:grpSpPr>
        <p:sp>
          <p:nvSpPr>
            <p:cNvPr id="25" name="Star: 16 Points 24">
              <a:extLst>
                <a:ext uri="{FF2B5EF4-FFF2-40B4-BE49-F238E27FC236}">
                  <a16:creationId xmlns:a16="http://schemas.microsoft.com/office/drawing/2014/main" id="{1E6F3DA8-F3E4-89B4-84B0-0B111A2B6861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27E28D-D07B-4F0B-2A70-A42652C94F38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5B3CF5-4409-A8B3-4591-B070ABAB1B65}"/>
              </a:ext>
            </a:extLst>
          </p:cNvPr>
          <p:cNvGrpSpPr/>
          <p:nvPr/>
        </p:nvGrpSpPr>
        <p:grpSpPr>
          <a:xfrm>
            <a:off x="7980740" y="3228887"/>
            <a:ext cx="784728" cy="753599"/>
            <a:chOff x="7821252" y="3058766"/>
            <a:chExt cx="784728" cy="753599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7350712-4A26-DA71-F22F-FCA436792623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DA3577-3455-6E6F-4963-8023AEFD3D6B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3E0306-AF1E-387B-DEFB-CBD87F1853D3}"/>
              </a:ext>
            </a:extLst>
          </p:cNvPr>
          <p:cNvGrpSpPr/>
          <p:nvPr/>
        </p:nvGrpSpPr>
        <p:grpSpPr>
          <a:xfrm>
            <a:off x="9793688" y="2499741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33" name="Star: 16 Points 32">
              <a:extLst>
                <a:ext uri="{FF2B5EF4-FFF2-40B4-BE49-F238E27FC236}">
                  <a16:creationId xmlns:a16="http://schemas.microsoft.com/office/drawing/2014/main" id="{81231198-4970-0695-B2DE-160A17D55818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CB5DBA-7B4F-1B50-9810-392135255839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286DEF-760B-436F-7A2D-594F1CE08136}"/>
              </a:ext>
            </a:extLst>
          </p:cNvPr>
          <p:cNvSpPr txBox="1"/>
          <p:nvPr/>
        </p:nvSpPr>
        <p:spPr>
          <a:xfrm>
            <a:off x="1119715" y="4141762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Tính tổng các số hạng bằng nhau.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E4DE61-2752-A26F-BAEF-CACB0DBCAC4E}"/>
              </a:ext>
            </a:extLst>
          </p:cNvPr>
          <p:cNvSpPr/>
          <p:nvPr/>
        </p:nvSpPr>
        <p:spPr>
          <a:xfrm>
            <a:off x="2341851" y="4757900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+ 24 + 24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A64A0E5-4FF7-8B22-DC26-4FC1168FD070}"/>
              </a:ext>
            </a:extLst>
          </p:cNvPr>
          <p:cNvSpPr/>
          <p:nvPr/>
        </p:nvSpPr>
        <p:spPr>
          <a:xfrm>
            <a:off x="6615074" y="4757900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+ 2 + 2 + 2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8C2CC-79AC-A343-4624-A0DC4786D570}"/>
              </a:ext>
            </a:extLst>
          </p:cNvPr>
          <p:cNvGrpSpPr/>
          <p:nvPr/>
        </p:nvGrpSpPr>
        <p:grpSpPr>
          <a:xfrm>
            <a:off x="3453269" y="5582394"/>
            <a:ext cx="793899" cy="662828"/>
            <a:chOff x="1750173" y="2926500"/>
            <a:chExt cx="793899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9B1F3AC-748C-B286-B63A-313E52A18C4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C0624F-362D-ECF2-FFBA-242BBD0871F6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BC0112-3C00-0DF3-3C56-190648D067B2}"/>
              </a:ext>
            </a:extLst>
          </p:cNvPr>
          <p:cNvGrpSpPr/>
          <p:nvPr/>
        </p:nvGrpSpPr>
        <p:grpSpPr>
          <a:xfrm>
            <a:off x="7997931" y="5588661"/>
            <a:ext cx="793899" cy="662828"/>
            <a:chOff x="1750173" y="2926500"/>
            <a:chExt cx="793899" cy="66282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D3FCD9-B056-5465-ED5B-EC102273655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2B4A04-068D-D3C7-2A94-06DE10E9D5FC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35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14ACC6C-F755-F064-A4D2-FD455CA0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485" y="123723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B21CBBC-66B6-DB9F-7741-5440A6FB7C01}"/>
              </a:ext>
            </a:extLst>
          </p:cNvPr>
          <p:cNvSpPr/>
          <p:nvPr/>
        </p:nvSpPr>
        <p:spPr>
          <a:xfrm>
            <a:off x="3264269" y="16390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BB01A-E608-692E-0C34-AAA43EF99A47}"/>
              </a:ext>
            </a:extLst>
          </p:cNvPr>
          <p:cNvSpPr txBox="1"/>
          <p:nvPr/>
        </p:nvSpPr>
        <p:spPr>
          <a:xfrm>
            <a:off x="3711501" y="1639059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Cho bảng sau: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699EDC-1A2C-D0C7-34A1-A855DEC23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51415"/>
              </p:ext>
            </p:extLst>
          </p:nvPr>
        </p:nvGraphicFramePr>
        <p:xfrm>
          <a:off x="1152328" y="2364039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DB13726-41B8-C438-F29E-6ECC87810E36}"/>
              </a:ext>
            </a:extLst>
          </p:cNvPr>
          <p:cNvSpPr txBox="1"/>
          <p:nvPr/>
        </p:nvSpPr>
        <p:spPr>
          <a:xfrm>
            <a:off x="6935447" y="1533042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Tính tổng của ba số tròn chục có trong bảng.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D2516-7912-433B-FA40-E7D8700A604A}"/>
              </a:ext>
            </a:extLst>
          </p:cNvPr>
          <p:cNvSpPr/>
          <p:nvPr/>
        </p:nvSpPr>
        <p:spPr>
          <a:xfrm>
            <a:off x="2762054" y="3152497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4FFD4E-68C3-66F3-11B3-FFFB888C19D4}"/>
              </a:ext>
            </a:extLst>
          </p:cNvPr>
          <p:cNvSpPr/>
          <p:nvPr/>
        </p:nvSpPr>
        <p:spPr>
          <a:xfrm>
            <a:off x="5179600" y="3944650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A2AAA1-ADB7-F7A0-7239-549AD6FC3138}"/>
              </a:ext>
            </a:extLst>
          </p:cNvPr>
          <p:cNvSpPr/>
          <p:nvPr/>
        </p:nvSpPr>
        <p:spPr>
          <a:xfrm>
            <a:off x="1961955" y="5490896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E217AC-7D19-AA77-D499-9B37D37EE654}"/>
              </a:ext>
            </a:extLst>
          </p:cNvPr>
          <p:cNvSpPr/>
          <p:nvPr/>
        </p:nvSpPr>
        <p:spPr>
          <a:xfrm>
            <a:off x="7376918" y="2583249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20 + 30 + 40 =         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40C8E-0122-9C7B-D039-D85B86C3BD56}"/>
              </a:ext>
            </a:extLst>
          </p:cNvPr>
          <p:cNvSpPr txBox="1"/>
          <p:nvPr/>
        </p:nvSpPr>
        <p:spPr>
          <a:xfrm>
            <a:off x="10166815" y="27111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78883-2555-7D51-54AA-F67B7031A2B0}"/>
              </a:ext>
            </a:extLst>
          </p:cNvPr>
          <p:cNvSpPr txBox="1"/>
          <p:nvPr/>
        </p:nvSpPr>
        <p:spPr>
          <a:xfrm>
            <a:off x="6935447" y="3462605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6DE96-DC01-D4B1-AA2C-B7355554D1E5}"/>
              </a:ext>
            </a:extLst>
          </p:cNvPr>
          <p:cNvSpPr/>
          <p:nvPr/>
        </p:nvSpPr>
        <p:spPr>
          <a:xfrm>
            <a:off x="1152328" y="2383618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7F1F7-D0C6-4177-EF84-ACF8D6DF1927}"/>
              </a:ext>
            </a:extLst>
          </p:cNvPr>
          <p:cNvSpPr/>
          <p:nvPr/>
        </p:nvSpPr>
        <p:spPr>
          <a:xfrm>
            <a:off x="1972032" y="2382536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4D171D2-B8A7-5B3A-3EA0-5619CEF7A326}"/>
              </a:ext>
            </a:extLst>
          </p:cNvPr>
          <p:cNvSpPr/>
          <p:nvPr/>
        </p:nvSpPr>
        <p:spPr>
          <a:xfrm>
            <a:off x="7944646" y="4394458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+ 12 = 23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245E40-D06E-C7B2-2F8B-34BF66405E89}"/>
              </a:ext>
            </a:extLst>
          </p:cNvPr>
          <p:cNvSpPr txBox="1"/>
          <p:nvPr/>
        </p:nvSpPr>
        <p:spPr>
          <a:xfrm>
            <a:off x="6935447" y="5152323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Hai số nào trong bảng có tổng lớn nhất?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B7939C-E035-913C-9644-F344A46BF6F4}"/>
              </a:ext>
            </a:extLst>
          </p:cNvPr>
          <p:cNvSpPr/>
          <p:nvPr/>
        </p:nvSpPr>
        <p:spPr>
          <a:xfrm>
            <a:off x="5184578" y="5490896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2C7BC6-252C-C591-9F58-99D7DF0AFC0F}"/>
              </a:ext>
            </a:extLst>
          </p:cNvPr>
          <p:cNvSpPr/>
          <p:nvPr/>
        </p:nvSpPr>
        <p:spPr>
          <a:xfrm>
            <a:off x="6004282" y="5489814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AB2C208-5743-6DC0-AD81-35A8003ABE15}"/>
              </a:ext>
            </a:extLst>
          </p:cNvPr>
          <p:cNvSpPr/>
          <p:nvPr/>
        </p:nvSpPr>
        <p:spPr>
          <a:xfrm>
            <a:off x="7941972" y="6157354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2967406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5" grpId="0" animBg="1"/>
      <p:bldP spid="16" grpId="0" animBg="1"/>
      <p:bldP spid="44" grpId="0" animBg="1"/>
      <p:bldP spid="45" grpId="0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3" name="Picture 1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6C8AC08A-C122-6F7E-1417-3847B7FD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7" y="3183251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033C3A34-2315-6BFD-1C11-A08C7DE4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226" y="1653008"/>
            <a:ext cx="2237784" cy="863493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7A297EB-3666-C700-9D1D-FB7501B2698F}"/>
              </a:ext>
            </a:extLst>
          </p:cNvPr>
          <p:cNvSpPr/>
          <p:nvPr/>
        </p:nvSpPr>
        <p:spPr>
          <a:xfrm>
            <a:off x="2864710" y="18548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78338-68CA-9225-6127-0CE34E38BDF9}"/>
              </a:ext>
            </a:extLst>
          </p:cNvPr>
          <p:cNvSpPr txBox="1"/>
          <p:nvPr/>
        </p:nvSpPr>
        <p:spPr>
          <a:xfrm>
            <a:off x="3311942" y="1854809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9DB46-6064-30DE-A0BB-D158F5ECA260}"/>
              </a:ext>
            </a:extLst>
          </p:cNvPr>
          <p:cNvSpPr txBox="1"/>
          <p:nvPr/>
        </p:nvSpPr>
        <p:spPr>
          <a:xfrm>
            <a:off x="6498954" y="3175502"/>
            <a:ext cx="219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6A93C-652F-EC14-FC98-95C57067A236}"/>
              </a:ext>
            </a:extLst>
          </p:cNvPr>
          <p:cNvSpPr txBox="1"/>
          <p:nvPr/>
        </p:nvSpPr>
        <p:spPr>
          <a:xfrm>
            <a:off x="4323097" y="3885483"/>
            <a:ext cx="69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gỗ còn lại dài số xăng-ti-mét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DA615-D09E-BD4D-1AC7-0EDEE38A2512}"/>
              </a:ext>
            </a:extLst>
          </p:cNvPr>
          <p:cNvSpPr txBox="1"/>
          <p:nvPr/>
        </p:nvSpPr>
        <p:spPr>
          <a:xfrm>
            <a:off x="4966150" y="436674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– 27 = 65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8BB07-9B7D-F9E4-2D34-343076332A19}"/>
              </a:ext>
            </a:extLst>
          </p:cNvPr>
          <p:cNvSpPr txBox="1"/>
          <p:nvPr/>
        </p:nvSpPr>
        <p:spPr>
          <a:xfrm>
            <a:off x="6136055" y="4852853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65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79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BD401-B70F-FA7A-600A-2ABD1B02BB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65" y="1385557"/>
            <a:ext cx="6381881" cy="40868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BBA5633-8890-781A-147A-FB8666583303}"/>
              </a:ext>
            </a:extLst>
          </p:cNvPr>
          <p:cNvSpPr/>
          <p:nvPr/>
        </p:nvSpPr>
        <p:spPr>
          <a:xfrm>
            <a:off x="1202337" y="19399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F3BD4F-8BC8-A8D6-AE2C-B38E3C2F750D}"/>
              </a:ext>
            </a:extLst>
          </p:cNvPr>
          <p:cNvGrpSpPr/>
          <p:nvPr/>
        </p:nvGrpSpPr>
        <p:grpSpPr>
          <a:xfrm>
            <a:off x="1766859" y="2010521"/>
            <a:ext cx="1116312" cy="461666"/>
            <a:chOff x="1870518" y="1440653"/>
            <a:chExt cx="1116312" cy="4616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D00142-431C-A671-92C1-840F90AC4F0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520C624-E824-7614-8577-CAB61583736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E698B2-2F0C-F4A1-0F92-7DA8B1D40D5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BEE659-49E2-44AA-D9BD-C184DFE5C8D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B583AD6-92A2-CB19-1A89-0906EC80D0B1}"/>
              </a:ext>
            </a:extLst>
          </p:cNvPr>
          <p:cNvSpPr/>
          <p:nvPr/>
        </p:nvSpPr>
        <p:spPr>
          <a:xfrm rot="5400000">
            <a:off x="2709616" y="2659845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5FFD3-A9DC-9796-4BC8-8E793DB5B748}"/>
              </a:ext>
            </a:extLst>
          </p:cNvPr>
          <p:cNvSpPr txBox="1"/>
          <p:nvPr/>
        </p:nvSpPr>
        <p:spPr>
          <a:xfrm>
            <a:off x="900090" y="3252289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ở trên bằng tổng của hai số ở dưới.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FE87A9-E614-5F45-49DE-C015D14503D1}"/>
              </a:ext>
            </a:extLst>
          </p:cNvPr>
          <p:cNvSpPr/>
          <p:nvPr/>
        </p:nvSpPr>
        <p:spPr>
          <a:xfrm>
            <a:off x="7974840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C4AFA7-5A60-5024-1A1C-8B46C9151E4D}"/>
              </a:ext>
            </a:extLst>
          </p:cNvPr>
          <p:cNvSpPr/>
          <p:nvPr/>
        </p:nvSpPr>
        <p:spPr>
          <a:xfrm>
            <a:off x="8961236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4BD9F3-D7B0-BB05-4BF8-F94FC149A776}"/>
              </a:ext>
            </a:extLst>
          </p:cNvPr>
          <p:cNvSpPr/>
          <p:nvPr/>
        </p:nvSpPr>
        <p:spPr>
          <a:xfrm>
            <a:off x="7512142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8A37DB-0F3B-1ACC-A8C7-E98C3BF6CD64}"/>
              </a:ext>
            </a:extLst>
          </p:cNvPr>
          <p:cNvSpPr/>
          <p:nvPr/>
        </p:nvSpPr>
        <p:spPr>
          <a:xfrm>
            <a:off x="8498538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1AC6E5-98CC-5B3F-5D99-DA8A96938821}"/>
              </a:ext>
            </a:extLst>
          </p:cNvPr>
          <p:cNvSpPr/>
          <p:nvPr/>
        </p:nvSpPr>
        <p:spPr>
          <a:xfrm>
            <a:off x="8092188" y="3150311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F92167-427C-04FE-50F7-9D46C1C0D170}"/>
              </a:ext>
            </a:extLst>
          </p:cNvPr>
          <p:cNvSpPr/>
          <p:nvPr/>
        </p:nvSpPr>
        <p:spPr>
          <a:xfrm>
            <a:off x="7588383" y="2736123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54336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42 + 48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+mj-lt"/>
                </a:rPr>
                <a:t>90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0825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+mj-lt"/>
                </a:rPr>
                <a:t>63 – 36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27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27 + 37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64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+mj-lt"/>
                </a:rPr>
                <a:t>54 + 29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83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58" y="4659506"/>
            <a:ext cx="2592402" cy="23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91 – 48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43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546346" y="4824535"/>
            <a:ext cx="3064255" cy="2271288"/>
            <a:chOff x="4022345" y="4824535"/>
            <a:chExt cx="3064255" cy="227128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300</Words>
  <Application>Microsoft Office PowerPoint</Application>
  <PresentationFormat>Widescreen</PresentationFormat>
  <Paragraphs>110</Paragraphs>
  <Slides>17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SVNA Love Of Thunder</vt:lpstr>
      <vt:lpstr>Arial</vt:lpstr>
      <vt:lpstr>Calibri</vt:lpstr>
      <vt:lpstr>Times New Roman</vt:lpstr>
      <vt:lpstr>Utm AVO</vt:lpstr>
      <vt:lpstr>思源黑体 CN Medium</vt:lpstr>
      <vt:lpstr>自定义设计方案</vt:lpstr>
      <vt:lpstr>Office 主题​​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2021-07-09T06:30:31Z</dcterms:created>
  <dcterms:modified xsi:type="dcterms:W3CDTF">2025-12-22T14:55:12Z</dcterms:modified>
</cp:coreProperties>
</file>