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.xml" ContentType="application/vnd.openxmlformats-officedocument.presentationml.notesSlide+xml"/>
  <Override PartName="/ppt/tags/tag2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1" r:id="rId2"/>
    <p:sldMasterId id="2147483748" r:id="rId3"/>
    <p:sldMasterId id="2147483755" r:id="rId4"/>
    <p:sldMasterId id="2147483783" r:id="rId5"/>
    <p:sldMasterId id="2147483796" r:id="rId6"/>
    <p:sldMasterId id="2147483819" r:id="rId7"/>
    <p:sldMasterId id="2147483834" r:id="rId8"/>
    <p:sldMasterId id="2147483849" r:id="rId9"/>
    <p:sldMasterId id="2147483864" r:id="rId10"/>
    <p:sldMasterId id="2147483870" r:id="rId11"/>
  </p:sldMasterIdLst>
  <p:notesMasterIdLst>
    <p:notesMasterId r:id="rId31"/>
  </p:notesMasterIdLst>
  <p:sldIdLst>
    <p:sldId id="2007577196" r:id="rId12"/>
    <p:sldId id="2007577197" r:id="rId13"/>
    <p:sldId id="288" r:id="rId14"/>
    <p:sldId id="287" r:id="rId15"/>
    <p:sldId id="2007577195" r:id="rId16"/>
    <p:sldId id="410" r:id="rId17"/>
    <p:sldId id="412" r:id="rId18"/>
    <p:sldId id="2007577198" r:id="rId19"/>
    <p:sldId id="267" r:id="rId20"/>
    <p:sldId id="2007577201" r:id="rId21"/>
    <p:sldId id="417" r:id="rId22"/>
    <p:sldId id="269" r:id="rId23"/>
    <p:sldId id="270" r:id="rId24"/>
    <p:sldId id="271" r:id="rId25"/>
    <p:sldId id="272" r:id="rId26"/>
    <p:sldId id="2007577199" r:id="rId27"/>
    <p:sldId id="273" r:id="rId28"/>
    <p:sldId id="2007577200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88177" autoAdjust="0"/>
  </p:normalViewPr>
  <p:slideViewPr>
    <p:cSldViewPr snapToGrid="0">
      <p:cViewPr varScale="1">
        <p:scale>
          <a:sx n="78" d="100"/>
          <a:sy n="78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443BE-5F35-46DF-9E7C-AB2BEE39195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BE6FF-1768-4C37-85C8-89F68B50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2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49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83063-5CCD-40BC-B788-EE5AC62755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5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7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0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2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3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9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7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90.xml"/><Relationship Id="rId4" Type="http://schemas.openxmlformats.org/officeDocument/2006/relationships/tags" Target="../tags/tag18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9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20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2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6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2154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8767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165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6840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795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498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4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0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232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5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1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6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10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28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585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189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5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0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3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874"/>
            <a:ext cx="1530877" cy="2827735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0" y="0"/>
            <a:ext cx="1512786" cy="13049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10461210" y="228895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10535046" y="4810938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10493"/>
            <a:ext cx="1183486" cy="218605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3292"/>
            <a:ext cx="1680824" cy="3104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538" y="3104707"/>
            <a:ext cx="2114462" cy="39056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5088" y="4088986"/>
            <a:ext cx="1516912" cy="28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9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7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40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7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72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4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19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646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734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6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2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769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7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263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132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170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2A32-80E4-F5E1-8E4C-7A2927FA3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5E4E5-19BC-A449-8B41-36D3E72C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AFD6-04D3-BB36-E8CA-4031210D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24EAB-4BCB-C1C5-403B-FF6C1A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9E19-701F-2DC0-BEF0-349E5B7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7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7BCB-B01F-8777-721E-24760756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DE76-64AA-E09F-525B-037563E3C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34B5-0210-EEB2-B30A-E8EFB9B9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E024-BA24-1649-9B33-E4B0802A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0543-A3D9-2ABE-5213-38AD24C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3D19-BBD6-B6E9-94B1-AE7C2A6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8308F-B185-511C-B845-89628445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FC073-088C-D328-6B68-E8630E51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2C0D-366F-BBE1-E1D7-B845E76F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7125-1954-4F22-2600-A71C40A0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8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E3D5-A5F5-9AF5-15BA-E09E7B0A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BBA4-3047-24CD-2B67-F899774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1664-6BF4-9B27-CC27-DA4EC577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2F0A3-2682-9884-082F-1DB1D1FC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22E0B-8DB7-C010-561A-00B253AE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3DA59-27E9-9C24-C27C-C1E62476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5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59B0-0F71-1CDB-1F39-FE44D8BE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B8720-76E7-BEA3-F144-7870C8923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84D4F-2216-D47B-1333-8453016C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FAAC0-5FFE-DCED-3A63-D7F686CD6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30478-09F5-70AF-7872-EE49987C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8FED8-ADDE-1E4F-CDBB-8A458878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9FF29-6D96-B98A-22B0-E5102782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D2159-D4B8-0F30-FBB6-6D6E809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11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2ABA-9462-D49C-FEF7-E0052064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892A9-6ACA-BCD3-3D24-A6656D0D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E560E-5A5E-3C78-93C2-2F141AA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F300-86D0-D47F-F8D2-A8FA21F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8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20593-7E53-A144-0DDB-E61F69C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2AF3F-0501-B236-F6E1-B6F2C2A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DF75-4C40-5BC9-D931-1770CEC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4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A1C7-539E-7268-A8BF-ED87B2EC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3566-6FCF-8791-CE8F-91A26B34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E6E34-B578-FBA1-4C63-0C24004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2CCB1-D6DA-1100-8D65-1668F1D4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608C9-80D1-8BB6-E906-EEDDBE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49A73-C9AB-7C30-C03F-5E3E31C1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19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7754-F7FB-A5B0-D10B-A97B7E1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97FEB-E99D-2163-E36C-DC70A82F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048AC-EF06-437D-CD66-1C3D856B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ED27B-ED81-D0FA-4621-94B6B1D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170CE-CB89-9678-D54B-2D12F76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DD8C6-973C-1014-BCD7-361F13A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1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93C-3939-16FB-1D77-065887FD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FD79F-47CA-52FA-72F0-6FC02B54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AFE46-993F-48D9-5BCF-A9EAF19D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13097-E20D-FF20-BFC0-B7F09503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AC0E-D94B-9922-0253-5A05B803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3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3CA01-15A1-C044-4D38-A01361F36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CAB81-9AA9-31B9-B15C-3FE4C268E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BB501-BD63-27E2-6E13-42FF9EBE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A95E-44C1-8444-51D4-A0B80D0D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F539-3207-EB8C-96A7-99887875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8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9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816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135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8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59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420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69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51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2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7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512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32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64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79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4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6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8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4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7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9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210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2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51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99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13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00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2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9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9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5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5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20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68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89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18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52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04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86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2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2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6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1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6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66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5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8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2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7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20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537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ags" Target="../tags/tag72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ags" Target="../tags/tag143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0DE5D-C5E6-7E38-FDDF-F494762CF6F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346ECA2B-7E3C-8416-0B9B-ADAE646D8B1A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5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8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9BFAAA-35FA-8F17-ADD5-46848C53D7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3">
            <a:extLst>
              <a:ext uri="{FF2B5EF4-FFF2-40B4-BE49-F238E27FC236}">
                <a16:creationId xmlns:a16="http://schemas.microsoft.com/office/drawing/2014/main" id="{3D6B0C3A-6D26-2E56-F37D-6F50FE783FB6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92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F83558-7338-D10F-3792-2EA33D7A9DF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84453089-919F-0BB1-F0FB-9962628FEF8E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760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8E069E5-3189-821E-76E2-3F27C59FB2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7CA46-9637-4EC0-348E-886A96CBF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51243-A69D-5016-0542-65F71A8F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894F4-F20B-E68D-29A5-E07A39C27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BB57E-363F-464F-8576-7C04926EDDF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2B525-46BA-F77C-0DAB-D635B660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DD930-1765-3831-49A8-DD88F0413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76716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8940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24909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gif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56.gif"/><Relationship Id="rId12" Type="http://schemas.openxmlformats.org/officeDocument/2006/relationships/image" Target="../media/image4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0" Type="http://schemas.openxmlformats.org/officeDocument/2006/relationships/slide" Target="slide12.xml"/><Relationship Id="rId4" Type="http://schemas.openxmlformats.org/officeDocument/2006/relationships/image" Target="../media/image54.jpg"/><Relationship Id="rId9" Type="http://schemas.openxmlformats.org/officeDocument/2006/relationships/image" Target="../media/image5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8.pn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19.xml"/><Relationship Id="rId6" Type="http://schemas.openxmlformats.org/officeDocument/2006/relationships/image" Target="../media/image38.png"/><Relationship Id="rId5" Type="http://schemas.openxmlformats.org/officeDocument/2006/relationships/image" Target="../media/image64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1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16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17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4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30.jp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7.gif"/><Relationship Id="rId4" Type="http://schemas.openxmlformats.org/officeDocument/2006/relationships/image" Target="../media/image30.jp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18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2192020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千库网_复活节快乐可爱粉色兔子_元素编号13301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10" y="1078865"/>
            <a:ext cx="4862195" cy="4862195"/>
          </a:xfrm>
          <a:prstGeom prst="rect">
            <a:avLst/>
          </a:prstGeom>
        </p:spPr>
      </p:pic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4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5"/>
          <a:srcRect l="6716" t="25865" r="-680" b="1700"/>
          <a:stretch>
            <a:fillRect/>
          </a:stretch>
        </p:blipFill>
        <p:spPr>
          <a:xfrm>
            <a:off x="2586990" y="4652645"/>
            <a:ext cx="2105660" cy="1488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44B71-0945-7826-BB3E-8B61593C2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64" y="2544842"/>
            <a:ext cx="6797629" cy="17923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01B115B-2DAE-ABBD-C7A0-54FA17903829}"/>
              </a:ext>
            </a:extLst>
          </p:cNvPr>
          <p:cNvSpPr/>
          <p:nvPr/>
        </p:nvSpPr>
        <p:spPr>
          <a:xfrm rot="21137238">
            <a:off x="1747708" y="854215"/>
            <a:ext cx="7115419" cy="1737562"/>
          </a:xfrm>
          <a:prstGeom prst="wedgeRoundRectCallout">
            <a:avLst>
              <a:gd name="adj1" fmla="val 53053"/>
              <a:gd name="adj2" fmla="val 90972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C08C2-5E1D-BE07-AB60-5428F5D0C899}"/>
              </a:ext>
            </a:extLst>
          </p:cNvPr>
          <p:cNvSpPr txBox="1"/>
          <p:nvPr/>
        </p:nvSpPr>
        <p:spPr>
          <a:xfrm rot="21047629">
            <a:off x="1651655" y="1140328"/>
            <a:ext cx="7285698" cy="1269980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4AC6D645-1F1A-FB31-BA83-4DE87155E296}"/>
              </a:ext>
            </a:extLst>
          </p:cNvPr>
          <p:cNvSpPr/>
          <p:nvPr/>
        </p:nvSpPr>
        <p:spPr>
          <a:xfrm rot="21356349">
            <a:off x="2241534" y="3444018"/>
            <a:ext cx="5623507" cy="1586043"/>
          </a:xfrm>
          <a:prstGeom prst="wedgeRoundRectCallout">
            <a:avLst>
              <a:gd name="adj1" fmla="val 53053"/>
              <a:gd name="adj2" fmla="val 90972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690B8-BD00-E794-E901-A223A1BB4566}"/>
              </a:ext>
            </a:extLst>
          </p:cNvPr>
          <p:cNvSpPr txBox="1"/>
          <p:nvPr/>
        </p:nvSpPr>
        <p:spPr>
          <a:xfrm rot="21248392">
            <a:off x="2508079" y="3638118"/>
            <a:ext cx="5234174" cy="1269980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0AC35-99B6-207E-7676-A3F064C31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33" y="2359543"/>
            <a:ext cx="4253907" cy="4253907"/>
          </a:xfrm>
          <a:prstGeom prst="rect">
            <a:avLst/>
          </a:prstGeom>
        </p:spPr>
      </p:pic>
      <p:pic>
        <p:nvPicPr>
          <p:cNvPr id="6" name="J2TEAM-TTS-1732333820710">
            <a:hlinkClick r:id="" action="ppaction://media"/>
            <a:extLst>
              <a:ext uri="{FF2B5EF4-FFF2-40B4-BE49-F238E27FC236}">
                <a16:creationId xmlns:a16="http://schemas.microsoft.com/office/drawing/2014/main" id="{F341D87F-B98F-67C3-66A5-EB8FD5DB8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9760" y="513080"/>
            <a:ext cx="406400" cy="406400"/>
          </a:xfrm>
          <a:prstGeom prst="rect">
            <a:avLst/>
          </a:prstGeom>
        </p:spPr>
      </p:pic>
      <p:pic>
        <p:nvPicPr>
          <p:cNvPr id="8" name="J2TEAM-TTS-1732333829983">
            <a:hlinkClick r:id="" action="ppaction://media"/>
            <a:extLst>
              <a:ext uri="{FF2B5EF4-FFF2-40B4-BE49-F238E27FC236}">
                <a16:creationId xmlns:a16="http://schemas.microsoft.com/office/drawing/2014/main" id="{0435EF63-9089-57A7-4E69-1E1BAE7A8C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9280" y="1275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281" y="5476183"/>
            <a:ext cx="1075400" cy="118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373F34-B382-9CAA-5081-3529A114D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7" y="2604093"/>
            <a:ext cx="4253907" cy="4253907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FCB19B19-4844-F795-7525-43DCF69D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phic 38">
            <a:extLst>
              <a:ext uri="{FF2B5EF4-FFF2-40B4-BE49-F238E27FC236}">
                <a16:creationId xmlns:a16="http://schemas.microsoft.com/office/drawing/2014/main" id="{BA665370-FE4A-9355-3ED2-549D95B6FA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5" y="579120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8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942 -0.12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7334" y="217714"/>
            <a:ext cx="10885714" cy="1068161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135012" y="474307"/>
              <a:ext cx="9298514" cy="87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71463" y="1607912"/>
            <a:ext cx="8831484" cy="423809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3356549" y="1642636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3310359" y="2807405"/>
            <a:ext cx="819487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3310251" y="4131244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dễ thương.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70136" y="4470352"/>
            <a:ext cx="2938676" cy="1976718"/>
            <a:chOff x="5876916" y="975793"/>
            <a:chExt cx="4684259" cy="3150895"/>
          </a:xfrm>
        </p:grpSpPr>
        <p:grpSp>
          <p:nvGrpSpPr>
            <p:cNvPr id="23" name="Group 22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6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7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24" name="Rounded Rectangle 23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6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0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399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4" y="910659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4" y="446961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8" y="17252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6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467293" y="1099457"/>
            <a:ext cx="7793158" cy="2231571"/>
          </a:xfrm>
          <a:prstGeom prst="wedgeRoundRectCallout">
            <a:avLst>
              <a:gd name="adj1" fmla="val 44718"/>
              <a:gd name="adj2" fmla="val 66539"/>
              <a:gd name="adj3" fmla="val 16667"/>
            </a:avLst>
          </a:prstGeom>
          <a:solidFill>
            <a:schemeClr val="accent6">
              <a:lumMod val="20000"/>
              <a:lumOff val="80000"/>
              <a:alpha val="6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nêu từ ngữ chỉ đặc điểm của chú gấu bông/đồ chơi lê-gô/bạn búp bê trong các câu trên?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02502-C665-C547-389D-D275DD29E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10" y="2380809"/>
            <a:ext cx="4253907" cy="4253907"/>
          </a:xfrm>
          <a:prstGeom prst="rect">
            <a:avLst/>
          </a:prstGeom>
        </p:spPr>
      </p:pic>
      <p:pic>
        <p:nvPicPr>
          <p:cNvPr id="3" name="J2TEAM-TTS-1732333856943">
            <a:hlinkClick r:id="" action="ppaction://media"/>
            <a:extLst>
              <a:ext uri="{FF2B5EF4-FFF2-40B4-BE49-F238E27FC236}">
                <a16:creationId xmlns:a16="http://schemas.microsoft.com/office/drawing/2014/main" id="{68EF407C-8BC1-B2D0-A72F-4CB9768EF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024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399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4" y="910659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4" y="446961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8" y="17252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6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2C2F80-C6A0-633D-A8CB-FC0A953E5329}"/>
              </a:ext>
            </a:extLst>
          </p:cNvPr>
          <p:cNvCxnSpPr>
            <a:cxnSpLocks/>
          </p:cNvCxnSpPr>
          <p:nvPr/>
        </p:nvCxnSpPr>
        <p:spPr>
          <a:xfrm>
            <a:off x="6655982" y="2477386"/>
            <a:ext cx="179690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02010-9119-A37C-BFDE-DDF0A2B72DF2}"/>
              </a:ext>
            </a:extLst>
          </p:cNvPr>
          <p:cNvCxnSpPr>
            <a:cxnSpLocks/>
          </p:cNvCxnSpPr>
          <p:nvPr/>
        </p:nvCxnSpPr>
        <p:spPr>
          <a:xfrm>
            <a:off x="8771861" y="4263656"/>
            <a:ext cx="122274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6E8BE7-03DE-B298-DD37-67762A4343E8}"/>
              </a:ext>
            </a:extLst>
          </p:cNvPr>
          <p:cNvCxnSpPr>
            <a:cxnSpLocks/>
          </p:cNvCxnSpPr>
          <p:nvPr/>
        </p:nvCxnSpPr>
        <p:spPr>
          <a:xfrm>
            <a:off x="5528931" y="6092456"/>
            <a:ext cx="138223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D03901-5434-2AAD-8FF0-DFC12019CEBB}"/>
              </a:ext>
            </a:extLst>
          </p:cNvPr>
          <p:cNvCxnSpPr>
            <a:cxnSpLocks/>
          </p:cNvCxnSpPr>
          <p:nvPr/>
        </p:nvCxnSpPr>
        <p:spPr>
          <a:xfrm>
            <a:off x="7634178" y="6103089"/>
            <a:ext cx="205208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278843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164" y="540075"/>
            <a:ext cx="1011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4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một câu nêu đặc điểm của một đồ chơi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34547" y="2638064"/>
            <a:ext cx="4789797" cy="87085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đồ chơi đó là gì?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35623" y="2385950"/>
            <a:ext cx="5471884" cy="116817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chơi đó có đặc điểm như thế nào?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35425" y="4238159"/>
            <a:ext cx="5804268" cy="1003366"/>
          </a:xfrm>
          <a:prstGeom prst="roundRect">
            <a:avLst/>
          </a:prstGeom>
          <a:solidFill>
            <a:srgbClr val="FFFF99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nghĩ gì về đồ chơi đó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9195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1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602615" y="1384935"/>
            <a:ext cx="3931920" cy="4299585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238E4-7FA7-8AF9-E31C-0467A2177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564" y="2687471"/>
            <a:ext cx="6712278" cy="19508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7951714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6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3" y="4365823"/>
            <a:ext cx="7764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Em hãy xếp mỗi chú lùn vào ngôi nhà tương ứng với nhóm từ phù hợp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229610" cy="7068820"/>
            <a:chOff x="0" y="0"/>
            <a:chExt cx="6144" cy="11132"/>
          </a:xfrm>
        </p:grpSpPr>
        <p:sp>
          <p:nvSpPr>
            <p:cNvPr id="5" name="任意多边形 4"/>
            <p:cNvSpPr/>
            <p:nvPr/>
          </p:nvSpPr>
          <p:spPr>
            <a:xfrm>
              <a:off x="0" y="0"/>
              <a:ext cx="6144" cy="11133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0"/>
              <a:ext cx="5238" cy="10800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7E1D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9" name="图片 8" descr="千库网_复活节节日装饰兔子彩蛋_元素编号13032552"/>
          <p:cNvPicPr>
            <a:picLocks noChangeAspect="1"/>
          </p:cNvPicPr>
          <p:nvPr/>
        </p:nvPicPr>
        <p:blipFill>
          <a:blip r:embed="rId3"/>
          <a:srcRect l="20164" t="8111" r="18165" b="5407"/>
          <a:stretch>
            <a:fillRect/>
          </a:stretch>
        </p:blipFill>
        <p:spPr>
          <a:xfrm flipH="1">
            <a:off x="292100" y="743585"/>
            <a:ext cx="4070985" cy="57086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69222" y="1174602"/>
            <a:ext cx="6472555" cy="1583833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FEA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618538" y="1519203"/>
            <a:ext cx="742315" cy="742315"/>
          </a:xfrm>
          <a:prstGeom prst="ellipse">
            <a:avLst/>
          </a:prstGeom>
          <a:solidFill>
            <a:srgbClr val="FEA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3285" y="3146645"/>
            <a:ext cx="6821170" cy="148060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97E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508500" y="3464164"/>
            <a:ext cx="742315" cy="742315"/>
          </a:xfrm>
          <a:prstGeom prst="ellipse">
            <a:avLst/>
          </a:prstGeom>
          <a:solidFill>
            <a:srgbClr val="97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35599" y="1246737"/>
            <a:ext cx="5814993" cy="126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bài hát nhắc đến tên những đồ chơi nào?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33390" y="3465340"/>
            <a:ext cx="6078855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2" name="图片 21" descr="千库网_复活节可爱小白兔_元素编号12023966"/>
          <p:cNvPicPr>
            <a:picLocks noChangeAspect="1"/>
          </p:cNvPicPr>
          <p:nvPr/>
        </p:nvPicPr>
        <p:blipFill>
          <a:blip r:embed="rId4"/>
          <a:srcRect l="12483" t="14582" r="33729" b="19169"/>
          <a:stretch>
            <a:fillRect/>
          </a:stretch>
        </p:blipFill>
        <p:spPr>
          <a:xfrm>
            <a:off x="10380980" y="4627245"/>
            <a:ext cx="1811020" cy="223075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655185" y="1699968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492625" y="3636538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/>
      <p:bldP spid="19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351" y="-810222"/>
            <a:ext cx="11425455" cy="9362756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D4A277-5624-6B24-5A23-DC859A64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481" y="2170723"/>
            <a:ext cx="5017443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AD9FA-9F8E-0DC4-B9E2-7C36F244C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923" y="3655641"/>
            <a:ext cx="8537085" cy="172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474D0-0FD9-B1F3-2C91-D15AE002B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3817174"/>
            <a:ext cx="3331208" cy="3316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1A7A3-04DA-DB42-56BB-1371B7C29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9" y="5797418"/>
            <a:ext cx="1159240" cy="1060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2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1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544FF1-3570-7CF8-CA3A-C8F13070B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54" y="2864728"/>
            <a:ext cx="5718544" cy="1633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7718C-CEE3-4B1B-85BF-4E63C62E3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3" y="3753378"/>
            <a:ext cx="3331208" cy="3316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7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oom with a chalkboard and a clock&#10;&#10;Description automatically generated">
            <a:extLst>
              <a:ext uri="{FF2B5EF4-FFF2-40B4-BE49-F238E27FC236}">
                <a16:creationId xmlns:a16="http://schemas.microsoft.com/office/drawing/2014/main" id="{399E922A-D753-E753-47EB-D889974AEB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" y="-1282"/>
            <a:ext cx="1219200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57DC8-455A-9FF1-626B-FA0BF0AA17E9}"/>
              </a:ext>
            </a:extLst>
          </p:cNvPr>
          <p:cNvGrpSpPr/>
          <p:nvPr/>
        </p:nvGrpSpPr>
        <p:grpSpPr>
          <a:xfrm>
            <a:off x="399807" y="1504709"/>
            <a:ext cx="5353291" cy="5353291"/>
            <a:chOff x="399807" y="1504709"/>
            <a:chExt cx="5353291" cy="53532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C098A7-121D-048B-2661-C9D27710F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D5AC69-EBA6-9CD4-998D-092218A8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  <p:pic>
        <p:nvPicPr>
          <p:cNvPr id="12" name="J2TEAM-TTS-1732269873052">
            <a:hlinkClick r:id="" action="ppaction://media"/>
            <a:extLst>
              <a:ext uri="{FF2B5EF4-FFF2-40B4-BE49-F238E27FC236}">
                <a16:creationId xmlns:a16="http://schemas.microsoft.com/office/drawing/2014/main" id="{9E8DBC8D-0606-03CC-D982-BCE31249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4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8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14A44-8CF3-DEB3-A9D3-2FD538827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3" y="2348911"/>
            <a:ext cx="4253907" cy="425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5E433-1C89-69E1-E01F-27988139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9665" y="554262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ACA61798-2D93-7D4A-B48F-79AFFC88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9134640" y="537069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38">
            <a:extLst>
              <a:ext uri="{FF2B5EF4-FFF2-40B4-BE49-F238E27FC236}">
                <a16:creationId xmlns:a16="http://schemas.microsoft.com/office/drawing/2014/main" id="{22FAECEE-C473-1BB0-E3D2-1F1119D9D0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45" y="544576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BB306ED1-5D07-48A9-8104-DC11C1A186D6}"/>
              </a:ext>
            </a:extLst>
          </p:cNvPr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8705" y="557310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phic 38">
            <a:extLst>
              <a:ext uri="{FF2B5EF4-FFF2-40B4-BE49-F238E27FC236}">
                <a16:creationId xmlns:a16="http://schemas.microsoft.com/office/drawing/2014/main" id="{3BC50712-B7E1-2C8A-93F5-D68CC2427C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5" y="5791201"/>
            <a:ext cx="879812" cy="884578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8195" y="624310"/>
            <a:ext cx="761724" cy="7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97C0CB-95A0-F2DD-19C3-FA8E0D2861AD}"/>
              </a:ext>
            </a:extLst>
          </p:cNvPr>
          <p:cNvGrpSpPr/>
          <p:nvPr/>
        </p:nvGrpSpPr>
        <p:grpSpPr>
          <a:xfrm>
            <a:off x="176524" y="2519916"/>
            <a:ext cx="4033970" cy="4338084"/>
            <a:chOff x="399807" y="1504709"/>
            <a:chExt cx="5353291" cy="53532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640162-21A5-354A-2777-B8F3F961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29C28-B42D-CCF7-CDAB-0689BF4CC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8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2543" y="5890437"/>
            <a:ext cx="12192635" cy="967563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Google Shape;5427;p53">
            <a:extLst>
              <a:ext uri="{FF2B5EF4-FFF2-40B4-BE49-F238E27FC236}">
                <a16:creationId xmlns:a16="http://schemas.microsoft.com/office/drawing/2014/main" id="{7E1D27FB-F4FE-AF64-4DCF-52518D00C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968" y="463457"/>
            <a:ext cx="10627264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400" b="1" spc="0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44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gọi tên các đồ chơi có trong bức tranh bên:</a:t>
            </a:r>
            <a:endParaRPr sz="4400" b="1" spc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D2CE8-E240-4531-B028-47BB053AD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1679944" y="1379967"/>
            <a:ext cx="9202962" cy="4470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312671-DB75-3B33-703F-B4B2D0C2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38344" y="886061"/>
            <a:ext cx="10350500" cy="47767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85522-D3A4-4A76-CA94-C1CD8037B754}"/>
              </a:ext>
            </a:extLst>
          </p:cNvPr>
          <p:cNvSpPr txBox="1"/>
          <p:nvPr/>
        </p:nvSpPr>
        <p:spPr>
          <a:xfrm>
            <a:off x="107574" y="260693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Gấu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34FA83-5BF7-78CF-710D-1A3E7321B791}"/>
              </a:ext>
            </a:extLst>
          </p:cNvPr>
          <p:cNvSpPr txBox="1"/>
          <p:nvPr/>
        </p:nvSpPr>
        <p:spPr>
          <a:xfrm>
            <a:off x="3219074" y="487741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 bay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83261-7DDF-176B-ADE2-6EF529A77178}"/>
              </a:ext>
            </a:extLst>
          </p:cNvPr>
          <p:cNvSpPr txBox="1"/>
          <p:nvPr/>
        </p:nvSpPr>
        <p:spPr>
          <a:xfrm>
            <a:off x="5403474" y="371281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Rô-bốt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DB65B-B347-6A83-7C06-A215C17F16DE}"/>
              </a:ext>
            </a:extLst>
          </p:cNvPr>
          <p:cNvSpPr txBox="1"/>
          <p:nvPr/>
        </p:nvSpPr>
        <p:spPr>
          <a:xfrm>
            <a:off x="7515389" y="397460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 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0C77C6-5DF5-5308-053C-ACE8C37E53BC}"/>
              </a:ext>
            </a:extLst>
          </p:cNvPr>
          <p:cNvSpPr txBox="1"/>
          <p:nvPr/>
        </p:nvSpPr>
        <p:spPr>
          <a:xfrm>
            <a:off x="10113921" y="260693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Quả 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8F564-9717-0C3A-8EC6-DC6508F398EF}"/>
              </a:ext>
            </a:extLst>
          </p:cNvPr>
          <p:cNvSpPr txBox="1"/>
          <p:nvPr/>
        </p:nvSpPr>
        <p:spPr>
          <a:xfrm>
            <a:off x="10381082" y="1941669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 ngựa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A5C905-F0F3-367A-D7B2-4B4DFDC61CB3}"/>
              </a:ext>
            </a:extLst>
          </p:cNvPr>
          <p:cNvSpPr txBox="1"/>
          <p:nvPr/>
        </p:nvSpPr>
        <p:spPr>
          <a:xfrm>
            <a:off x="10113921" y="3274440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Siêu nhân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14653-9A21-0BEA-5E08-47404EE964EF}"/>
              </a:ext>
            </a:extLst>
          </p:cNvPr>
          <p:cNvSpPr txBox="1"/>
          <p:nvPr/>
        </p:nvSpPr>
        <p:spPr>
          <a:xfrm>
            <a:off x="8883274" y="5073225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Lê-gô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46E9CB-FC0B-8139-FDC6-5E1F0C8DB229}"/>
              </a:ext>
            </a:extLst>
          </p:cNvPr>
          <p:cNvSpPr txBox="1"/>
          <p:nvPr/>
        </p:nvSpPr>
        <p:spPr>
          <a:xfrm>
            <a:off x="5403474" y="5005532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Xếp hình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F1FF03-5D33-21EC-BA83-B8D18F436534}"/>
              </a:ext>
            </a:extLst>
          </p:cNvPr>
          <p:cNvSpPr txBox="1"/>
          <p:nvPr/>
        </p:nvSpPr>
        <p:spPr>
          <a:xfrm>
            <a:off x="2495779" y="5232580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Dây nhảy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B6535-1275-566B-B343-6900FF5E7E94}"/>
              </a:ext>
            </a:extLst>
          </p:cNvPr>
          <p:cNvSpPr txBox="1"/>
          <p:nvPr/>
        </p:nvSpPr>
        <p:spPr>
          <a:xfrm>
            <a:off x="161333" y="2649307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Búp bê nhồi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357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434</Words>
  <Application>Microsoft Office PowerPoint</Application>
  <PresentationFormat>Widescreen</PresentationFormat>
  <Paragraphs>48</Paragraphs>
  <Slides>19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等线</vt:lpstr>
      <vt:lpstr>Aptos</vt:lpstr>
      <vt:lpstr>Aptos Display</vt:lpstr>
      <vt:lpstr>Arial</vt:lpstr>
      <vt:lpstr>Barlow Semi Condensed</vt:lpstr>
      <vt:lpstr>Calibri</vt:lpstr>
      <vt:lpstr>Cambria</vt:lpstr>
      <vt:lpstr>ITC Avant Garde Std Bk</vt:lpstr>
      <vt:lpstr>Knewave</vt:lpstr>
      <vt:lpstr>Times New Roman</vt:lpstr>
      <vt:lpstr>Wingdings</vt:lpstr>
      <vt:lpstr>字魂119号-天真儿风体</vt:lpstr>
      <vt:lpstr>思源黑体 Medium</vt:lpstr>
      <vt:lpstr>Office Theme</vt:lpstr>
      <vt:lpstr>1_Office 主题​​</vt:lpstr>
      <vt:lpstr>2_Office 主题​​</vt:lpstr>
      <vt:lpstr>Simple Light</vt:lpstr>
      <vt:lpstr>Custom Design</vt:lpstr>
      <vt:lpstr>3_Office 主题​​</vt:lpstr>
      <vt:lpstr>Office 主题​​</vt:lpstr>
      <vt:lpstr>4_Office 主题​​</vt:lpstr>
      <vt:lpstr>5_Office 主题​​</vt:lpstr>
      <vt:lpstr>1_Irish Inspired Lucky Clover Stickers Personal Organizers for Students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Tìm từ ngữ gọi tên các đồ chơi có trong bức tranh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104</cp:revision>
  <dcterms:created xsi:type="dcterms:W3CDTF">2021-11-04T14:09:07Z</dcterms:created>
  <dcterms:modified xsi:type="dcterms:W3CDTF">2025-12-22T06:32:46Z</dcterms:modified>
</cp:coreProperties>
</file>