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9" r:id="rId2"/>
    <p:sldMasterId id="2147483734" r:id="rId3"/>
    <p:sldMasterId id="2147483745" r:id="rId4"/>
    <p:sldMasterId id="2147483802" r:id="rId5"/>
  </p:sldMasterIdLst>
  <p:notesMasterIdLst>
    <p:notesMasterId r:id="rId21"/>
  </p:notesMasterIdLst>
  <p:sldIdLst>
    <p:sldId id="311" r:id="rId6"/>
    <p:sldId id="267" r:id="rId7"/>
    <p:sldId id="274" r:id="rId8"/>
    <p:sldId id="509" r:id="rId9"/>
    <p:sldId id="288" r:id="rId10"/>
    <p:sldId id="273" r:id="rId11"/>
    <p:sldId id="511" r:id="rId12"/>
    <p:sldId id="512" r:id="rId13"/>
    <p:sldId id="275" r:id="rId14"/>
    <p:sldId id="513" r:id="rId15"/>
    <p:sldId id="277" r:id="rId16"/>
    <p:sldId id="278" r:id="rId17"/>
    <p:sldId id="281" r:id="rId18"/>
    <p:sldId id="280" r:id="rId19"/>
    <p:sldId id="5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CFD1-7827-4E58-A5C6-1E44DEA9B063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F3224-6177-45DB-9572-ACF06495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29053-E7EC-4DCA-ABB8-D131436FD3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6298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6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2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940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9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8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1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9B725-B50D-4B44-B899-70A40B6BBE4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CA2136-6E11-4B56-A316-67E57459F7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72831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677CD-9B0B-46DB-9508-3463EB9DF41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65D77C-3DBE-485D-BD28-0D9ED0E172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24564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59A6-F3B3-40E4-9DFD-FA82FAD47FA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5F82C-B94A-4205-8179-B55E3C5D05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53225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E5316-308F-4AE5-856E-9B20BD06E90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5918F-9646-4BC7-9A49-3AE2303B8C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65738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05119-5DD0-4733-A74F-47DEC98337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B63EA-AF37-4A29-B6C4-AD761D1356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22185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F422-EABD-4D5E-9D97-DAC5E703531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4B3C8F-C2D4-479F-BD71-862ECF5E6A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92176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0F662-A43C-492A-B221-02474FF45C9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F70F7C-FAFF-41AA-A3DE-B4038DE4436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38770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4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50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3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334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11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8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01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95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9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6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94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2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842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922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95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5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7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502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9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1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459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87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23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50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8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06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F988C-0B43-44FF-91EA-E312BB612FF7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34716-249F-4389-8B93-6F98D263183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658"/>
      </p:ext>
    </p:extLst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D60F6-9E43-4752-8935-9DEE237B92F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E4215-D146-476F-AA9E-4EC9E53F89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81026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4D0A9-2ED5-4EEC-BC11-381BF850F29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FE1E6E-1007-4E62-9A4A-A7C733A47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99171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76293-F3B2-4FB3-AC87-A8C7074DCCA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4F0A08-A0BE-49AC-8143-BF0D5F95F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29830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6E044-BB2F-4F10-8A33-59BD9C5F78B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3C30B-4A66-4794-AF38-9528EF8522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73412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矩形 1">
            <a:extLst>
              <a:ext uri="{FF2B5EF4-FFF2-40B4-BE49-F238E27FC236}">
                <a16:creationId xmlns:a16="http://schemas.microsoft.com/office/drawing/2014/main" id="{29317916-010D-A8A0-0108-E8BC4BEFE431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2" descr="1">
            <a:extLst>
              <a:ext uri="{FF2B5EF4-FFF2-40B4-BE49-F238E27FC236}">
                <a16:creationId xmlns:a16="http://schemas.microsoft.com/office/drawing/2014/main" id="{FB34AC8A-876E-8E9F-5273-B494F42CAF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19" name="矩形 1">
            <a:extLst>
              <a:ext uri="{FF2B5EF4-FFF2-40B4-BE49-F238E27FC236}">
                <a16:creationId xmlns:a16="http://schemas.microsoft.com/office/drawing/2014/main" id="{65BCD004-5528-65A9-1D47-A653255C94DE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11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2471B55A-BEE9-8F13-CBA5-A497E6C697A1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2" descr="1">
            <a:extLst>
              <a:ext uri="{FF2B5EF4-FFF2-40B4-BE49-F238E27FC236}">
                <a16:creationId xmlns:a16="http://schemas.microsoft.com/office/drawing/2014/main" id="{BBD87C7B-0004-583D-B3AD-E6268DF5B7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09F0471B-6D8A-B5F4-3D57-7085C09B1BC6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39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 advTm="3000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6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B2B15001-1A8A-447B-F957-C70962492C2B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" descr="1">
            <a:extLst>
              <a:ext uri="{FF2B5EF4-FFF2-40B4-BE49-F238E27FC236}">
                <a16:creationId xmlns:a16="http://schemas.microsoft.com/office/drawing/2014/main" id="{5B7FE9FC-997C-6A25-6CB8-FC5EC8DAE94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DD02B109-ABFD-BD38-B021-B3AF85797D44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78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887" y="1414491"/>
            <a:ext cx="13097887" cy="5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A621-EEC9-B70D-8DD6-C54BBF1A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9754A451-59E6-F65D-0F9B-223C094386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4456"/>
            <a:ext cx="12215983" cy="6942456"/>
          </a:xfrm>
        </p:spPr>
      </p:pic>
    </p:spTree>
    <p:extLst>
      <p:ext uri="{BB962C8B-B14F-4D97-AF65-F5344CB8AC3E}">
        <p14:creationId xmlns:p14="http://schemas.microsoft.com/office/powerpoint/2010/main" val="229195602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5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180448" y="473369"/>
            <a:ext cx="123606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272548" y="145825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Anh cu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khoái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542496" y="145825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……</a:t>
            </a:r>
          </a:p>
          <a:p>
            <a:pPr marL="2286000" marR="0" lvl="5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35967" y="1458254"/>
            <a:ext cx="1113111" cy="967413"/>
            <a:chOff x="3229369" y="1445200"/>
            <a:chExt cx="1113111" cy="967413"/>
          </a:xfrm>
        </p:grpSpPr>
        <p:sp>
          <p:nvSpPr>
            <p:cNvPr id="14" name="Rounded Rectangle 13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716717" y="2425601"/>
            <a:ext cx="1113111" cy="967413"/>
            <a:chOff x="3229369" y="1445200"/>
            <a:chExt cx="1113111" cy="967413"/>
          </a:xfrm>
        </p:grpSpPr>
        <p:sp>
          <p:nvSpPr>
            <p:cNvPr id="25" name="Rounded Rectangle 24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8175794" y="2461587"/>
            <a:ext cx="1113111" cy="967413"/>
            <a:chOff x="3229369" y="1445200"/>
            <a:chExt cx="1113111" cy="967413"/>
          </a:xfrm>
        </p:grpSpPr>
        <p:sp>
          <p:nvSpPr>
            <p:cNvPr id="30" name="Rounded Rectangle 29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31" name="Group 30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6876383" y="3383835"/>
            <a:ext cx="977832" cy="967413"/>
            <a:chOff x="3229369" y="1445200"/>
            <a:chExt cx="977832" cy="967413"/>
          </a:xfrm>
        </p:grpSpPr>
        <p:sp>
          <p:nvSpPr>
            <p:cNvPr id="35" name="Rounded Rectangle 34"/>
            <p:cNvSpPr/>
            <p:nvPr/>
          </p:nvSpPr>
          <p:spPr>
            <a:xfrm>
              <a:off x="3513530" y="1746973"/>
              <a:ext cx="693671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6953386" y="4369098"/>
            <a:ext cx="1182816" cy="967413"/>
            <a:chOff x="3229369" y="1445200"/>
            <a:chExt cx="1182816" cy="967413"/>
          </a:xfrm>
        </p:grpSpPr>
        <p:sp>
          <p:nvSpPr>
            <p:cNvPr id="40" name="Rounded Rectangle 39"/>
            <p:cNvSpPr/>
            <p:nvPr/>
          </p:nvSpPr>
          <p:spPr>
            <a:xfrm>
              <a:off x="3513530" y="1746973"/>
              <a:ext cx="898655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41" name="Group 40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5575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45490"/>
            <a:chOff x="1933286" y="192870"/>
            <a:chExt cx="11144085" cy="16619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7008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3.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0" y="1524000"/>
            <a:ext cx="6438129" cy="415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853464" y="2392602"/>
            <a:ext cx="4767036" cy="1760298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noProof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1810366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870726" y="3964043"/>
            <a:ext cx="2317948" cy="2645747"/>
            <a:chOff x="8126350" y="1467127"/>
            <a:chExt cx="2765067" cy="2752924"/>
          </a:xfrm>
        </p:grpSpPr>
        <p:pic>
          <p:nvPicPr>
            <p:cNvPr id="31" name="图片 2" descr="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7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AE1D3E4-023F-4A9B-81DB-16A71F3B9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587" y="816065"/>
            <a:ext cx="7278224" cy="27972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AB8793D-98E2-409E-8980-2D0A66BD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587" y="3881611"/>
            <a:ext cx="7278225" cy="256387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A537AF6-E812-41E5-8C70-ED344046CF44}"/>
              </a:ext>
            </a:extLst>
          </p:cNvPr>
          <p:cNvSpPr txBox="1"/>
          <p:nvPr/>
        </p:nvSpPr>
        <p:spPr>
          <a:xfrm>
            <a:off x="3261199" y="3090120"/>
            <a:ext cx="32385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1A9274-41F7-4171-B63B-F98C10141B40}"/>
              </a:ext>
            </a:extLst>
          </p:cNvPr>
          <p:cNvSpPr txBox="1"/>
          <p:nvPr/>
        </p:nvSpPr>
        <p:spPr>
          <a:xfrm>
            <a:off x="7170400" y="3105741"/>
            <a:ext cx="31166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C1A137-F874-4B11-A775-34C055CD12DE}"/>
              </a:ext>
            </a:extLst>
          </p:cNvPr>
          <p:cNvSpPr txBox="1"/>
          <p:nvPr/>
        </p:nvSpPr>
        <p:spPr>
          <a:xfrm>
            <a:off x="2970823" y="5985540"/>
            <a:ext cx="38100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F7CD8E-B12D-48F1-BD03-43D48AC11962}"/>
              </a:ext>
            </a:extLst>
          </p:cNvPr>
          <p:cNvSpPr txBox="1"/>
          <p:nvPr/>
        </p:nvSpPr>
        <p:spPr>
          <a:xfrm>
            <a:off x="6891059" y="5953904"/>
            <a:ext cx="402052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bài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60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75C982A-F7B5-ACD9-718A-482C4358B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图片 3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8"/>
          <a:stretch>
            <a:fillRect/>
          </a:stretch>
        </p:blipFill>
        <p:spPr bwMode="auto">
          <a:xfrm>
            <a:off x="3957638" y="-381000"/>
            <a:ext cx="9147175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8113" y="2128044"/>
            <a:ext cx="4525962" cy="1009650"/>
          </a:xfrm>
          <a:prstGeom prst="roundRect">
            <a:avLst>
              <a:gd name="adj" fmla="val 9665"/>
            </a:avLst>
          </a:prstGeom>
          <a:solidFill>
            <a:schemeClr val="bg1"/>
          </a:solidFill>
          <a:ln>
            <a:solidFill>
              <a:srgbClr val="5DBEB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Gia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nhỏ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bài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hát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gồm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B9D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38113" y="3451225"/>
            <a:ext cx="4525962" cy="15319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E1F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6E1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- Tình cảm của bạn nhỏ với các thành viên trong gia đình như thế nào?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960" t="21614" r="24378" b="15365"/>
          <a:stretch/>
        </p:blipFill>
        <p:spPr>
          <a:xfrm>
            <a:off x="6073775" y="2663825"/>
            <a:ext cx="4816475" cy="301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9178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175E0E43-1AFC-62E3-7619-97C4EE446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C8BF8A08-7F9D-A256-6E27-8247D22A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5159912" y="3049388"/>
            <a:ext cx="7032088" cy="36014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080688-0645-5B1D-B540-1F01EE901725}"/>
              </a:ext>
            </a:extLst>
          </p:cNvPr>
          <p:cNvSpPr/>
          <p:nvPr/>
        </p:nvSpPr>
        <p:spPr>
          <a:xfrm>
            <a:off x="873760" y="1056640"/>
            <a:ext cx="10678160" cy="21234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9">
            <a:extLst>
              <a:ext uri="{FF2B5EF4-FFF2-40B4-BE49-F238E27FC236}">
                <a16:creationId xmlns:a16="http://schemas.microsoft.com/office/drawing/2014/main" id="{C4376609-1297-0A84-DB85-9C490823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71" y="624677"/>
            <a:ext cx="10626834" cy="3055298"/>
          </a:xfrm>
          <a:prstGeom prst="rect">
            <a:avLst/>
          </a:prstGeom>
        </p:spPr>
      </p:pic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1517F006-8DDE-DA17-1B15-255DAF4BC935}"/>
              </a:ext>
            </a:extLst>
          </p:cNvPr>
          <p:cNvSpPr/>
          <p:nvPr/>
        </p:nvSpPr>
        <p:spPr>
          <a:xfrm>
            <a:off x="5067219" y="122040"/>
            <a:ext cx="2066365" cy="707886"/>
          </a:xfrm>
          <a:prstGeom prst="homePlate">
            <a:avLst/>
          </a:prstGeom>
          <a:solidFill>
            <a:srgbClr val="F67C08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8F2334-50B8-E21F-B6AB-252341B17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371" y="152867"/>
            <a:ext cx="191431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C5E13F-ABAE-3651-5070-90FC8EF74518}"/>
              </a:ext>
            </a:extLst>
          </p:cNvPr>
          <p:cNvSpPr txBox="1"/>
          <p:nvPr/>
        </p:nvSpPr>
        <p:spPr>
          <a:xfrm>
            <a:off x="2123348" y="130613"/>
            <a:ext cx="599676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5BB62-9C36-13E3-C48E-62F5D1A2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148" y="2778878"/>
            <a:ext cx="7490586" cy="37600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37821-E43A-A04F-F0EF-BD2F826A5330}"/>
              </a:ext>
            </a:extLst>
          </p:cNvPr>
          <p:cNvCxnSpPr/>
          <p:nvPr/>
        </p:nvCxnSpPr>
        <p:spPr>
          <a:xfrm flipV="1">
            <a:off x="5512262" y="814647"/>
            <a:ext cx="2013527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F355D2-63C3-ED09-46D1-87B7ACCAA06E}"/>
              </a:ext>
            </a:extLst>
          </p:cNvPr>
          <p:cNvCxnSpPr>
            <a:cxnSpLocks/>
          </p:cNvCxnSpPr>
          <p:nvPr/>
        </p:nvCxnSpPr>
        <p:spPr>
          <a:xfrm>
            <a:off x="2630588" y="1581267"/>
            <a:ext cx="17991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5EF61C-30CD-9125-C7E0-A0CAF759D197}"/>
              </a:ext>
            </a:extLst>
          </p:cNvPr>
          <p:cNvCxnSpPr>
            <a:cxnSpLocks/>
          </p:cNvCxnSpPr>
          <p:nvPr/>
        </p:nvCxnSpPr>
        <p:spPr>
          <a:xfrm>
            <a:off x="2713715" y="2264759"/>
            <a:ext cx="2427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9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 algn="just"/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55" y="1762103"/>
            <a:ext cx="7150264" cy="358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325431" y="1456833"/>
            <a:ext cx="1056086" cy="443422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>
            <a:endCxn id="14" idx="1"/>
          </p:cNvCxnSpPr>
          <p:nvPr/>
        </p:nvCxnSpPr>
        <p:spPr>
          <a:xfrm flipV="1">
            <a:off x="6853382" y="3295096"/>
            <a:ext cx="2116446" cy="25786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69828" y="3033486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33200" y="3044789"/>
            <a:ext cx="193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247739" y="2806978"/>
            <a:ext cx="8941" cy="3411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296256" y="2833045"/>
            <a:ext cx="2546" cy="34034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71096" y="2049697"/>
            <a:ext cx="1211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80644" y="2086818"/>
            <a:ext cx="155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117507" y="3424029"/>
            <a:ext cx="3811584" cy="102810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8498581" y="4381511"/>
            <a:ext cx="2938676" cy="1976718"/>
            <a:chOff x="5876916" y="975793"/>
            <a:chExt cx="4684259" cy="3150895"/>
          </a:xfrm>
        </p:grpSpPr>
        <p:grpSp>
          <p:nvGrpSpPr>
            <p:cNvPr id="31" name="Group 30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3" name="图片 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4" name="图片 1" descr="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5" name="图片 2" descr="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2" name="Rounded Rectangle 31"/>
            <p:cNvSpPr/>
            <p:nvPr/>
          </p:nvSpPr>
          <p:spPr>
            <a:xfrm>
              <a:off x="6233520" y="2591918"/>
              <a:ext cx="4327655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2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1087" y="186000"/>
            <a:ext cx="5630335" cy="6501127"/>
            <a:chOff x="762196" y="494920"/>
            <a:chExt cx="5598751" cy="5146690"/>
          </a:xfrm>
        </p:grpSpPr>
        <p:sp>
          <p:nvSpPr>
            <p:cNvPr id="16" name="Rectangle 15"/>
            <p:cNvSpPr/>
            <p:nvPr/>
          </p:nvSpPr>
          <p:spPr>
            <a:xfrm>
              <a:off x="1135623" y="1919764"/>
              <a:ext cx="2408368" cy="372184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3338575" y="2150360"/>
            <a:ext cx="2339915" cy="4536766"/>
          </a:xfrm>
          <a:prstGeom prst="rect">
            <a:avLst/>
          </a:prstGeom>
          <a:solidFill>
            <a:srgbClr val="9FD9E5"/>
          </a:solidFill>
          <a:ln w="25400" cap="flat" cmpd="sng" algn="ctr">
            <a:solidFill>
              <a:srgbClr val="9FD9E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91491" y="890496"/>
            <a:ext cx="411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98660" y="3660748"/>
            <a:ext cx="2203840" cy="643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84752" y="3725003"/>
            <a:ext cx="2203841" cy="5801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06612" y="3019662"/>
            <a:ext cx="2203841" cy="5305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5593" y="2230170"/>
            <a:ext cx="2203842" cy="6474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98660" y="4398389"/>
            <a:ext cx="2203841" cy="746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91406" y="4411169"/>
            <a:ext cx="2203841" cy="73360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0162" y="2901705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22051" y="2201962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44837" y="5259370"/>
            <a:ext cx="2203841" cy="624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44836" y="5998162"/>
            <a:ext cx="2203841" cy="566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376894" y="5288099"/>
            <a:ext cx="2203841" cy="566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160312" y="1337444"/>
            <a:ext cx="5630335" cy="5227451"/>
            <a:chOff x="762196" y="494920"/>
            <a:chExt cx="5598751" cy="5146689"/>
          </a:xfrm>
        </p:grpSpPr>
        <p:sp>
          <p:nvSpPr>
            <p:cNvPr id="31" name="Rectangle 30"/>
            <p:cNvSpPr/>
            <p:nvPr/>
          </p:nvSpPr>
          <p:spPr>
            <a:xfrm>
              <a:off x="1135623" y="2061303"/>
              <a:ext cx="2408368" cy="358030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8957800" y="2916954"/>
            <a:ext cx="2339915" cy="3671690"/>
          </a:xfrm>
          <a:prstGeom prst="rect">
            <a:avLst/>
          </a:prstGeom>
          <a:solidFill>
            <a:srgbClr val="9FD9E5"/>
          </a:solidFill>
          <a:ln w="25400" cap="flat" cmpd="sng" algn="ctr">
            <a:solidFill>
              <a:srgbClr val="9FD9E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0715" y="2041940"/>
            <a:ext cx="441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17885" y="4555836"/>
            <a:ext cx="2203840" cy="7322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67902" y="3001803"/>
            <a:ext cx="2361771" cy="746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8916915" y="3809454"/>
            <a:ext cx="2203841" cy="68701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617885" y="3061615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617885" y="3819000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6" grpId="0" animBg="1"/>
      <p:bldP spid="27" grpId="0" animBg="1"/>
      <p:bldP spid="28" grpId="0" animBg="1"/>
      <p:bldP spid="30" grpId="0" animBg="1"/>
      <p:bldP spid="24" grpId="0" animBg="1"/>
      <p:bldP spid="25" grpId="0" animBg="1"/>
      <p:bldP spid="17" grpId="0" animBg="1"/>
      <p:bldP spid="22" grpId="0" animBg="1"/>
      <p:bldP spid="29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6">
            <a:extLst>
              <a:ext uri="{FF2B5EF4-FFF2-40B4-BE49-F238E27FC236}">
                <a16:creationId xmlns:a16="http://schemas.microsoft.com/office/drawing/2014/main" id="{282AE0FA-100A-32AE-B349-44CCF7307E09}"/>
              </a:ext>
            </a:extLst>
          </p:cNvPr>
          <p:cNvGrpSpPr/>
          <p:nvPr/>
        </p:nvGrpSpPr>
        <p:grpSpPr>
          <a:xfrm>
            <a:off x="625128" y="2676698"/>
            <a:ext cx="10946188" cy="2068169"/>
            <a:chOff x="625128" y="2676698"/>
            <a:chExt cx="10946188" cy="2068169"/>
          </a:xfrm>
        </p:grpSpPr>
        <p:sp>
          <p:nvSpPr>
            <p:cNvPr id="4" name="同侧圆角矩形 2">
              <a:extLst>
                <a:ext uri="{FF2B5EF4-FFF2-40B4-BE49-F238E27FC236}">
                  <a16:creationId xmlns:a16="http://schemas.microsoft.com/office/drawing/2014/main" id="{DAFD8A01-B8F8-FC9A-0508-CFD6B3493927}"/>
                </a:ext>
              </a:extLst>
            </p:cNvPr>
            <p:cNvSpPr/>
            <p:nvPr/>
          </p:nvSpPr>
          <p:spPr>
            <a:xfrm>
              <a:off x="625128" y="2676698"/>
              <a:ext cx="10946188" cy="2068169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8" name="Hộp Văn bản 5">
              <a:extLst>
                <a:ext uri="{FF2B5EF4-FFF2-40B4-BE49-F238E27FC236}">
                  <a16:creationId xmlns:a16="http://schemas.microsoft.com/office/drawing/2014/main" id="{D0EC9D26-4443-EDB0-2677-3000BBF14823}"/>
                </a:ext>
              </a:extLst>
            </p:cNvPr>
            <p:cNvSpPr txBox="1"/>
            <p:nvPr/>
          </p:nvSpPr>
          <p:spPr>
            <a:xfrm>
              <a:off x="785750" y="2900819"/>
              <a:ext cx="10620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ừ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danh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như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cây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đơn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niệm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grpSp>
        <p:nvGrpSpPr>
          <p:cNvPr id="9" name="Nhóm 3">
            <a:extLst>
              <a:ext uri="{FF2B5EF4-FFF2-40B4-BE49-F238E27FC236}">
                <a16:creationId xmlns:a16="http://schemas.microsoft.com/office/drawing/2014/main" id="{38F797C8-0FF7-784E-0535-75014A1FBE54}"/>
              </a:ext>
            </a:extLst>
          </p:cNvPr>
          <p:cNvGrpSpPr/>
          <p:nvPr/>
        </p:nvGrpSpPr>
        <p:grpSpPr>
          <a:xfrm>
            <a:off x="785750" y="1378207"/>
            <a:ext cx="5310250" cy="734927"/>
            <a:chOff x="785750" y="1378207"/>
            <a:chExt cx="5310250" cy="734927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2E18491E-57CE-D7EB-716B-2B8F9BF2F318}"/>
                </a:ext>
              </a:extLst>
            </p:cNvPr>
            <p:cNvSpPr/>
            <p:nvPr/>
          </p:nvSpPr>
          <p:spPr>
            <a:xfrm>
              <a:off x="785750" y="1378207"/>
              <a:ext cx="5310250" cy="734927"/>
            </a:xfrm>
            <a:prstGeom prst="roundRect">
              <a:avLst>
                <a:gd name="adj" fmla="val 50000"/>
              </a:avLst>
            </a:prstGeom>
            <a:solidFill>
              <a:srgbClr val="DF3D2D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Hộp Văn bản 1">
              <a:extLst>
                <a:ext uri="{FF2B5EF4-FFF2-40B4-BE49-F238E27FC236}">
                  <a16:creationId xmlns:a16="http://schemas.microsoft.com/office/drawing/2014/main" id="{86A9D0B8-142F-3723-EAD2-2992A295C24D}"/>
                </a:ext>
              </a:extLst>
            </p:cNvPr>
            <p:cNvSpPr txBox="1"/>
            <p:nvPr/>
          </p:nvSpPr>
          <p:spPr>
            <a:xfrm>
              <a:off x="1046215" y="1453282"/>
              <a:ext cx="5049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图片 1" descr="千库网_红色喜庆圣诞节礼物_元素编号12791223">
            <a:extLst>
              <a:ext uri="{FF2B5EF4-FFF2-40B4-BE49-F238E27FC236}">
                <a16:creationId xmlns:a16="http://schemas.microsoft.com/office/drawing/2014/main" id="{0EEF5E6D-EF84-1FFE-1E9D-CF79B019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540" y="4076347"/>
            <a:ext cx="2781653" cy="2781653"/>
          </a:xfrm>
          <a:prstGeom prst="rect">
            <a:avLst/>
          </a:prstGeom>
          <a:effectLst>
            <a:outerShdw blurRad="317500" dist="203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699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7">
            <a:extLst>
              <a:ext uri="{FF2B5EF4-FFF2-40B4-BE49-F238E27FC236}">
                <a16:creationId xmlns:a16="http://schemas.microsoft.com/office/drawing/2014/main" id="{6ED3829C-B963-D873-B45C-22FCB5B8ABFF}"/>
              </a:ext>
            </a:extLst>
          </p:cNvPr>
          <p:cNvGrpSpPr/>
          <p:nvPr/>
        </p:nvGrpSpPr>
        <p:grpSpPr>
          <a:xfrm>
            <a:off x="785749" y="3046614"/>
            <a:ext cx="10935196" cy="1678326"/>
            <a:chOff x="652746" y="4039985"/>
            <a:chExt cx="10935196" cy="1678326"/>
          </a:xfrm>
        </p:grpSpPr>
        <p:sp>
          <p:nvSpPr>
            <p:cNvPr id="12" name="同侧圆角矩形 2">
              <a:extLst>
                <a:ext uri="{FF2B5EF4-FFF2-40B4-BE49-F238E27FC236}">
                  <a16:creationId xmlns:a16="http://schemas.microsoft.com/office/drawing/2014/main" id="{E1BD747D-9A8E-09F0-17BD-9E8305996057}"/>
                </a:ext>
              </a:extLst>
            </p:cNvPr>
            <p:cNvSpPr/>
            <p:nvPr/>
          </p:nvSpPr>
          <p:spPr>
            <a:xfrm>
              <a:off x="652746" y="4039985"/>
              <a:ext cx="10935196" cy="1678326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13" name="Hộp Văn bản 5">
              <a:extLst>
                <a:ext uri="{FF2B5EF4-FFF2-40B4-BE49-F238E27FC236}">
                  <a16:creationId xmlns:a16="http://schemas.microsoft.com/office/drawing/2014/main" id="{6F2BA2FE-9727-D7C7-0E28-74B0E7BDBA49}"/>
                </a:ext>
              </a:extLst>
            </p:cNvPr>
            <p:cNvSpPr txBox="1"/>
            <p:nvPr/>
          </p:nvSpPr>
          <p:spPr>
            <a:xfrm>
              <a:off x="785750" y="4341692"/>
              <a:ext cx="10620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nhìn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thấy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bên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4" name="Nhóm 4">
            <a:extLst>
              <a:ext uri="{FF2B5EF4-FFF2-40B4-BE49-F238E27FC236}">
                <a16:creationId xmlns:a16="http://schemas.microsoft.com/office/drawing/2014/main" id="{EC2A0251-D98A-ED1E-8493-7BD4A4697F01}"/>
              </a:ext>
            </a:extLst>
          </p:cNvPr>
          <p:cNvGrpSpPr/>
          <p:nvPr/>
        </p:nvGrpSpPr>
        <p:grpSpPr>
          <a:xfrm>
            <a:off x="785749" y="1533838"/>
            <a:ext cx="5997435" cy="860227"/>
            <a:chOff x="785749" y="1533838"/>
            <a:chExt cx="5997435" cy="860227"/>
          </a:xfrm>
        </p:grpSpPr>
        <p:sp>
          <p:nvSpPr>
            <p:cNvPr id="15" name="圆角矩形 13">
              <a:extLst>
                <a:ext uri="{FF2B5EF4-FFF2-40B4-BE49-F238E27FC236}">
                  <a16:creationId xmlns:a16="http://schemas.microsoft.com/office/drawing/2014/main" id="{72042465-A760-3FDF-103F-BF748D22A6FF}"/>
                </a:ext>
              </a:extLst>
            </p:cNvPr>
            <p:cNvSpPr/>
            <p:nvPr/>
          </p:nvSpPr>
          <p:spPr>
            <a:xfrm>
              <a:off x="785749" y="1533838"/>
              <a:ext cx="5997435" cy="860227"/>
            </a:xfrm>
            <a:prstGeom prst="roundRect">
              <a:avLst>
                <a:gd name="adj" fmla="val 50000"/>
              </a:avLst>
            </a:prstGeom>
            <a:solidFill>
              <a:srgbClr val="487A44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Hộp Văn bản 1">
              <a:extLst>
                <a:ext uri="{FF2B5EF4-FFF2-40B4-BE49-F238E27FC236}">
                  <a16:creationId xmlns:a16="http://schemas.microsoft.com/office/drawing/2014/main" id="{365C7D81-466C-DF5F-E26B-96583953FF06}"/>
                </a:ext>
              </a:extLst>
            </p:cNvPr>
            <p:cNvSpPr txBox="1"/>
            <p:nvPr/>
          </p:nvSpPr>
          <p:spPr>
            <a:xfrm>
              <a:off x="1035130" y="1671563"/>
              <a:ext cx="5748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图片 1" descr="千库网_卡通手绘男孩和送礼物的圣诞老人_元素编号11522992">
            <a:extLst>
              <a:ext uri="{FF2B5EF4-FFF2-40B4-BE49-F238E27FC236}">
                <a16:creationId xmlns:a16="http://schemas.microsoft.com/office/drawing/2014/main" id="{235187BC-773B-F71B-14DA-F9F3690F65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8" t="4756" b="12513"/>
          <a:stretch>
            <a:fillRect/>
          </a:stretch>
        </p:blipFill>
        <p:spPr>
          <a:xfrm>
            <a:off x="8424388" y="189207"/>
            <a:ext cx="3296557" cy="2964711"/>
          </a:xfrm>
          <a:prstGeom prst="rect">
            <a:avLst/>
          </a:prstGeom>
          <a:effectLst>
            <a:outerShdw blurRad="355600" dist="330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68704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180448" y="473369"/>
            <a:ext cx="123606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272548" y="145825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542496" y="145825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716" y="1157171"/>
            <a:ext cx="4427621" cy="962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844730" y="3903986"/>
            <a:ext cx="2317948" cy="2645747"/>
            <a:chOff x="8126350" y="1467127"/>
            <a:chExt cx="2765067" cy="2752924"/>
          </a:xfrm>
        </p:grpSpPr>
        <p:pic>
          <p:nvPicPr>
            <p:cNvPr id="17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39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395</Words>
  <Application>Microsoft Office PowerPoint</Application>
  <PresentationFormat>Widescreen</PresentationFormat>
  <Paragraphs>70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Odibee Sans</vt:lpstr>
      <vt:lpstr>思源黑体 Medium</vt:lpstr>
      <vt:lpstr>2_包图主题2</vt:lpstr>
      <vt:lpstr>1_Office 主题​​</vt:lpstr>
      <vt:lpstr>1_Office 主题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42</cp:revision>
  <dcterms:created xsi:type="dcterms:W3CDTF">2021-11-10T14:15:25Z</dcterms:created>
  <dcterms:modified xsi:type="dcterms:W3CDTF">2025-12-22T12:40:45Z</dcterms:modified>
</cp:coreProperties>
</file>