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9" r:id="rId2"/>
    <p:sldMasterId id="2147483757" r:id="rId3"/>
    <p:sldMasterId id="2147483760" r:id="rId4"/>
    <p:sldMasterId id="2147483772" r:id="rId5"/>
    <p:sldMasterId id="2147483826" r:id="rId6"/>
    <p:sldMasterId id="2147483839" r:id="rId7"/>
    <p:sldMasterId id="2147483854" r:id="rId8"/>
    <p:sldMasterId id="2147483869" r:id="rId9"/>
    <p:sldMasterId id="2147483908" r:id="rId10"/>
  </p:sldMasterIdLst>
  <p:notesMasterIdLst>
    <p:notesMasterId r:id="rId27"/>
  </p:notesMasterIdLst>
  <p:sldIdLst>
    <p:sldId id="2007577205" r:id="rId11"/>
    <p:sldId id="336" r:id="rId12"/>
    <p:sldId id="2007577206" r:id="rId13"/>
    <p:sldId id="430" r:id="rId14"/>
    <p:sldId id="2007577090" r:id="rId15"/>
    <p:sldId id="2007577195" r:id="rId16"/>
    <p:sldId id="2007577196" r:id="rId17"/>
    <p:sldId id="305" r:id="rId18"/>
    <p:sldId id="2007577199" r:id="rId19"/>
    <p:sldId id="2007577198" r:id="rId20"/>
    <p:sldId id="307" r:id="rId21"/>
    <p:sldId id="2007577201" r:id="rId22"/>
    <p:sldId id="314" r:id="rId23"/>
    <p:sldId id="318" r:id="rId24"/>
    <p:sldId id="2007577203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E7"/>
    <a:srgbClr val="FF9BB3"/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883" autoAdjust="0"/>
  </p:normalViewPr>
  <p:slideViewPr>
    <p:cSldViewPr snapToGrid="0">
      <p:cViewPr varScale="1">
        <p:scale>
          <a:sx n="75" d="100"/>
          <a:sy n="75" d="100"/>
        </p:scale>
        <p:origin x="9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BBF41-48BC-429A-BAFB-2A7A30A8EDB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21CBC-F7B0-4BFB-AECC-42590AE7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85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1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5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844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212763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8020688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611955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7102672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565717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77026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4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7318329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47384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518954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772690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85318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91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9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64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08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08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89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91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76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8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32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53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42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0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19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43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57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54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044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F27F-4AA3-4E89-9DA6-F80F1356D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9694B-7889-455C-AF52-9E5749AB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5DA13-F04B-4A41-9E6D-05C29EEB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75D9-C6A5-4F31-86F3-45945FE0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D355-7DEB-481D-88A6-26CB56B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6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29F9-CC32-4F5A-9341-E2787DF9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AB18-E997-4060-8B07-422BE26C5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0D3FD-75FB-416D-8D75-038F1D6E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45A8B-1E91-4D98-83E7-42926FC9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2296-012A-49DD-8333-040DAFFF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2DB8-72DD-4721-AC70-003C0FF2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1A2E5-12F3-44AE-ADFF-E93D38AB7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C433-A812-4520-93BE-AAE78E44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4080-0061-4C8B-836F-0B6FCD65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BCE55-94C2-400D-AF79-C0B0DB52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4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3393-C60E-4A57-85BA-EAC42568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4B61F-1639-4BA5-9E17-08896036D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06E6C-5C97-45F0-94B7-E6947A0F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84B0A-F06B-45E9-AABB-4D95E00C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FFE39-307E-495A-AB49-1705DDF3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34989-A1A7-4D7A-A305-912597AC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8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66A5-7C01-4072-9157-075069A9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1F3D2-3753-4196-9028-08FF0243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66E64-9C1B-469A-BE95-6BBE2BE6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F24F0-90B4-4787-828E-2C1A140D3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F09BE-331F-4660-B7FE-A14FD88D5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25391-E7B3-414A-991A-3E2EFDBB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60EF9-AC8B-4834-8659-BAE5B1F1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3B0FB-57F6-4000-85F5-2295D0DE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87D2-D695-448B-82BE-1A512FB8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B7D40-9DAC-4416-B332-08833E37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FDB04-5A63-4FA4-A17B-9DE6C861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661B1-5D17-4AAD-B046-DB5FB67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35A59-7CF4-4789-86F7-E6BCAD0E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BF241-756C-4EC0-8B9E-978605F7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12B7E-98F7-47FB-80D4-00A45D10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ADFD-DEBD-4B5F-939F-DB48FCD7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5C0A-9B06-4EE9-8F2A-AF6633442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B4F93-AAB2-4FC7-8889-811882AC6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068F3-8910-4179-8060-828CA5B4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AEA1F-E474-40E1-BD21-88233C0B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BB6F0-C07A-41E6-BBDD-017F2AA2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B48E-4511-4AD9-A598-C9FCAA1F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7D5CC-7A9C-4F9B-8DDC-2D0BE6D93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97CD7-0CEA-4254-B366-F432D3FD2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30426-B887-4F64-B4F8-FE74AF79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58D27-BD3A-4530-A27B-1DA0534C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2605E-D977-421D-9E1D-23DAAA1A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BB64-7D67-4B22-8B06-6FE54C8C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95FAE-B83B-49DB-A318-6D1F52ECF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520E2-570B-4295-80E7-DE0CC496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8F818-6DEC-4782-89A9-9F79B7CB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0C578-59D8-4413-B595-121B9E4E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9263-539C-4007-A21C-CECE03A5E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325C5-2F89-4D9E-891A-967F40C2A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4025-16E6-41E3-BD70-FD3C2B81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3E31F-4B9F-4643-867C-DC3BBDA0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78C1-E7CB-4AA2-B17F-E6E6C6E1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9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5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9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6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5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8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4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6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6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6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3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7260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99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42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26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871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73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67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99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2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474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3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7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2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4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9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7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9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1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6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9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7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1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6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0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4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4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0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27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0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9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7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0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4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5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01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4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8465D-53C5-4812-A9D9-B018210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8158-6D07-48CD-A05B-C1AAF946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EED6-3E75-4BFE-A493-04CAA5252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6551-2DC5-40A5-BD07-2BD281A4DD7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AA4F3-D4F6-400F-B095-1399730CA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66B4-5CB9-4393-ABE6-98A31DF6C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5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64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28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15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94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5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38.png"/><Relationship Id="rId7" Type="http://schemas.microsoft.com/office/2007/relationships/hdphoto" Target="../media/hdphoto5.wdp"/><Relationship Id="rId12" Type="http://schemas.openxmlformats.org/officeDocument/2006/relationships/slide" Target="slide10.xml"/><Relationship Id="rId17" Type="http://schemas.openxmlformats.org/officeDocument/2006/relationships/image" Target="../media/image35.png"/><Relationship Id="rId25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24" Type="http://schemas.openxmlformats.org/officeDocument/2006/relationships/slide" Target="slide12.xml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23" Type="http://schemas.openxmlformats.org/officeDocument/2006/relationships/image" Target="../media/image39.png"/><Relationship Id="rId10" Type="http://schemas.openxmlformats.org/officeDocument/2006/relationships/image" Target="../media/image32.png"/><Relationship Id="rId19" Type="http://schemas.openxmlformats.org/officeDocument/2006/relationships/slide" Target="slide5.xml"/><Relationship Id="rId4" Type="http://schemas.openxmlformats.org/officeDocument/2006/relationships/image" Target="../media/image28.png"/><Relationship Id="rId9" Type="http://schemas.microsoft.com/office/2007/relationships/hdphoto" Target="../media/hdphoto6.wdp"/><Relationship Id="rId14" Type="http://schemas.openxmlformats.org/officeDocument/2006/relationships/image" Target="../media/image34.png"/><Relationship Id="rId22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8.xml"/><Relationship Id="rId7" Type="http://schemas.microsoft.com/office/2007/relationships/hdphoto" Target="../media/hdphoto8.wdp"/><Relationship Id="rId12" Type="http://schemas.openxmlformats.org/officeDocument/2006/relationships/slide" Target="slide5.xml"/><Relationship Id="rId17" Type="http://schemas.openxmlformats.org/officeDocument/2006/relationships/slide" Target="slide12.xml"/><Relationship Id="rId2" Type="http://schemas.microsoft.com/office/2007/relationships/media" Target="../media/media1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5" Type="http://schemas.openxmlformats.org/officeDocument/2006/relationships/slide" Target="slide7.xml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microsoft.com/office/2007/relationships/hdphoto" Target="../media/hdphoto5.wdp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10.wdp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" y="1947219"/>
            <a:ext cx="3321506" cy="50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4429" y="197961"/>
            <a:ext cx="8083997" cy="214597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A1EA8D8-6062-D81E-DB27-9F5FD067D5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4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0"/>
            <a:ext cx="7263311" cy="2953515"/>
            <a:chOff x="5667646" y="720179"/>
            <a:chExt cx="7263311" cy="2953515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6785876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9536000F-AF25-4CCF-BFEB-DAF52935DD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3436">
            <a:off x="3288513" y="801609"/>
            <a:ext cx="6530072" cy="32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53198" y="425357"/>
            <a:ext cx="7692194" cy="3138181"/>
            <a:chOff x="5667646" y="720179"/>
            <a:chExt cx="6398085" cy="3138181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193420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6996506-4A74-4198-B7A4-93DB2F53E5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03" y="1393967"/>
            <a:ext cx="2368503" cy="23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2EAAC9-EF1C-4078-AA6A-F11CBB382C62}"/>
              </a:ext>
            </a:extLst>
          </p:cNvPr>
          <p:cNvSpPr txBox="1"/>
          <p:nvPr/>
        </p:nvSpPr>
        <p:spPr>
          <a:xfrm>
            <a:off x="1237784" y="1789127"/>
            <a:ext cx="7092178" cy="271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Mỗi một đồ dùng học tập đều có một công dụng riêng.</a:t>
            </a:r>
            <a:endParaRPr lang="en-US" sz="3600" b="1" dirty="0">
              <a:solidFill>
                <a:srgbClr val="FFFF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em cần có ý thức giữ gìn đồ dùng học tập.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870" y="571897"/>
            <a:ext cx="6419243" cy="2154241"/>
            <a:chOff x="1929789" y="-491549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29789" y="173383"/>
              <a:ext cx="4122652" cy="1611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em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cùng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lắng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nghe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cuộc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hội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thoại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nhé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!</a:t>
              </a:r>
              <a:endParaRPr lang="en-US" sz="4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8">
            <a:extLst>
              <a:ext uri="{FF2B5EF4-FFF2-40B4-BE49-F238E27FC236}">
                <a16:creationId xmlns:a16="http://schemas.microsoft.com/office/drawing/2014/main" id="{2D1B8B54-011D-4F8B-AE97-0BAE5E9D9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2328" r="28580"/>
          <a:stretch/>
        </p:blipFill>
        <p:spPr>
          <a:xfrm>
            <a:off x="2852200" y="2395040"/>
            <a:ext cx="2723898" cy="41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8DC212-9E80-4F3F-B36D-9CB133893F15}"/>
              </a:ext>
            </a:extLst>
          </p:cNvPr>
          <p:cNvSpPr txBox="1"/>
          <p:nvPr/>
        </p:nvSpPr>
        <p:spPr>
          <a:xfrm>
            <a:off x="2564110" y="461113"/>
            <a:ext cx="7669161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chấm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chấm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pic>
        <p:nvPicPr>
          <p:cNvPr id="5" name="Picture 2" descr="20210409090849_wm_shs-tieng-viet-2-tap-1">
            <a:extLst>
              <a:ext uri="{FF2B5EF4-FFF2-40B4-BE49-F238E27FC236}">
                <a16:creationId xmlns:a16="http://schemas.microsoft.com/office/drawing/2014/main" id="{4BB8819D-62B6-45FD-8264-70795F1F7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725956" y="233884"/>
            <a:ext cx="1341775" cy="98552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10409090849_wm_shs-tieng-viet-2-tap-1">
            <a:extLst>
              <a:ext uri="{FF2B5EF4-FFF2-40B4-BE49-F238E27FC236}">
                <a16:creationId xmlns:a16="http://schemas.microsoft.com/office/drawing/2014/main" id="{A533584C-962C-45A3-AA39-AB6392F0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1032" r="7443" b="43097"/>
          <a:stretch/>
        </p:blipFill>
        <p:spPr bwMode="auto">
          <a:xfrm>
            <a:off x="2448584" y="4641983"/>
            <a:ext cx="7433187" cy="2080277"/>
          </a:xfrm>
          <a:prstGeom prst="roundRect">
            <a:avLst>
              <a:gd name="adj" fmla="val 432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52435-1218-4C68-88C7-ABB2EA5FF2B6}"/>
              </a:ext>
            </a:extLst>
          </p:cNvPr>
          <p:cNvSpPr txBox="1"/>
          <p:nvPr/>
        </p:nvSpPr>
        <p:spPr>
          <a:xfrm>
            <a:off x="2133684" y="1521453"/>
            <a:ext cx="766916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không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nào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xóa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này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904AF-E9D9-404E-B96A-C4FCB9C0D0C2}"/>
              </a:ext>
            </a:extLst>
          </p:cNvPr>
          <p:cNvSpPr/>
          <p:nvPr/>
        </p:nvSpPr>
        <p:spPr>
          <a:xfrm>
            <a:off x="9478465" y="1663540"/>
            <a:ext cx="350929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434324-AAB4-41C4-ABE3-51F00B6055B2}"/>
              </a:ext>
            </a:extLst>
          </p:cNvPr>
          <p:cNvSpPr/>
          <p:nvPr/>
        </p:nvSpPr>
        <p:spPr>
          <a:xfrm>
            <a:off x="7116585" y="2317976"/>
            <a:ext cx="350929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DBC98B-ABE3-45D2-A583-D435313C0F10}"/>
              </a:ext>
            </a:extLst>
          </p:cNvPr>
          <p:cNvSpPr/>
          <p:nvPr/>
        </p:nvSpPr>
        <p:spPr>
          <a:xfrm>
            <a:off x="7234808" y="2999175"/>
            <a:ext cx="336233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5117D1-4E9B-4077-B15F-621F72092244}"/>
              </a:ext>
            </a:extLst>
          </p:cNvPr>
          <p:cNvSpPr/>
          <p:nvPr/>
        </p:nvSpPr>
        <p:spPr>
          <a:xfrm>
            <a:off x="5665614" y="3600696"/>
            <a:ext cx="310141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2A5803-EC0C-46DB-9187-7F344A5B304F}"/>
              </a:ext>
            </a:extLst>
          </p:cNvPr>
          <p:cNvSpPr/>
          <p:nvPr/>
        </p:nvSpPr>
        <p:spPr>
          <a:xfrm>
            <a:off x="5755063" y="4202183"/>
            <a:ext cx="349213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B85027-D9C6-4530-BE20-D6A010143969}"/>
              </a:ext>
            </a:extLst>
          </p:cNvPr>
          <p:cNvSpPr txBox="1"/>
          <p:nvPr/>
        </p:nvSpPr>
        <p:spPr>
          <a:xfrm>
            <a:off x="9451917" y="1565519"/>
            <a:ext cx="22040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98313D-171A-434C-AF8E-4D66729EEA3A}"/>
              </a:ext>
            </a:extLst>
          </p:cNvPr>
          <p:cNvSpPr txBox="1"/>
          <p:nvPr/>
        </p:nvSpPr>
        <p:spPr>
          <a:xfrm>
            <a:off x="7080833" y="2151141"/>
            <a:ext cx="20388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F52ED7-7422-4367-888F-0DB3923E57D2}"/>
              </a:ext>
            </a:extLst>
          </p:cNvPr>
          <p:cNvSpPr txBox="1"/>
          <p:nvPr/>
        </p:nvSpPr>
        <p:spPr>
          <a:xfrm>
            <a:off x="7234809" y="2803438"/>
            <a:ext cx="202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21F667-E5EF-4704-9CFC-E6D3505D3574}"/>
              </a:ext>
            </a:extLst>
          </p:cNvPr>
          <p:cNvSpPr txBox="1"/>
          <p:nvPr/>
        </p:nvSpPr>
        <p:spPr>
          <a:xfrm>
            <a:off x="5618670" y="3477768"/>
            <a:ext cx="4468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F94665-B3CA-4A61-901D-E1E8142439BC}"/>
              </a:ext>
            </a:extLst>
          </p:cNvPr>
          <p:cNvSpPr txBox="1"/>
          <p:nvPr/>
        </p:nvSpPr>
        <p:spPr>
          <a:xfrm>
            <a:off x="5753348" y="4104162"/>
            <a:ext cx="26319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39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D65D9A-9C0A-AA5A-DC0F-B4FE88CA7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1" y="434898"/>
            <a:ext cx="5065195" cy="4077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B6F45B-3158-D1A0-C6A5-7E431C75DF47}"/>
              </a:ext>
            </a:extLst>
          </p:cNvPr>
          <p:cNvSpPr txBox="1"/>
          <p:nvPr/>
        </p:nvSpPr>
        <p:spPr>
          <a:xfrm>
            <a:off x="3014007" y="3937496"/>
            <a:ext cx="53926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trò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đố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57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81" y="667386"/>
            <a:ext cx="7187277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329806" y="2798428"/>
            <a:ext cx="52460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đồ dùng học tập có trong bài hát?</a:t>
            </a:r>
          </a:p>
        </p:txBody>
      </p:sp>
    </p:spTree>
    <p:extLst>
      <p:ext uri="{BB962C8B-B14F-4D97-AF65-F5344CB8AC3E}">
        <p14:creationId xmlns:p14="http://schemas.microsoft.com/office/powerpoint/2010/main" val="97717969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1587062" y="1414481"/>
            <a:ext cx="9501352" cy="3125987"/>
          </a:xfrm>
          <a:custGeom>
            <a:avLst/>
            <a:gdLst>
              <a:gd name="csX0" fmla="*/ 0 w 9501352"/>
              <a:gd name="csY0" fmla="*/ 521007 h 3125987"/>
              <a:gd name="csX1" fmla="*/ 712222 w 9501352"/>
              <a:gd name="csY1" fmla="*/ 0 h 3125987"/>
              <a:gd name="csX2" fmla="*/ 8789129 w 9501352"/>
              <a:gd name="csY2" fmla="*/ 0 h 3125987"/>
              <a:gd name="csX3" fmla="*/ 9501352 w 9501352"/>
              <a:gd name="csY3" fmla="*/ 521007 h 3125987"/>
              <a:gd name="csX4" fmla="*/ 9501352 w 9501352"/>
              <a:gd name="csY4" fmla="*/ 2604979 h 3125987"/>
              <a:gd name="csX5" fmla="*/ 8789129 w 9501352"/>
              <a:gd name="csY5" fmla="*/ 3125987 h 3125987"/>
              <a:gd name="csX6" fmla="*/ 712222 w 9501352"/>
              <a:gd name="csY6" fmla="*/ 3125987 h 3125987"/>
              <a:gd name="csX7" fmla="*/ 0 w 9501352"/>
              <a:gd name="csY7" fmla="*/ 2604979 h 3125987"/>
              <a:gd name="csX8" fmla="*/ 0 w 9501352"/>
              <a:gd name="csY8" fmla="*/ 521007 h 3125987"/>
              <a:gd name="csX0" fmla="*/ 0 w 9501352"/>
              <a:gd name="csY0" fmla="*/ 521007 h 3125987"/>
              <a:gd name="csX1" fmla="*/ 712222 w 9501352"/>
              <a:gd name="csY1" fmla="*/ 0 h 3125987"/>
              <a:gd name="csX2" fmla="*/ 8789129 w 9501352"/>
              <a:gd name="csY2" fmla="*/ 0 h 3125987"/>
              <a:gd name="csX3" fmla="*/ 9501352 w 9501352"/>
              <a:gd name="csY3" fmla="*/ 521007 h 3125987"/>
              <a:gd name="csX4" fmla="*/ 9501352 w 9501352"/>
              <a:gd name="csY4" fmla="*/ 2604979 h 3125987"/>
              <a:gd name="csX5" fmla="*/ 8789129 w 9501352"/>
              <a:gd name="csY5" fmla="*/ 3125987 h 3125987"/>
              <a:gd name="csX6" fmla="*/ 712222 w 9501352"/>
              <a:gd name="csY6" fmla="*/ 3125987 h 3125987"/>
              <a:gd name="csX7" fmla="*/ 0 w 9501352"/>
              <a:gd name="csY7" fmla="*/ 2604979 h 3125987"/>
              <a:gd name="csX8" fmla="*/ 0 w 9501352"/>
              <a:gd name="csY8" fmla="*/ 521007 h 3125987"/>
              <a:gd name="csX0" fmla="*/ 0 w 9501352"/>
              <a:gd name="csY0" fmla="*/ 521007 h 3125987"/>
              <a:gd name="csX1" fmla="*/ 712222 w 9501352"/>
              <a:gd name="csY1" fmla="*/ 0 h 3125987"/>
              <a:gd name="csX2" fmla="*/ 8789129 w 9501352"/>
              <a:gd name="csY2" fmla="*/ 0 h 3125987"/>
              <a:gd name="csX3" fmla="*/ 9501352 w 9501352"/>
              <a:gd name="csY3" fmla="*/ 521007 h 3125987"/>
              <a:gd name="csX4" fmla="*/ 9501352 w 9501352"/>
              <a:gd name="csY4" fmla="*/ 2604979 h 3125987"/>
              <a:gd name="csX5" fmla="*/ 8789129 w 9501352"/>
              <a:gd name="csY5" fmla="*/ 3125987 h 3125987"/>
              <a:gd name="csX6" fmla="*/ 712222 w 9501352"/>
              <a:gd name="csY6" fmla="*/ 3125987 h 3125987"/>
              <a:gd name="csX7" fmla="*/ 0 w 9501352"/>
              <a:gd name="csY7" fmla="*/ 2604979 h 3125987"/>
              <a:gd name="csX8" fmla="*/ 0 w 9501352"/>
              <a:gd name="csY8" fmla="*/ 521007 h 31259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501352" h="3125987" fill="none" extrusionOk="0">
                <a:moveTo>
                  <a:pt x="0" y="521007"/>
                </a:moveTo>
                <a:cubicBezTo>
                  <a:pt x="5294" y="364955"/>
                  <a:pt x="378674" y="96609"/>
                  <a:pt x="712222" y="0"/>
                </a:cubicBezTo>
                <a:cubicBezTo>
                  <a:pt x="4095678" y="90551"/>
                  <a:pt x="6882660" y="647362"/>
                  <a:pt x="8789129" y="0"/>
                </a:cubicBezTo>
                <a:cubicBezTo>
                  <a:pt x="9163644" y="-118165"/>
                  <a:pt x="9383501" y="203018"/>
                  <a:pt x="9501352" y="521007"/>
                </a:cubicBezTo>
                <a:cubicBezTo>
                  <a:pt x="9892534" y="1018504"/>
                  <a:pt x="9385849" y="1957259"/>
                  <a:pt x="9501352" y="2604979"/>
                </a:cubicBezTo>
                <a:cubicBezTo>
                  <a:pt x="9530191" y="2765262"/>
                  <a:pt x="9065236" y="3008177"/>
                  <a:pt x="8789129" y="3125987"/>
                </a:cubicBezTo>
                <a:cubicBezTo>
                  <a:pt x="6498598" y="3393694"/>
                  <a:pt x="2642613" y="3293744"/>
                  <a:pt x="712222" y="3125987"/>
                </a:cubicBezTo>
                <a:cubicBezTo>
                  <a:pt x="439564" y="3113417"/>
                  <a:pt x="-36756" y="2899260"/>
                  <a:pt x="0" y="2604979"/>
                </a:cubicBezTo>
                <a:cubicBezTo>
                  <a:pt x="-28283" y="1466449"/>
                  <a:pt x="-16267" y="949154"/>
                  <a:pt x="0" y="521007"/>
                </a:cubicBezTo>
                <a:close/>
              </a:path>
              <a:path w="9501352" h="3125987" stroke="0" extrusionOk="0">
                <a:moveTo>
                  <a:pt x="0" y="521007"/>
                </a:moveTo>
                <a:cubicBezTo>
                  <a:pt x="-4967" y="316868"/>
                  <a:pt x="329785" y="-31640"/>
                  <a:pt x="712222" y="0"/>
                </a:cubicBezTo>
                <a:cubicBezTo>
                  <a:pt x="4324629" y="-65009"/>
                  <a:pt x="6846546" y="-66336"/>
                  <a:pt x="8789129" y="0"/>
                </a:cubicBezTo>
                <a:cubicBezTo>
                  <a:pt x="9048119" y="-12432"/>
                  <a:pt x="9623536" y="214892"/>
                  <a:pt x="9501352" y="521007"/>
                </a:cubicBezTo>
                <a:cubicBezTo>
                  <a:pt x="9893762" y="991636"/>
                  <a:pt x="9419661" y="1818018"/>
                  <a:pt x="9501352" y="2604979"/>
                </a:cubicBezTo>
                <a:cubicBezTo>
                  <a:pt x="9464911" y="2866668"/>
                  <a:pt x="9111632" y="3107914"/>
                  <a:pt x="8789129" y="3125987"/>
                </a:cubicBezTo>
                <a:cubicBezTo>
                  <a:pt x="6200818" y="2673965"/>
                  <a:pt x="2278388" y="3487896"/>
                  <a:pt x="712222" y="3125987"/>
                </a:cubicBezTo>
                <a:cubicBezTo>
                  <a:pt x="278781" y="3171333"/>
                  <a:pt x="-35046" y="2838660"/>
                  <a:pt x="0" y="2604979"/>
                </a:cubicBezTo>
                <a:cubicBezTo>
                  <a:pt x="54284" y="2082187"/>
                  <a:pt x="208408" y="1348356"/>
                  <a:pt x="0" y="521007"/>
                </a:cubicBezTo>
                <a:close/>
              </a:path>
              <a:path w="9501352" h="3125987" fill="none" stroke="0" extrusionOk="0">
                <a:moveTo>
                  <a:pt x="0" y="521007"/>
                </a:moveTo>
                <a:cubicBezTo>
                  <a:pt x="32163" y="261885"/>
                  <a:pt x="408312" y="31174"/>
                  <a:pt x="712222" y="0"/>
                </a:cubicBezTo>
                <a:cubicBezTo>
                  <a:pt x="4560554" y="308306"/>
                  <a:pt x="6162493" y="494232"/>
                  <a:pt x="8789129" y="0"/>
                </a:cubicBezTo>
                <a:cubicBezTo>
                  <a:pt x="9161966" y="-91779"/>
                  <a:pt x="9458273" y="147387"/>
                  <a:pt x="9501352" y="521007"/>
                </a:cubicBezTo>
                <a:cubicBezTo>
                  <a:pt x="9752079" y="954694"/>
                  <a:pt x="9525777" y="1823271"/>
                  <a:pt x="9501352" y="2604979"/>
                </a:cubicBezTo>
                <a:cubicBezTo>
                  <a:pt x="9481065" y="2865107"/>
                  <a:pt x="9107043" y="3079484"/>
                  <a:pt x="8789129" y="3125987"/>
                </a:cubicBezTo>
                <a:cubicBezTo>
                  <a:pt x="6053497" y="2897730"/>
                  <a:pt x="2259849" y="3143634"/>
                  <a:pt x="712222" y="3125987"/>
                </a:cubicBezTo>
                <a:cubicBezTo>
                  <a:pt x="315564" y="3097973"/>
                  <a:pt x="-40645" y="2869407"/>
                  <a:pt x="0" y="2604979"/>
                </a:cubicBezTo>
                <a:cubicBezTo>
                  <a:pt x="-198326" y="1699023"/>
                  <a:pt x="-35519" y="980193"/>
                  <a:pt x="0" y="521007"/>
                </a:cubicBezTo>
                <a:close/>
              </a:path>
              <a:path w="9501352" h="3125987" fill="none" stroke="0" extrusionOk="0">
                <a:moveTo>
                  <a:pt x="0" y="521007"/>
                </a:moveTo>
                <a:cubicBezTo>
                  <a:pt x="26007" y="328483"/>
                  <a:pt x="353874" y="58803"/>
                  <a:pt x="712222" y="0"/>
                </a:cubicBezTo>
                <a:cubicBezTo>
                  <a:pt x="4406116" y="228344"/>
                  <a:pt x="6636804" y="585991"/>
                  <a:pt x="8789129" y="0"/>
                </a:cubicBezTo>
                <a:cubicBezTo>
                  <a:pt x="9119966" y="-118702"/>
                  <a:pt x="9445862" y="160096"/>
                  <a:pt x="9501352" y="521007"/>
                </a:cubicBezTo>
                <a:cubicBezTo>
                  <a:pt x="9921667" y="927693"/>
                  <a:pt x="9517937" y="1831752"/>
                  <a:pt x="9501352" y="2604979"/>
                </a:cubicBezTo>
                <a:cubicBezTo>
                  <a:pt x="9501454" y="2821563"/>
                  <a:pt x="9069402" y="3034957"/>
                  <a:pt x="8789129" y="3125987"/>
                </a:cubicBezTo>
                <a:cubicBezTo>
                  <a:pt x="6099696" y="3002975"/>
                  <a:pt x="2431365" y="3307949"/>
                  <a:pt x="712222" y="3125987"/>
                </a:cubicBezTo>
                <a:cubicBezTo>
                  <a:pt x="396921" y="3116361"/>
                  <a:pt x="-57888" y="2877636"/>
                  <a:pt x="0" y="2604979"/>
                </a:cubicBezTo>
                <a:cubicBezTo>
                  <a:pt x="-46914" y="1507120"/>
                  <a:pt x="-27698" y="1015971"/>
                  <a:pt x="0" y="52100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9501352"/>
                      <a:gd name="connsiteY0" fmla="*/ 521007 h 3125987"/>
                      <a:gd name="connsiteX1" fmla="*/ 712222 w 9501352"/>
                      <a:gd name="connsiteY1" fmla="*/ 0 h 3125987"/>
                      <a:gd name="connsiteX2" fmla="*/ 8789129 w 9501352"/>
                      <a:gd name="connsiteY2" fmla="*/ 0 h 3125987"/>
                      <a:gd name="connsiteX3" fmla="*/ 9501352 w 9501352"/>
                      <a:gd name="connsiteY3" fmla="*/ 521007 h 3125987"/>
                      <a:gd name="connsiteX4" fmla="*/ 9501352 w 9501352"/>
                      <a:gd name="connsiteY4" fmla="*/ 2604979 h 3125987"/>
                      <a:gd name="connsiteX5" fmla="*/ 8789129 w 9501352"/>
                      <a:gd name="connsiteY5" fmla="*/ 3125987 h 3125987"/>
                      <a:gd name="connsiteX6" fmla="*/ 712222 w 9501352"/>
                      <a:gd name="connsiteY6" fmla="*/ 3125987 h 3125987"/>
                      <a:gd name="connsiteX7" fmla="*/ 0 w 9501352"/>
                      <a:gd name="connsiteY7" fmla="*/ 2604979 h 3125987"/>
                      <a:gd name="connsiteX8" fmla="*/ 0 w 9501352"/>
                      <a:gd name="connsiteY8" fmla="*/ 521007 h 3125987"/>
                      <a:gd name="connsiteX0" fmla="*/ 0 w 9501352"/>
                      <a:gd name="connsiteY0" fmla="*/ 521007 h 3125987"/>
                      <a:gd name="connsiteX1" fmla="*/ 712222 w 9501352"/>
                      <a:gd name="connsiteY1" fmla="*/ 0 h 3125987"/>
                      <a:gd name="connsiteX2" fmla="*/ 8789129 w 9501352"/>
                      <a:gd name="connsiteY2" fmla="*/ 0 h 3125987"/>
                      <a:gd name="connsiteX3" fmla="*/ 9501352 w 9501352"/>
                      <a:gd name="connsiteY3" fmla="*/ 521007 h 3125987"/>
                      <a:gd name="connsiteX4" fmla="*/ 9501352 w 9501352"/>
                      <a:gd name="connsiteY4" fmla="*/ 2604979 h 3125987"/>
                      <a:gd name="connsiteX5" fmla="*/ 8789129 w 9501352"/>
                      <a:gd name="connsiteY5" fmla="*/ 3125987 h 3125987"/>
                      <a:gd name="connsiteX6" fmla="*/ 712222 w 9501352"/>
                      <a:gd name="connsiteY6" fmla="*/ 3125987 h 3125987"/>
                      <a:gd name="connsiteX7" fmla="*/ 0 w 9501352"/>
                      <a:gd name="connsiteY7" fmla="*/ 2604979 h 3125987"/>
                      <a:gd name="connsiteX8" fmla="*/ 0 w 9501352"/>
                      <a:gd name="connsiteY8" fmla="*/ 521007 h 3125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501352" h="3125987" fill="none" extrusionOk="0">
                        <a:moveTo>
                          <a:pt x="0" y="521007"/>
                        </a:moveTo>
                        <a:cubicBezTo>
                          <a:pt x="3722" y="322409"/>
                          <a:pt x="344452" y="39174"/>
                          <a:pt x="712222" y="0"/>
                        </a:cubicBezTo>
                        <a:cubicBezTo>
                          <a:pt x="4192430" y="84809"/>
                          <a:pt x="6779696" y="417912"/>
                          <a:pt x="8789129" y="0"/>
                        </a:cubicBezTo>
                        <a:cubicBezTo>
                          <a:pt x="9168994" y="-81336"/>
                          <a:pt x="9419214" y="213820"/>
                          <a:pt x="9501352" y="521007"/>
                        </a:cubicBezTo>
                        <a:cubicBezTo>
                          <a:pt x="9849066" y="989420"/>
                          <a:pt x="9410079" y="1909454"/>
                          <a:pt x="9501352" y="2604979"/>
                        </a:cubicBezTo>
                        <a:cubicBezTo>
                          <a:pt x="9520454" y="2814680"/>
                          <a:pt x="9092497" y="3038737"/>
                          <a:pt x="8789129" y="3125987"/>
                        </a:cubicBezTo>
                        <a:cubicBezTo>
                          <a:pt x="6166756" y="3275282"/>
                          <a:pt x="2635345" y="3202166"/>
                          <a:pt x="712222" y="3125987"/>
                        </a:cubicBezTo>
                        <a:cubicBezTo>
                          <a:pt x="402877" y="3117564"/>
                          <a:pt x="-18238" y="2895598"/>
                          <a:pt x="0" y="2604979"/>
                        </a:cubicBezTo>
                        <a:cubicBezTo>
                          <a:pt x="-43492" y="1494763"/>
                          <a:pt x="4941" y="1003863"/>
                          <a:pt x="0" y="521007"/>
                        </a:cubicBezTo>
                        <a:close/>
                      </a:path>
                      <a:path w="9501352" h="3125987" stroke="0" extrusionOk="0">
                        <a:moveTo>
                          <a:pt x="0" y="521007"/>
                        </a:moveTo>
                        <a:cubicBezTo>
                          <a:pt x="9453" y="282332"/>
                          <a:pt x="333952" y="10419"/>
                          <a:pt x="712222" y="0"/>
                        </a:cubicBezTo>
                        <a:cubicBezTo>
                          <a:pt x="4385240" y="-14685"/>
                          <a:pt x="5375656" y="-27737"/>
                          <a:pt x="8789129" y="0"/>
                        </a:cubicBezTo>
                        <a:cubicBezTo>
                          <a:pt x="9084635" y="-16115"/>
                          <a:pt x="9582019" y="205930"/>
                          <a:pt x="9501352" y="521007"/>
                        </a:cubicBezTo>
                        <a:cubicBezTo>
                          <a:pt x="9775038" y="1005931"/>
                          <a:pt x="9339645" y="1801065"/>
                          <a:pt x="9501352" y="2604979"/>
                        </a:cubicBezTo>
                        <a:cubicBezTo>
                          <a:pt x="9456584" y="2896223"/>
                          <a:pt x="9128108" y="3117038"/>
                          <a:pt x="8789129" y="3125987"/>
                        </a:cubicBezTo>
                        <a:cubicBezTo>
                          <a:pt x="6180027" y="2889290"/>
                          <a:pt x="2293923" y="3381046"/>
                          <a:pt x="712222" y="3125987"/>
                        </a:cubicBezTo>
                        <a:cubicBezTo>
                          <a:pt x="268167" y="3140762"/>
                          <a:pt x="-33207" y="2847532"/>
                          <a:pt x="0" y="2604979"/>
                        </a:cubicBezTo>
                        <a:cubicBezTo>
                          <a:pt x="43223" y="2236311"/>
                          <a:pt x="205334" y="1396981"/>
                          <a:pt x="0" y="521007"/>
                        </a:cubicBezTo>
                        <a:close/>
                      </a:path>
                      <a:path w="9501352" h="3125987" fill="none" stroke="0" extrusionOk="0">
                        <a:moveTo>
                          <a:pt x="0" y="521007"/>
                        </a:moveTo>
                        <a:cubicBezTo>
                          <a:pt x="17809" y="269432"/>
                          <a:pt x="357930" y="74241"/>
                          <a:pt x="712222" y="0"/>
                        </a:cubicBezTo>
                        <a:cubicBezTo>
                          <a:pt x="4515745" y="253536"/>
                          <a:pt x="6400001" y="330815"/>
                          <a:pt x="8789129" y="0"/>
                        </a:cubicBezTo>
                        <a:cubicBezTo>
                          <a:pt x="9150915" y="-50606"/>
                          <a:pt x="9449970" y="188066"/>
                          <a:pt x="9501352" y="521007"/>
                        </a:cubicBezTo>
                        <a:cubicBezTo>
                          <a:pt x="9819289" y="870743"/>
                          <a:pt x="9505835" y="1809710"/>
                          <a:pt x="9501352" y="2604979"/>
                        </a:cubicBezTo>
                        <a:cubicBezTo>
                          <a:pt x="9459158" y="2861525"/>
                          <a:pt x="9110953" y="3084575"/>
                          <a:pt x="8789129" y="3125987"/>
                        </a:cubicBezTo>
                        <a:cubicBezTo>
                          <a:pt x="5824577" y="3089740"/>
                          <a:pt x="2338085" y="3184806"/>
                          <a:pt x="712222" y="3125987"/>
                        </a:cubicBezTo>
                        <a:cubicBezTo>
                          <a:pt x="345977" y="3121387"/>
                          <a:pt x="-37346" y="2884039"/>
                          <a:pt x="0" y="2604979"/>
                        </a:cubicBezTo>
                        <a:cubicBezTo>
                          <a:pt x="-111436" y="1665830"/>
                          <a:pt x="-22052" y="1023847"/>
                          <a:pt x="0" y="52100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0">
            <a:extLst>
              <a:ext uri="{FF2B5EF4-FFF2-40B4-BE49-F238E27FC236}">
                <a16:creationId xmlns:a16="http://schemas.microsoft.com/office/drawing/2014/main" id="{18E139F2-8B01-9A82-BCD6-398A9362CB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024" y="3043047"/>
            <a:ext cx="1497369" cy="3814953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D491EA9D-9115-09E0-B080-6C4EF96D44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51735" y="3015509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6581B-7D96-0F8E-79B0-D07BC69E8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54" y="251650"/>
            <a:ext cx="2749534" cy="1646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625801-F6D2-0F7A-9C33-AE8CDC623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78" y="2299610"/>
            <a:ext cx="10553091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3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29FE7-6CA2-49CC-8B4A-9E44DABF6572}"/>
              </a:ext>
            </a:extLst>
          </p:cNvPr>
          <p:cNvSpPr txBox="1"/>
          <p:nvPr/>
        </p:nvSpPr>
        <p:spPr>
          <a:xfrm>
            <a:off x="1924493" y="393405"/>
            <a:ext cx="1068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BT1.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A86FB17F-7E9F-46D6-9E2E-7627BC907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2146383" y="1521452"/>
            <a:ext cx="8000917" cy="4739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873" y="1196385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4582633" y="1433756"/>
            <a:ext cx="6970110" cy="36486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0503B-6A5D-45D3-A8EC-C06502769B9A}"/>
              </a:ext>
            </a:extLst>
          </p:cNvPr>
          <p:cNvSpPr txBox="1"/>
          <p:nvPr/>
        </p:nvSpPr>
        <p:spPr>
          <a:xfrm>
            <a:off x="4582633" y="759091"/>
            <a:ext cx="713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quay may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mắn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BADC1-8970-4509-9499-23232045DC43}"/>
              </a:ext>
            </a:extLst>
          </p:cNvPr>
          <p:cNvSpPr txBox="1"/>
          <p:nvPr/>
        </p:nvSpPr>
        <p:spPr>
          <a:xfrm>
            <a:off x="4649448" y="1542933"/>
            <a:ext cx="68364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Luật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chơi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: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Cô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sẽ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vi-VN" sz="3200" dirty="0">
                <a:solidFill>
                  <a:srgbClr val="5B9BD5">
                    <a:lumMod val="75000"/>
                  </a:srgbClr>
                </a:solidFill>
              </a:rPr>
              <a:t>quay vòng quay, vòng quay dừng lại ở tên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bạn</a:t>
            </a:r>
            <a:r>
              <a:rPr lang="vi-VN" sz="3200" dirty="0">
                <a:solidFill>
                  <a:srgbClr val="5B9BD5">
                    <a:lumMod val="75000"/>
                  </a:srgbClr>
                </a:solidFill>
              </a:rPr>
              <a:t> nào thì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bạn</a:t>
            </a:r>
            <a:r>
              <a:rPr lang="vi-VN" sz="3200" dirty="0">
                <a:solidFill>
                  <a:srgbClr val="5B9BD5">
                    <a:lumMod val="75000"/>
                  </a:srgbClr>
                </a:solidFill>
              </a:rPr>
              <a:t> đó nêu tên một đồ dùng có trong góc học tập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ở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trong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hình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SGK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trang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60.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trùng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29FE7-6CA2-49CC-8B4A-9E44DABF6572}"/>
              </a:ext>
            </a:extLst>
          </p:cNvPr>
          <p:cNvSpPr txBox="1"/>
          <p:nvPr/>
        </p:nvSpPr>
        <p:spPr>
          <a:xfrm>
            <a:off x="542260" y="445135"/>
            <a:ext cx="1068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u="sng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2" descr="20210409090849_wm_shs-tieng-viet-2-tap-1">
            <a:extLst>
              <a:ext uri="{FF2B5EF4-FFF2-40B4-BE49-F238E27FC236}">
                <a16:creationId xmlns:a16="http://schemas.microsoft.com/office/drawing/2014/main" id="{054B3FF0-C93F-4A9F-9AF4-82024DEAC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2146383" y="1521452"/>
            <a:ext cx="8000917" cy="4739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CADB6CAE-DF66-4F36-9BFF-E545E7DEA1BD}"/>
              </a:ext>
            </a:extLst>
          </p:cNvPr>
          <p:cNvSpPr/>
          <p:nvPr/>
        </p:nvSpPr>
        <p:spPr>
          <a:xfrm rot="20494451">
            <a:off x="3127262" y="4089477"/>
            <a:ext cx="1203145" cy="32169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đèn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F70DC926-CDC8-40AB-AB6B-D984BC503EF1}"/>
              </a:ext>
            </a:extLst>
          </p:cNvPr>
          <p:cNvSpPr/>
          <p:nvPr/>
        </p:nvSpPr>
        <p:spPr>
          <a:xfrm rot="21304156">
            <a:off x="4363203" y="3572539"/>
            <a:ext cx="1267700" cy="35233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ống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D12D095A-1C10-46C8-A330-A948C4EAC76E}"/>
              </a:ext>
            </a:extLst>
          </p:cNvPr>
          <p:cNvSpPr/>
          <p:nvPr/>
        </p:nvSpPr>
        <p:spPr>
          <a:xfrm rot="21304156">
            <a:off x="5883989" y="3393615"/>
            <a:ext cx="525705" cy="2976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vở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6E76ED23-852B-41FE-99EF-EEC22B2E58F2}"/>
              </a:ext>
            </a:extLst>
          </p:cNvPr>
          <p:cNvSpPr/>
          <p:nvPr/>
        </p:nvSpPr>
        <p:spPr>
          <a:xfrm>
            <a:off x="8392894" y="2845253"/>
            <a:ext cx="759984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2CDBC80-13C8-4582-8B76-57E8A26DE224}"/>
              </a:ext>
            </a:extLst>
          </p:cNvPr>
          <p:cNvSpPr/>
          <p:nvPr/>
        </p:nvSpPr>
        <p:spPr>
          <a:xfrm rot="161536">
            <a:off x="7358159" y="1910603"/>
            <a:ext cx="1579724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4F36347A-AF57-46C6-B7A6-9138530191E8}"/>
              </a:ext>
            </a:extLst>
          </p:cNvPr>
          <p:cNvSpPr/>
          <p:nvPr/>
        </p:nvSpPr>
        <p:spPr>
          <a:xfrm rot="161536">
            <a:off x="6937319" y="2789058"/>
            <a:ext cx="534864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cốc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12">
            <a:extLst>
              <a:ext uri="{FF2B5EF4-FFF2-40B4-BE49-F238E27FC236}">
                <a16:creationId xmlns:a16="http://schemas.microsoft.com/office/drawing/2014/main" id="{0E28F276-F8C3-4DBE-99B1-8CB926A71DFB}"/>
              </a:ext>
            </a:extLst>
          </p:cNvPr>
          <p:cNvSpPr/>
          <p:nvPr/>
        </p:nvSpPr>
        <p:spPr>
          <a:xfrm>
            <a:off x="4867000" y="1522578"/>
            <a:ext cx="1279800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tranh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ounded Rectangle 13">
            <a:extLst>
              <a:ext uri="{FF2B5EF4-FFF2-40B4-BE49-F238E27FC236}">
                <a16:creationId xmlns:a16="http://schemas.microsoft.com/office/drawing/2014/main" id="{45C45A4C-0D2E-46E4-84BE-F87DAF8FC0DD}"/>
              </a:ext>
            </a:extLst>
          </p:cNvPr>
          <p:cNvSpPr/>
          <p:nvPr/>
        </p:nvSpPr>
        <p:spPr>
          <a:xfrm>
            <a:off x="3070607" y="4882887"/>
            <a:ext cx="1279800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ounded Rectangle 14">
            <a:extLst>
              <a:ext uri="{FF2B5EF4-FFF2-40B4-BE49-F238E27FC236}">
                <a16:creationId xmlns:a16="http://schemas.microsoft.com/office/drawing/2014/main" id="{4DEEB3A4-01BD-42BC-BD51-D5CDB53DFF5E}"/>
              </a:ext>
            </a:extLst>
          </p:cNvPr>
          <p:cNvSpPr/>
          <p:nvPr/>
        </p:nvSpPr>
        <p:spPr>
          <a:xfrm rot="20409025">
            <a:off x="5078592" y="5264606"/>
            <a:ext cx="1279800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ngăn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kéo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1FCD6580-BAD2-4C63-A4EE-803610688394}"/>
              </a:ext>
            </a:extLst>
          </p:cNvPr>
          <p:cNvSpPr/>
          <p:nvPr/>
        </p:nvSpPr>
        <p:spPr>
          <a:xfrm>
            <a:off x="6564851" y="5118821"/>
            <a:ext cx="1279800" cy="3206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cặp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Rounded Rectangle 16">
            <a:extLst>
              <a:ext uri="{FF2B5EF4-FFF2-40B4-BE49-F238E27FC236}">
                <a16:creationId xmlns:a16="http://schemas.microsoft.com/office/drawing/2014/main" id="{A89EC8AE-DE66-47EE-AC2A-472C81C631B8}"/>
              </a:ext>
            </a:extLst>
          </p:cNvPr>
          <p:cNvSpPr/>
          <p:nvPr/>
        </p:nvSpPr>
        <p:spPr>
          <a:xfrm rot="20581587">
            <a:off x="8559297" y="3713343"/>
            <a:ext cx="1069819" cy="3206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ghế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Rounded Rectangle 17">
            <a:extLst>
              <a:ext uri="{FF2B5EF4-FFF2-40B4-BE49-F238E27FC236}">
                <a16:creationId xmlns:a16="http://schemas.microsoft.com/office/drawing/2014/main" id="{68FBCEFE-7B6B-48F1-B5DC-4DA8D03551B3}"/>
              </a:ext>
            </a:extLst>
          </p:cNvPr>
          <p:cNvSpPr/>
          <p:nvPr/>
        </p:nvSpPr>
        <p:spPr>
          <a:xfrm rot="20820592">
            <a:off x="3815658" y="2104875"/>
            <a:ext cx="1122781" cy="66330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thước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0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29FE7-6CA2-49CC-8B4A-9E44DABF6572}"/>
              </a:ext>
            </a:extLst>
          </p:cNvPr>
          <p:cNvSpPr txBox="1"/>
          <p:nvPr/>
        </p:nvSpPr>
        <p:spPr>
          <a:xfrm>
            <a:off x="853644" y="393405"/>
            <a:ext cx="10406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BT2.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2E7408-31E2-4D51-9CD9-C5A7B38D7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58287"/>
              </p:ext>
            </p:extLst>
          </p:nvPr>
        </p:nvGraphicFramePr>
        <p:xfrm>
          <a:off x="853644" y="1918200"/>
          <a:ext cx="10721042" cy="3735742"/>
        </p:xfrm>
        <a:graphic>
          <a:graphicData uri="http://schemas.openxmlformats.org/drawingml/2006/table">
            <a:tbl>
              <a:tblPr firstRow="1" bandRow="1"/>
              <a:tblGrid>
                <a:gridCol w="1891948">
                  <a:extLst>
                    <a:ext uri="{9D8B030D-6E8A-4147-A177-3AD203B41FA5}">
                      <a16:colId xmlns:a16="http://schemas.microsoft.com/office/drawing/2014/main" val="2878530393"/>
                    </a:ext>
                  </a:extLst>
                </a:gridCol>
                <a:gridCol w="2504579">
                  <a:extLst>
                    <a:ext uri="{9D8B030D-6E8A-4147-A177-3AD203B41FA5}">
                      <a16:colId xmlns:a16="http://schemas.microsoft.com/office/drawing/2014/main" val="1927145733"/>
                    </a:ext>
                  </a:extLst>
                </a:gridCol>
                <a:gridCol w="6324515">
                  <a:extLst>
                    <a:ext uri="{9D8B030D-6E8A-4147-A177-3AD203B41FA5}">
                      <a16:colId xmlns:a16="http://schemas.microsoft.com/office/drawing/2014/main" val="2162826108"/>
                    </a:ext>
                  </a:extLst>
                </a:gridCol>
              </a:tblGrid>
              <a:tr h="110021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thứ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tự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Từ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162415262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320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222832004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aseline="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91938486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aseline="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717222107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335330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6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28082" y="420712"/>
            <a:ext cx="8436644" cy="1997974"/>
            <a:chOff x="5667646" y="720179"/>
            <a:chExt cx="6398085" cy="1857718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65374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Bút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63EB8B-B8FE-4ED6-A94F-FDFB63FB9884}"/>
              </a:ext>
            </a:extLst>
          </p:cNvPr>
          <p:cNvCxnSpPr/>
          <p:nvPr/>
        </p:nvCxnSpPr>
        <p:spPr>
          <a:xfrm flipH="1">
            <a:off x="2746604" y="2317898"/>
            <a:ext cx="1634010" cy="12014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BB70CF-256F-4BEB-B1B5-E41C7AE298A9}"/>
              </a:ext>
            </a:extLst>
          </p:cNvPr>
          <p:cNvCxnSpPr>
            <a:cxnSpLocks/>
          </p:cNvCxnSpPr>
          <p:nvPr/>
        </p:nvCxnSpPr>
        <p:spPr>
          <a:xfrm flipV="1">
            <a:off x="3469688" y="2296632"/>
            <a:ext cx="1750898" cy="10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675C4E-6A27-4ECC-8720-7C0E7D4F5F08}"/>
              </a:ext>
            </a:extLst>
          </p:cNvPr>
          <p:cNvSpPr/>
          <p:nvPr/>
        </p:nvSpPr>
        <p:spPr>
          <a:xfrm>
            <a:off x="1045945" y="3527130"/>
            <a:ext cx="3710763" cy="112173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(1)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5750D54-7EF5-401A-B904-13ACD096C4BB}"/>
              </a:ext>
            </a:extLst>
          </p:cNvPr>
          <p:cNvCxnSpPr>
            <a:cxnSpLocks/>
          </p:cNvCxnSpPr>
          <p:nvPr/>
        </p:nvCxnSpPr>
        <p:spPr>
          <a:xfrm flipV="1">
            <a:off x="5385732" y="2317898"/>
            <a:ext cx="3779533" cy="106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8FA690D-DE6E-43BC-BC23-DDE023ACB7EE}"/>
              </a:ext>
            </a:extLst>
          </p:cNvPr>
          <p:cNvCxnSpPr>
            <a:cxnSpLocks/>
          </p:cNvCxnSpPr>
          <p:nvPr/>
        </p:nvCxnSpPr>
        <p:spPr>
          <a:xfrm>
            <a:off x="7359511" y="2328532"/>
            <a:ext cx="1536990" cy="11111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55018FD1-E0F8-43DB-B822-2D3FE2F12A00}"/>
              </a:ext>
            </a:extLst>
          </p:cNvPr>
          <p:cNvSpPr/>
          <p:nvPr/>
        </p:nvSpPr>
        <p:spPr>
          <a:xfrm>
            <a:off x="7112842" y="3450267"/>
            <a:ext cx="3710763" cy="112173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(2)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873" y="1196385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4582633" y="1433756"/>
            <a:ext cx="6970110" cy="36486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0503B-6A5D-45D3-A8EC-C06502769B9A}"/>
              </a:ext>
            </a:extLst>
          </p:cNvPr>
          <p:cNvSpPr txBox="1"/>
          <p:nvPr/>
        </p:nvSpPr>
        <p:spPr>
          <a:xfrm>
            <a:off x="4582633" y="759091"/>
            <a:ext cx="713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BADC1-8970-4509-9499-23232045DC43}"/>
              </a:ext>
            </a:extLst>
          </p:cNvPr>
          <p:cNvSpPr txBox="1"/>
          <p:nvPr/>
        </p:nvSpPr>
        <p:spPr>
          <a:xfrm>
            <a:off x="4582633" y="2100385"/>
            <a:ext cx="6836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ong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chở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mật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từ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những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bông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hoa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về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đầy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tổ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nhé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24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338</Words>
  <Application>Microsoft Office PowerPoint</Application>
  <PresentationFormat>Widescreen</PresentationFormat>
  <Paragraphs>67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等线</vt:lpstr>
      <vt:lpstr>等线 Light</vt:lpstr>
      <vt:lpstr>#9Slide03 BoosterNextFYBlack</vt:lpstr>
      <vt:lpstr>Aptos</vt:lpstr>
      <vt:lpstr>Aptos Display</vt:lpstr>
      <vt:lpstr>Arial</vt:lpstr>
      <vt:lpstr>Arial-Rounded</vt:lpstr>
      <vt:lpstr>Calibri</vt:lpstr>
      <vt:lpstr>Calibri Light</vt:lpstr>
      <vt:lpstr>Georgia</vt:lpstr>
      <vt:lpstr>Lato Hairline</vt:lpstr>
      <vt:lpstr>Lato Light</vt:lpstr>
      <vt:lpstr>Lato Regular</vt:lpstr>
      <vt:lpstr>Times New Roman</vt:lpstr>
      <vt:lpstr>VNI-Avo</vt:lpstr>
      <vt:lpstr>Office 主题​​</vt:lpstr>
      <vt:lpstr>2_Office 主题​​</vt:lpstr>
      <vt:lpstr>jeppt.com</vt:lpstr>
      <vt:lpstr>Office Theme</vt:lpstr>
      <vt:lpstr>4_Office 主题​​</vt:lpstr>
      <vt:lpstr>1_Simple Light</vt:lpstr>
      <vt:lpstr>6_Office 主题</vt:lpstr>
      <vt:lpstr>1_Office 主题</vt:lpstr>
      <vt:lpstr>2_Office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2021-10-11T14:20:13Z</dcterms:created>
  <dcterms:modified xsi:type="dcterms:W3CDTF">2025-12-22T05:40:51Z</dcterms:modified>
</cp:coreProperties>
</file>