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0" r:id="rId2"/>
    <p:sldMasterId id="2147483719" r:id="rId3"/>
    <p:sldMasterId id="2147483738" r:id="rId4"/>
    <p:sldMasterId id="2147483744" r:id="rId5"/>
    <p:sldMasterId id="2147483762" r:id="rId6"/>
  </p:sldMasterIdLst>
  <p:notesMasterIdLst>
    <p:notesMasterId r:id="rId20"/>
  </p:notesMasterIdLst>
  <p:sldIdLst>
    <p:sldId id="525" r:id="rId7"/>
    <p:sldId id="319" r:id="rId8"/>
    <p:sldId id="516" r:id="rId9"/>
    <p:sldId id="265" r:id="rId10"/>
    <p:sldId id="517" r:id="rId11"/>
    <p:sldId id="518" r:id="rId12"/>
    <p:sldId id="523" r:id="rId13"/>
    <p:sldId id="258" r:id="rId14"/>
    <p:sldId id="259" r:id="rId15"/>
    <p:sldId id="260" r:id="rId16"/>
    <p:sldId id="524" r:id="rId17"/>
    <p:sldId id="261" r:id="rId18"/>
    <p:sldId id="51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1165" autoAdjust="0"/>
  </p:normalViewPr>
  <p:slideViewPr>
    <p:cSldViewPr snapToGrid="0">
      <p:cViewPr varScale="1">
        <p:scale>
          <a:sx n="71" d="100"/>
          <a:sy n="71" d="100"/>
        </p:scale>
        <p:origin x="100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2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1CD97-E9EA-4E82-9539-BE60926ECB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798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5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0265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83596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9097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4570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4349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0106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29826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0829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74030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61160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3114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70A15375-1834-4D70-942D-D7F5266664AE}" type="datetimeFigureOut">
              <a:rPr lang="zh-CN" altLang="en-US" smtClean="0"/>
              <a:pPr defTabSz="1219170">
                <a:defRPr/>
              </a:pPr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6371ABF6-4B95-4DD8-AC40-B3E0CB5EFDF3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4131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12338B8A-BE12-4304-AED8-A89266990776}" type="datetimeFigureOut">
              <a:rPr lang="zh-CN" altLang="en-US" smtClean="0"/>
              <a:pPr defTabSz="1219170">
                <a:defRPr/>
              </a:pPr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99B13F13-6AAB-4EBA-97B4-D15C58B1E0C6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698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189" indent="0">
              <a:buNone/>
              <a:defRPr sz="2000"/>
            </a:lvl2pPr>
            <a:lvl3pPr marL="914377" indent="0">
              <a:buNone/>
              <a:defRPr sz="18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3F099A68-B57E-47FF-952D-39E17B9C667E}" type="datetimeFigureOut">
              <a:rPr lang="zh-CN" altLang="en-US" smtClean="0"/>
              <a:pPr defTabSz="1219170">
                <a:defRPr/>
              </a:pPr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2C913487-2F9B-4030-910F-DA67E59DCAC3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236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EE45E7D5-56CC-477A-A7EB-C50805367881}" type="datetimeFigureOut">
              <a:rPr lang="zh-CN" altLang="en-US" smtClean="0"/>
              <a:pPr defTabSz="1219170">
                <a:defRPr/>
              </a:pPr>
              <a:t>2025/12/22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637EF47A-57D7-404C-9A84-CEF631845F15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456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F9EDDAA5-6587-479F-A3A6-B60134616722}" type="datetimeFigureOut">
              <a:rPr lang="zh-CN" altLang="en-US" smtClean="0"/>
              <a:pPr defTabSz="1219170">
                <a:defRPr/>
              </a:pPr>
              <a:t>2025/12/22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775932E9-E2B4-4173-80B9-B171514A74BA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0244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3C7CF2CE-39EC-433C-8B6F-F21EE6F7EA69}" type="datetimeFigureOut">
              <a:rPr lang="zh-CN" altLang="en-US" smtClean="0"/>
              <a:pPr defTabSz="1219170">
                <a:defRPr/>
              </a:pPr>
              <a:t>2025/12/22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66B63933-06B8-4716-969D-088D27B213C7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030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CAD9C17C-0AF9-444C-BB94-F37BED7348DE}" type="datetimeFigureOut">
              <a:rPr lang="zh-CN" altLang="en-US" smtClean="0"/>
              <a:pPr defTabSz="1219170">
                <a:defRPr/>
              </a:pPr>
              <a:t>2025/12/22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E7A95471-F64E-455E-BFB1-B9CEC6BF60C6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6452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3A47DD35-D28C-438F-A492-154876009325}" type="datetimeFigureOut">
              <a:rPr lang="zh-CN" altLang="en-US" smtClean="0"/>
              <a:pPr defTabSz="1219170">
                <a:defRPr/>
              </a:pPr>
              <a:t>2025/12/22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BCEA447E-C1E6-4C73-A182-905916B82985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0094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0CB1AA86-0BB4-458D-8779-A6BC5ABC4C76}" type="datetimeFigureOut">
              <a:rPr lang="zh-CN" altLang="en-US" smtClean="0"/>
              <a:pPr defTabSz="1219170">
                <a:defRPr/>
              </a:pPr>
              <a:t>2025/12/22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71E13940-92B5-4188-A922-FAC076DBCB08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3892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AAAE4CBD-1064-4260-B5BB-12F29B00D088}" type="datetimeFigureOut">
              <a:rPr lang="zh-CN" altLang="en-US" smtClean="0"/>
              <a:pPr defTabSz="1219170">
                <a:defRPr/>
              </a:pPr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A8ED3204-9C27-4772-9547-511F339B7D00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4447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2CA71BF-933F-4F27-A817-A6BAEB031449}" type="datetimeFigureOut">
              <a:rPr lang="zh-CN" altLang="en-US" smtClean="0"/>
              <a:pPr defTabSz="1219170">
                <a:defRPr/>
              </a:pPr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2EA1B8BA-F6D6-4EF7-9344-01E2FED9BA9E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5055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549850" y="436800"/>
            <a:ext cx="11092292" cy="5527597"/>
          </a:xfrm>
          <a:custGeom>
            <a:avLst/>
            <a:gdLst/>
            <a:ahLst/>
            <a:cxnLst/>
            <a:rect l="l" t="t" r="r" b="b"/>
            <a:pathLst>
              <a:path w="1695421" h="1144430" extrusionOk="0">
                <a:moveTo>
                  <a:pt x="1496" y="692981"/>
                </a:moveTo>
                <a:cubicBezTo>
                  <a:pt x="-4563" y="598651"/>
                  <a:pt x="6530" y="350896"/>
                  <a:pt x="45119" y="263744"/>
                </a:cubicBezTo>
                <a:cubicBezTo>
                  <a:pt x="136093" y="58680"/>
                  <a:pt x="323168" y="40038"/>
                  <a:pt x="422251" y="29878"/>
                </a:cubicBezTo>
                <a:cubicBezTo>
                  <a:pt x="790900" y="-7407"/>
                  <a:pt x="990186" y="-10576"/>
                  <a:pt x="1328914" y="29878"/>
                </a:cubicBezTo>
                <a:cubicBezTo>
                  <a:pt x="1448970" y="44232"/>
                  <a:pt x="1544884" y="147789"/>
                  <a:pt x="1601743" y="249762"/>
                </a:cubicBezTo>
                <a:cubicBezTo>
                  <a:pt x="1678642" y="387435"/>
                  <a:pt x="1702597" y="540488"/>
                  <a:pt x="1693556" y="696430"/>
                </a:cubicBezTo>
                <a:cubicBezTo>
                  <a:pt x="1687031" y="809774"/>
                  <a:pt x="1674913" y="935423"/>
                  <a:pt x="1590185" y="1011949"/>
                </a:cubicBezTo>
                <a:cubicBezTo>
                  <a:pt x="1529038" y="1067037"/>
                  <a:pt x="1442818" y="1083908"/>
                  <a:pt x="1360885" y="1095093"/>
                </a:cubicBezTo>
                <a:cubicBezTo>
                  <a:pt x="1059907" y="1136199"/>
                  <a:pt x="751938" y="1166586"/>
                  <a:pt x="450680" y="1125946"/>
                </a:cubicBezTo>
                <a:cubicBezTo>
                  <a:pt x="120060" y="1081298"/>
                  <a:pt x="11749" y="853490"/>
                  <a:pt x="1496" y="6929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950450" y="305500"/>
            <a:ext cx="8291099" cy="982730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 rot="-7429286" flipH="1">
            <a:off x="11136629" y="-36628"/>
            <a:ext cx="972541" cy="71844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-9469379">
            <a:off x="132391" y="51836"/>
            <a:ext cx="428598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 flipH="1">
            <a:off x="11373544" y="55598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5"/>
          </a:solidFill>
          <a:ln w="9525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416219" y="55598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 rot="-704196" flipH="1">
            <a:off x="10764644" y="5952226"/>
            <a:ext cx="571684" cy="545738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2"/>
          </a:solidFill>
          <a:ln w="952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-704196" flipH="1">
            <a:off x="10801428" y="5944575"/>
            <a:ext cx="571684" cy="545738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oogle Shape;21;p2"/>
          <p:cNvGrpSpPr/>
          <p:nvPr/>
        </p:nvGrpSpPr>
        <p:grpSpPr>
          <a:xfrm rot="3120626">
            <a:off x="485773" y="4968452"/>
            <a:ext cx="358018" cy="335911"/>
            <a:chOff x="2495301" y="1749451"/>
            <a:chExt cx="358028" cy="335921"/>
          </a:xfrm>
        </p:grpSpPr>
        <p:sp>
          <p:nvSpPr>
            <p:cNvPr id="22" name="Google Shape;22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3120626">
            <a:off x="908698" y="5092552"/>
            <a:ext cx="358018" cy="335911"/>
            <a:chOff x="2495301" y="1749451"/>
            <a:chExt cx="358028" cy="335921"/>
          </a:xfrm>
        </p:grpSpPr>
        <p:sp>
          <p:nvSpPr>
            <p:cNvPr id="27" name="Google Shape;27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" name="Google Shape;31;p2"/>
          <p:cNvGrpSpPr/>
          <p:nvPr/>
        </p:nvGrpSpPr>
        <p:grpSpPr>
          <a:xfrm rot="-8363512">
            <a:off x="810461" y="4641111"/>
            <a:ext cx="358038" cy="335930"/>
            <a:chOff x="2495301" y="1749451"/>
            <a:chExt cx="358028" cy="335921"/>
          </a:xfrm>
        </p:grpSpPr>
        <p:sp>
          <p:nvSpPr>
            <p:cNvPr id="32" name="Google Shape;32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36;p2"/>
          <p:cNvSpPr/>
          <p:nvPr/>
        </p:nvSpPr>
        <p:spPr>
          <a:xfrm>
            <a:off x="591475" y="5703670"/>
            <a:ext cx="1292314" cy="1042826"/>
          </a:xfrm>
          <a:custGeom>
            <a:avLst/>
            <a:gdLst/>
            <a:ahLst/>
            <a:cxnLst/>
            <a:rect l="l" t="t" r="r" b="b"/>
            <a:pathLst>
              <a:path w="502846" h="405769" extrusionOk="0">
                <a:moveTo>
                  <a:pt x="37388" y="714"/>
                </a:moveTo>
                <a:cubicBezTo>
                  <a:pt x="17813" y="50395"/>
                  <a:pt x="-2041" y="101848"/>
                  <a:pt x="103" y="155258"/>
                </a:cubicBezTo>
                <a:cubicBezTo>
                  <a:pt x="2247" y="208668"/>
                  <a:pt x="31422" y="264874"/>
                  <a:pt x="82409" y="280999"/>
                </a:cubicBezTo>
                <a:cubicBezTo>
                  <a:pt x="125938" y="294794"/>
                  <a:pt x="174594" y="275966"/>
                  <a:pt x="207964" y="244740"/>
                </a:cubicBezTo>
                <a:cubicBezTo>
                  <a:pt x="241333" y="213515"/>
                  <a:pt x="262213" y="171570"/>
                  <a:pt x="281880" y="130371"/>
                </a:cubicBezTo>
                <a:cubicBezTo>
                  <a:pt x="290847" y="115009"/>
                  <a:pt x="295610" y="97550"/>
                  <a:pt x="295675" y="79757"/>
                </a:cubicBezTo>
                <a:cubicBezTo>
                  <a:pt x="294184" y="62140"/>
                  <a:pt x="279923" y="44336"/>
                  <a:pt x="262213" y="45642"/>
                </a:cubicBezTo>
                <a:cubicBezTo>
                  <a:pt x="241427" y="47319"/>
                  <a:pt x="231267" y="71647"/>
                  <a:pt x="228097" y="92247"/>
                </a:cubicBezTo>
                <a:cubicBezTo>
                  <a:pt x="216427" y="171747"/>
                  <a:pt x="239870" y="252384"/>
                  <a:pt x="292320" y="313251"/>
                </a:cubicBezTo>
                <a:cubicBezTo>
                  <a:pt x="345581" y="373446"/>
                  <a:pt x="422414" y="407477"/>
                  <a:pt x="502790" y="406462"/>
                </a:cubicBezTo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5333108" y="6081505"/>
            <a:ext cx="1508191" cy="1160996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76689" y="5721776"/>
            <a:ext cx="2184391" cy="1521061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4673687" y="5358702"/>
            <a:ext cx="2844632" cy="1885168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5667762" y="6452726"/>
            <a:ext cx="856468" cy="717020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52008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"/>
          <p:cNvSpPr txBox="1">
            <a:spLocks noGrp="1"/>
          </p:cNvSpPr>
          <p:nvPr>
            <p:ph type="title"/>
          </p:nvPr>
        </p:nvSpPr>
        <p:spPr>
          <a:xfrm>
            <a:off x="1272900" y="1893825"/>
            <a:ext cx="96462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511975" y="1086700"/>
            <a:ext cx="11143155" cy="4938215"/>
          </a:xfrm>
          <a:custGeom>
            <a:avLst/>
            <a:gdLst/>
            <a:ahLst/>
            <a:cxnLst/>
            <a:rect l="l" t="t" r="r" b="b"/>
            <a:pathLst>
              <a:path w="1695421" h="1144430" extrusionOk="0">
                <a:moveTo>
                  <a:pt x="1496" y="692981"/>
                </a:moveTo>
                <a:cubicBezTo>
                  <a:pt x="-4563" y="598651"/>
                  <a:pt x="6530" y="350896"/>
                  <a:pt x="45119" y="263744"/>
                </a:cubicBezTo>
                <a:cubicBezTo>
                  <a:pt x="136093" y="58680"/>
                  <a:pt x="323168" y="40038"/>
                  <a:pt x="422251" y="29878"/>
                </a:cubicBezTo>
                <a:cubicBezTo>
                  <a:pt x="790900" y="-7407"/>
                  <a:pt x="990186" y="-10576"/>
                  <a:pt x="1328914" y="29878"/>
                </a:cubicBezTo>
                <a:cubicBezTo>
                  <a:pt x="1448970" y="44232"/>
                  <a:pt x="1544884" y="147789"/>
                  <a:pt x="1601743" y="249762"/>
                </a:cubicBezTo>
                <a:cubicBezTo>
                  <a:pt x="1678642" y="387435"/>
                  <a:pt x="1702597" y="540488"/>
                  <a:pt x="1693556" y="696430"/>
                </a:cubicBezTo>
                <a:cubicBezTo>
                  <a:pt x="1687031" y="809774"/>
                  <a:pt x="1674913" y="935423"/>
                  <a:pt x="1590185" y="1011949"/>
                </a:cubicBezTo>
                <a:cubicBezTo>
                  <a:pt x="1529038" y="1067037"/>
                  <a:pt x="1442818" y="1083908"/>
                  <a:pt x="1360885" y="1095093"/>
                </a:cubicBezTo>
                <a:cubicBezTo>
                  <a:pt x="1059907" y="1136199"/>
                  <a:pt x="751938" y="1166586"/>
                  <a:pt x="450680" y="1125946"/>
                </a:cubicBezTo>
                <a:cubicBezTo>
                  <a:pt x="120060" y="1081298"/>
                  <a:pt x="11749" y="853490"/>
                  <a:pt x="1496" y="692981"/>
                </a:cubicBezTo>
                <a:close/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" name="Google Shape;45;p3"/>
          <p:cNvGrpSpPr/>
          <p:nvPr/>
        </p:nvGrpSpPr>
        <p:grpSpPr>
          <a:xfrm>
            <a:off x="1523784" y="1086696"/>
            <a:ext cx="969047" cy="777202"/>
            <a:chOff x="9417497" y="1564911"/>
            <a:chExt cx="967692" cy="776116"/>
          </a:xfrm>
        </p:grpSpPr>
        <p:sp>
          <p:nvSpPr>
            <p:cNvPr id="46" name="Google Shape;46;p3"/>
            <p:cNvSpPr/>
            <p:nvPr/>
          </p:nvSpPr>
          <p:spPr>
            <a:xfrm>
              <a:off x="9921017" y="1988233"/>
              <a:ext cx="464172" cy="297268"/>
            </a:xfrm>
            <a:custGeom>
              <a:avLst/>
              <a:gdLst/>
              <a:ahLst/>
              <a:cxnLst/>
              <a:rect l="l" t="t" r="r" b="b"/>
              <a:pathLst>
                <a:path w="221562" h="141894" extrusionOk="0">
                  <a:moveTo>
                    <a:pt x="-56" y="35735"/>
                  </a:moveTo>
                  <a:cubicBezTo>
                    <a:pt x="19220" y="17214"/>
                    <a:pt x="43846" y="5245"/>
                    <a:pt x="70318" y="1526"/>
                  </a:cubicBezTo>
                  <a:cubicBezTo>
                    <a:pt x="101814" y="-2016"/>
                    <a:pt x="133515" y="6103"/>
                    <a:pt x="159428" y="24363"/>
                  </a:cubicBezTo>
                  <a:cubicBezTo>
                    <a:pt x="191781" y="46771"/>
                    <a:pt x="214068" y="80970"/>
                    <a:pt x="221506" y="119625"/>
                  </a:cubicBezTo>
                  <a:cubicBezTo>
                    <a:pt x="189721" y="139423"/>
                    <a:pt x="151757" y="146795"/>
                    <a:pt x="114873" y="140317"/>
                  </a:cubicBezTo>
                  <a:cubicBezTo>
                    <a:pt x="31542" y="124192"/>
                    <a:pt x="876" y="39090"/>
                    <a:pt x="-56" y="357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9417497" y="1564911"/>
              <a:ext cx="759789" cy="776116"/>
            </a:xfrm>
            <a:custGeom>
              <a:avLst/>
              <a:gdLst/>
              <a:ahLst/>
              <a:cxnLst/>
              <a:rect l="l" t="t" r="r" b="b"/>
              <a:pathLst>
                <a:path w="362668" h="370461" extrusionOk="0">
                  <a:moveTo>
                    <a:pt x="76713" y="161264"/>
                  </a:moveTo>
                  <a:cubicBezTo>
                    <a:pt x="41200" y="163222"/>
                    <a:pt x="10440" y="143834"/>
                    <a:pt x="2144" y="117082"/>
                  </a:cubicBezTo>
                  <a:cubicBezTo>
                    <a:pt x="-9228" y="80544"/>
                    <a:pt x="25913" y="46988"/>
                    <a:pt x="51825" y="34218"/>
                  </a:cubicBezTo>
                  <a:cubicBezTo>
                    <a:pt x="55647" y="32260"/>
                    <a:pt x="103185" y="9889"/>
                    <a:pt x="140190" y="39717"/>
                  </a:cubicBezTo>
                  <a:cubicBezTo>
                    <a:pt x="172440" y="65723"/>
                    <a:pt x="168153" y="108507"/>
                    <a:pt x="168153" y="111489"/>
                  </a:cubicBezTo>
                  <a:cubicBezTo>
                    <a:pt x="167500" y="106829"/>
                    <a:pt x="160789" y="57613"/>
                    <a:pt x="196116" y="25922"/>
                  </a:cubicBezTo>
                  <a:cubicBezTo>
                    <a:pt x="223147" y="1407"/>
                    <a:pt x="272642" y="-10524"/>
                    <a:pt x="298648" y="14830"/>
                  </a:cubicBezTo>
                  <a:cubicBezTo>
                    <a:pt x="317291" y="33472"/>
                    <a:pt x="317291" y="66562"/>
                    <a:pt x="306944" y="89398"/>
                  </a:cubicBezTo>
                  <a:cubicBezTo>
                    <a:pt x="297660" y="108954"/>
                    <a:pt x="280845" y="123924"/>
                    <a:pt x="260338" y="130877"/>
                  </a:cubicBezTo>
                  <a:cubicBezTo>
                    <a:pt x="279857" y="123150"/>
                    <a:pt x="301594" y="123150"/>
                    <a:pt x="321112" y="130877"/>
                  </a:cubicBezTo>
                  <a:cubicBezTo>
                    <a:pt x="329035" y="134140"/>
                    <a:pt x="358396" y="146630"/>
                    <a:pt x="362498" y="175059"/>
                  </a:cubicBezTo>
                  <a:cubicBezTo>
                    <a:pt x="363859" y="196433"/>
                    <a:pt x="353037" y="216744"/>
                    <a:pt x="334534" y="227537"/>
                  </a:cubicBezTo>
                  <a:cubicBezTo>
                    <a:pt x="317878" y="237483"/>
                    <a:pt x="297651" y="239496"/>
                    <a:pt x="279354" y="233037"/>
                  </a:cubicBezTo>
                  <a:cubicBezTo>
                    <a:pt x="283641" y="234901"/>
                    <a:pt x="312443" y="247578"/>
                    <a:pt x="317943" y="274516"/>
                  </a:cubicBezTo>
                  <a:cubicBezTo>
                    <a:pt x="323442" y="301454"/>
                    <a:pt x="301911" y="323451"/>
                    <a:pt x="287556" y="337992"/>
                  </a:cubicBezTo>
                  <a:cubicBezTo>
                    <a:pt x="274972" y="350856"/>
                    <a:pt x="255118" y="371082"/>
                    <a:pt x="224080" y="371175"/>
                  </a:cubicBezTo>
                  <a:cubicBezTo>
                    <a:pt x="200385" y="370308"/>
                    <a:pt x="178219" y="359226"/>
                    <a:pt x="163306" y="340789"/>
                  </a:cubicBezTo>
                  <a:cubicBezTo>
                    <a:pt x="144990" y="315939"/>
                    <a:pt x="141802" y="283035"/>
                    <a:pt x="155010" y="255128"/>
                  </a:cubicBezTo>
                  <a:cubicBezTo>
                    <a:pt x="148364" y="276324"/>
                    <a:pt x="140646" y="297166"/>
                    <a:pt x="131894" y="317579"/>
                  </a:cubicBezTo>
                  <a:cubicBezTo>
                    <a:pt x="115395" y="356262"/>
                    <a:pt x="109430" y="360363"/>
                    <a:pt x="104956" y="362134"/>
                  </a:cubicBezTo>
                  <a:cubicBezTo>
                    <a:pt x="80534" y="372294"/>
                    <a:pt x="43530" y="340136"/>
                    <a:pt x="25260" y="314503"/>
                  </a:cubicBezTo>
                  <a:cubicBezTo>
                    <a:pt x="15939" y="300894"/>
                    <a:pt x="-6525" y="269948"/>
                    <a:pt x="2424" y="231639"/>
                  </a:cubicBezTo>
                  <a:cubicBezTo>
                    <a:pt x="12257" y="196237"/>
                    <a:pt x="40836" y="169169"/>
                    <a:pt x="76713" y="161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9696544" y="1861301"/>
              <a:ext cx="183168" cy="183168"/>
            </a:xfrm>
            <a:custGeom>
              <a:avLst/>
              <a:gdLst/>
              <a:ahLst/>
              <a:cxnLst/>
              <a:rect l="l" t="t" r="r" b="b"/>
              <a:pathLst>
                <a:path w="87431" h="87431" extrusionOk="0">
                  <a:moveTo>
                    <a:pt x="87432" y="43716"/>
                  </a:moveTo>
                  <a:cubicBezTo>
                    <a:pt x="87432" y="67860"/>
                    <a:pt x="67860" y="87432"/>
                    <a:pt x="43716" y="87432"/>
                  </a:cubicBezTo>
                  <a:cubicBezTo>
                    <a:pt x="19572" y="87432"/>
                    <a:pt x="0" y="67860"/>
                    <a:pt x="0" y="43716"/>
                  </a:cubicBezTo>
                  <a:cubicBezTo>
                    <a:pt x="0" y="19572"/>
                    <a:pt x="19572" y="0"/>
                    <a:pt x="43716" y="0"/>
                  </a:cubicBezTo>
                  <a:cubicBezTo>
                    <a:pt x="67860" y="0"/>
                    <a:pt x="87432" y="19572"/>
                    <a:pt x="87432" y="437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10015296" y="2057859"/>
              <a:ext cx="318886" cy="141184"/>
            </a:xfrm>
            <a:custGeom>
              <a:avLst/>
              <a:gdLst/>
              <a:ahLst/>
              <a:cxnLst/>
              <a:rect l="l" t="t" r="r" b="b"/>
              <a:pathLst>
                <a:path w="152213" h="67391" extrusionOk="0">
                  <a:moveTo>
                    <a:pt x="-56" y="714"/>
                  </a:moveTo>
                  <a:cubicBezTo>
                    <a:pt x="23862" y="14919"/>
                    <a:pt x="48600" y="27679"/>
                    <a:pt x="74047" y="38930"/>
                  </a:cubicBezTo>
                  <a:cubicBezTo>
                    <a:pt x="99493" y="50172"/>
                    <a:pt x="125574" y="59912"/>
                    <a:pt x="152158" y="68105"/>
                  </a:cubicBezTo>
                  <a:cubicBezTo>
                    <a:pt x="124623" y="62932"/>
                    <a:pt x="97788" y="54580"/>
                    <a:pt x="72182" y="43218"/>
                  </a:cubicBezTo>
                  <a:cubicBezTo>
                    <a:pt x="46522" y="31930"/>
                    <a:pt x="22277" y="17659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10118162" y="2087528"/>
              <a:ext cx="114236" cy="35248"/>
            </a:xfrm>
            <a:custGeom>
              <a:avLst/>
              <a:gdLst/>
              <a:ahLst/>
              <a:cxnLst/>
              <a:rect l="l" t="t" r="r" b="b"/>
              <a:pathLst>
                <a:path w="54528" h="16825" extrusionOk="0">
                  <a:moveTo>
                    <a:pt x="-56" y="15255"/>
                  </a:moveTo>
                  <a:cubicBezTo>
                    <a:pt x="9377" y="14910"/>
                    <a:pt x="18754" y="13568"/>
                    <a:pt x="27907" y="11247"/>
                  </a:cubicBezTo>
                  <a:cubicBezTo>
                    <a:pt x="37126" y="8739"/>
                    <a:pt x="46037" y="5207"/>
                    <a:pt x="54472" y="714"/>
                  </a:cubicBezTo>
                  <a:cubicBezTo>
                    <a:pt x="47621" y="8031"/>
                    <a:pt x="38822" y="13232"/>
                    <a:pt x="29119" y="15721"/>
                  </a:cubicBezTo>
                  <a:cubicBezTo>
                    <a:pt x="19546" y="18293"/>
                    <a:pt x="9433" y="18135"/>
                    <a:pt x="-56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10193703" y="2136914"/>
              <a:ext cx="77134" cy="21069"/>
            </a:xfrm>
            <a:custGeom>
              <a:avLst/>
              <a:gdLst/>
              <a:ahLst/>
              <a:cxnLst/>
              <a:rect l="l" t="t" r="r" b="b"/>
              <a:pathLst>
                <a:path w="36818" h="10057" extrusionOk="0">
                  <a:moveTo>
                    <a:pt x="-56" y="8450"/>
                  </a:moveTo>
                  <a:cubicBezTo>
                    <a:pt x="6469" y="7332"/>
                    <a:pt x="12434" y="6586"/>
                    <a:pt x="18586" y="5281"/>
                  </a:cubicBezTo>
                  <a:cubicBezTo>
                    <a:pt x="24738" y="3976"/>
                    <a:pt x="30424" y="2392"/>
                    <a:pt x="36762" y="714"/>
                  </a:cubicBezTo>
                  <a:cubicBezTo>
                    <a:pt x="32102" y="5505"/>
                    <a:pt x="26080" y="8758"/>
                    <a:pt x="19518" y="10035"/>
                  </a:cubicBezTo>
                  <a:cubicBezTo>
                    <a:pt x="12975" y="11405"/>
                    <a:pt x="6180" y="10855"/>
                    <a:pt x="-56" y="8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10153102" y="2136914"/>
              <a:ext cx="26579" cy="67174"/>
            </a:xfrm>
            <a:custGeom>
              <a:avLst/>
              <a:gdLst/>
              <a:ahLst/>
              <a:cxnLst/>
              <a:rect l="l" t="t" r="r" b="b"/>
              <a:pathLst>
                <a:path w="12687" h="32064" extrusionOk="0">
                  <a:moveTo>
                    <a:pt x="-56" y="714"/>
                  </a:moveTo>
                  <a:cubicBezTo>
                    <a:pt x="11278" y="7024"/>
                    <a:pt x="15800" y="21034"/>
                    <a:pt x="10291" y="32778"/>
                  </a:cubicBezTo>
                  <a:cubicBezTo>
                    <a:pt x="9787" y="27148"/>
                    <a:pt x="8697" y="21584"/>
                    <a:pt x="7028" y="16187"/>
                  </a:cubicBezTo>
                  <a:cubicBezTo>
                    <a:pt x="5173" y="10809"/>
                    <a:pt x="2796" y="5626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10222981" y="2166191"/>
              <a:ext cx="33524" cy="87483"/>
            </a:xfrm>
            <a:custGeom>
              <a:avLst/>
              <a:gdLst/>
              <a:ahLst/>
              <a:cxnLst/>
              <a:rect l="l" t="t" r="r" b="b"/>
              <a:pathLst>
                <a:path w="16002" h="41758" extrusionOk="0">
                  <a:moveTo>
                    <a:pt x="-56" y="714"/>
                  </a:moveTo>
                  <a:cubicBezTo>
                    <a:pt x="6795" y="5001"/>
                    <a:pt x="11856" y="11620"/>
                    <a:pt x="14205" y="19356"/>
                  </a:cubicBezTo>
                  <a:cubicBezTo>
                    <a:pt x="16787" y="26906"/>
                    <a:pt x="16489" y="35137"/>
                    <a:pt x="13366" y="42472"/>
                  </a:cubicBezTo>
                  <a:cubicBezTo>
                    <a:pt x="13217" y="35099"/>
                    <a:pt x="12024" y="27792"/>
                    <a:pt x="9824" y="20754"/>
                  </a:cubicBezTo>
                  <a:cubicBezTo>
                    <a:pt x="7401" y="13679"/>
                    <a:pt x="4083" y="6940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3"/>
          <p:cNvGrpSpPr/>
          <p:nvPr/>
        </p:nvGrpSpPr>
        <p:grpSpPr>
          <a:xfrm>
            <a:off x="709567" y="1197851"/>
            <a:ext cx="1101396" cy="960077"/>
            <a:chOff x="8316334" y="844291"/>
            <a:chExt cx="981899" cy="855912"/>
          </a:xfrm>
        </p:grpSpPr>
        <p:sp>
          <p:nvSpPr>
            <p:cNvPr id="55" name="Google Shape;55;p3"/>
            <p:cNvSpPr/>
            <p:nvPr/>
          </p:nvSpPr>
          <p:spPr>
            <a:xfrm>
              <a:off x="8316334" y="1331125"/>
              <a:ext cx="420586" cy="313823"/>
            </a:xfrm>
            <a:custGeom>
              <a:avLst/>
              <a:gdLst/>
              <a:ahLst/>
              <a:cxnLst/>
              <a:rect l="l" t="t" r="r" b="b"/>
              <a:pathLst>
                <a:path w="200757" h="149796" extrusionOk="0">
                  <a:moveTo>
                    <a:pt x="199695" y="7999"/>
                  </a:moveTo>
                  <a:cubicBezTo>
                    <a:pt x="203060" y="34536"/>
                    <a:pt x="197934" y="61455"/>
                    <a:pt x="185061" y="84898"/>
                  </a:cubicBezTo>
                  <a:cubicBezTo>
                    <a:pt x="169075" y="112274"/>
                    <a:pt x="143610" y="132836"/>
                    <a:pt x="113475" y="142689"/>
                  </a:cubicBezTo>
                  <a:cubicBezTo>
                    <a:pt x="76153" y="155179"/>
                    <a:pt x="35429" y="152634"/>
                    <a:pt x="-56" y="135605"/>
                  </a:cubicBezTo>
                  <a:cubicBezTo>
                    <a:pt x="3159" y="98283"/>
                    <a:pt x="19938" y="63431"/>
                    <a:pt x="47109" y="37640"/>
                  </a:cubicBezTo>
                  <a:cubicBezTo>
                    <a:pt x="109839" y="-19965"/>
                    <a:pt x="196060" y="6694"/>
                    <a:pt x="199695" y="79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8378405" y="1424459"/>
              <a:ext cx="302874" cy="171453"/>
            </a:xfrm>
            <a:custGeom>
              <a:avLst/>
              <a:gdLst/>
              <a:ahLst/>
              <a:cxnLst/>
              <a:rect l="l" t="t" r="r" b="b"/>
              <a:pathLst>
                <a:path w="144570" h="81839" extrusionOk="0">
                  <a:moveTo>
                    <a:pt x="144514" y="714"/>
                  </a:moveTo>
                  <a:cubicBezTo>
                    <a:pt x="118975" y="11452"/>
                    <a:pt x="94078" y="23653"/>
                    <a:pt x="69945" y="37253"/>
                  </a:cubicBezTo>
                  <a:cubicBezTo>
                    <a:pt x="45757" y="50992"/>
                    <a:pt x="22389" y="66120"/>
                    <a:pt x="-56" y="82553"/>
                  </a:cubicBezTo>
                  <a:cubicBezTo>
                    <a:pt x="20516" y="63510"/>
                    <a:pt x="43259" y="46956"/>
                    <a:pt x="67708" y="33244"/>
                  </a:cubicBezTo>
                  <a:cubicBezTo>
                    <a:pt x="91962" y="19458"/>
                    <a:pt x="117735" y="8543"/>
                    <a:pt x="144514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8526029" y="1469744"/>
              <a:ext cx="46222" cy="111113"/>
            </a:xfrm>
            <a:custGeom>
              <a:avLst/>
              <a:gdLst/>
              <a:ahLst/>
              <a:cxnLst/>
              <a:rect l="l" t="t" r="r" b="b"/>
              <a:pathLst>
                <a:path w="22063" h="53037" extrusionOk="0">
                  <a:moveTo>
                    <a:pt x="22007" y="714"/>
                  </a:moveTo>
                  <a:cubicBezTo>
                    <a:pt x="16545" y="8553"/>
                    <a:pt x="11950" y="16960"/>
                    <a:pt x="8305" y="25788"/>
                  </a:cubicBezTo>
                  <a:cubicBezTo>
                    <a:pt x="4782" y="34810"/>
                    <a:pt x="2256" y="44187"/>
                    <a:pt x="755" y="53751"/>
                  </a:cubicBezTo>
                  <a:cubicBezTo>
                    <a:pt x="-997" y="43861"/>
                    <a:pt x="103" y="33682"/>
                    <a:pt x="3924" y="24389"/>
                  </a:cubicBezTo>
                  <a:cubicBezTo>
                    <a:pt x="7541" y="14919"/>
                    <a:pt x="13823" y="6698"/>
                    <a:pt x="22007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464322" y="1509953"/>
              <a:ext cx="33753" cy="71471"/>
            </a:xfrm>
            <a:custGeom>
              <a:avLst/>
              <a:gdLst/>
              <a:ahLst/>
              <a:cxnLst/>
              <a:rect l="l" t="t" r="r" b="b"/>
              <a:pathLst>
                <a:path w="16111" h="34115" extrusionOk="0">
                  <a:moveTo>
                    <a:pt x="16055" y="714"/>
                  </a:moveTo>
                  <a:cubicBezTo>
                    <a:pt x="13072" y="6679"/>
                    <a:pt x="10089" y="11899"/>
                    <a:pt x="7480" y="17492"/>
                  </a:cubicBezTo>
                  <a:cubicBezTo>
                    <a:pt x="4870" y="23084"/>
                    <a:pt x="2726" y="28677"/>
                    <a:pt x="302" y="34829"/>
                  </a:cubicBezTo>
                  <a:cubicBezTo>
                    <a:pt x="-676" y="28248"/>
                    <a:pt x="358" y="21518"/>
                    <a:pt x="3285" y="15534"/>
                  </a:cubicBezTo>
                  <a:cubicBezTo>
                    <a:pt x="6026" y="9466"/>
                    <a:pt x="10463" y="4321"/>
                    <a:pt x="16055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8468780" y="1463497"/>
              <a:ext cx="66784" cy="28002"/>
            </a:xfrm>
            <a:custGeom>
              <a:avLst/>
              <a:gdLst/>
              <a:ahLst/>
              <a:cxnLst/>
              <a:rect l="l" t="t" r="r" b="b"/>
              <a:pathLst>
                <a:path w="31878" h="13366" extrusionOk="0">
                  <a:moveTo>
                    <a:pt x="31822" y="11992"/>
                  </a:moveTo>
                  <a:cubicBezTo>
                    <a:pt x="19882" y="17231"/>
                    <a:pt x="5928" y="12300"/>
                    <a:pt x="-56" y="714"/>
                  </a:cubicBezTo>
                  <a:cubicBezTo>
                    <a:pt x="4744" y="3743"/>
                    <a:pt x="9871" y="6213"/>
                    <a:pt x="15231" y="8078"/>
                  </a:cubicBezTo>
                  <a:cubicBezTo>
                    <a:pt x="20609" y="9970"/>
                    <a:pt x="26164" y="11284"/>
                    <a:pt x="31822" y="119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8384652" y="1495899"/>
              <a:ext cx="86312" cy="34710"/>
            </a:xfrm>
            <a:custGeom>
              <a:avLst/>
              <a:gdLst/>
              <a:ahLst/>
              <a:cxnLst/>
              <a:rect l="l" t="t" r="r" b="b"/>
              <a:pathLst>
                <a:path w="41199" h="16568" extrusionOk="0">
                  <a:moveTo>
                    <a:pt x="41143" y="15255"/>
                  </a:moveTo>
                  <a:cubicBezTo>
                    <a:pt x="33640" y="17958"/>
                    <a:pt x="25437" y="17958"/>
                    <a:pt x="17934" y="15255"/>
                  </a:cubicBezTo>
                  <a:cubicBezTo>
                    <a:pt x="10356" y="12784"/>
                    <a:pt x="3952" y="7611"/>
                    <a:pt x="-56" y="714"/>
                  </a:cubicBezTo>
                  <a:cubicBezTo>
                    <a:pt x="5947" y="4964"/>
                    <a:pt x="12499" y="8385"/>
                    <a:pt x="19425" y="10874"/>
                  </a:cubicBezTo>
                  <a:cubicBezTo>
                    <a:pt x="26453" y="13223"/>
                    <a:pt x="33752" y="14695"/>
                    <a:pt x="41143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486339" y="844291"/>
              <a:ext cx="811894" cy="855912"/>
            </a:xfrm>
            <a:custGeom>
              <a:avLst/>
              <a:gdLst/>
              <a:ahLst/>
              <a:cxnLst/>
              <a:rect l="l" t="t" r="r" b="b"/>
              <a:pathLst>
                <a:path w="387539" h="408550" extrusionOk="0">
                  <a:moveTo>
                    <a:pt x="93718" y="264247"/>
                  </a:moveTo>
                  <a:cubicBezTo>
                    <a:pt x="87100" y="269094"/>
                    <a:pt x="59417" y="288482"/>
                    <a:pt x="34343" y="279440"/>
                  </a:cubicBezTo>
                  <a:cubicBezTo>
                    <a:pt x="-145" y="266857"/>
                    <a:pt x="-8348" y="207761"/>
                    <a:pt x="8151" y="168892"/>
                  </a:cubicBezTo>
                  <a:cubicBezTo>
                    <a:pt x="10481" y="163486"/>
                    <a:pt x="27818" y="122287"/>
                    <a:pt x="67526" y="117812"/>
                  </a:cubicBezTo>
                  <a:cubicBezTo>
                    <a:pt x="85217" y="116181"/>
                    <a:pt x="102890" y="121084"/>
                    <a:pt x="117207" y="131608"/>
                  </a:cubicBezTo>
                  <a:cubicBezTo>
                    <a:pt x="107756" y="123377"/>
                    <a:pt x="99805" y="113572"/>
                    <a:pt x="93718" y="102619"/>
                  </a:cubicBezTo>
                  <a:cubicBezTo>
                    <a:pt x="90922" y="97493"/>
                    <a:pt x="72373" y="64123"/>
                    <a:pt x="81321" y="40540"/>
                  </a:cubicBezTo>
                  <a:cubicBezTo>
                    <a:pt x="97074" y="-1218"/>
                    <a:pt x="199606" y="-16784"/>
                    <a:pt x="237356" y="26652"/>
                  </a:cubicBezTo>
                  <a:cubicBezTo>
                    <a:pt x="255067" y="47065"/>
                    <a:pt x="255998" y="77918"/>
                    <a:pt x="256744" y="83325"/>
                  </a:cubicBezTo>
                  <a:cubicBezTo>
                    <a:pt x="257593" y="100391"/>
                    <a:pt x="254395" y="117412"/>
                    <a:pt x="247423" y="133006"/>
                  </a:cubicBezTo>
                  <a:cubicBezTo>
                    <a:pt x="258869" y="119733"/>
                    <a:pt x="273634" y="109722"/>
                    <a:pt x="290207" y="104017"/>
                  </a:cubicBezTo>
                  <a:cubicBezTo>
                    <a:pt x="297943" y="101407"/>
                    <a:pt x="331592" y="90036"/>
                    <a:pt x="357878" y="106814"/>
                  </a:cubicBezTo>
                  <a:cubicBezTo>
                    <a:pt x="391248" y="128066"/>
                    <a:pt x="395162" y="183340"/>
                    <a:pt x="375868" y="218667"/>
                  </a:cubicBezTo>
                  <a:cubicBezTo>
                    <a:pt x="366752" y="236778"/>
                    <a:pt x="350934" y="250620"/>
                    <a:pt x="331779" y="257256"/>
                  </a:cubicBezTo>
                  <a:cubicBezTo>
                    <a:pt x="293004" y="269560"/>
                    <a:pt x="259913" y="242995"/>
                    <a:pt x="257210" y="240758"/>
                  </a:cubicBezTo>
                  <a:cubicBezTo>
                    <a:pt x="271900" y="253043"/>
                    <a:pt x="284083" y="268041"/>
                    <a:pt x="293096" y="284940"/>
                  </a:cubicBezTo>
                  <a:cubicBezTo>
                    <a:pt x="303070" y="303582"/>
                    <a:pt x="319102" y="334062"/>
                    <a:pt x="306892" y="365008"/>
                  </a:cubicBezTo>
                  <a:cubicBezTo>
                    <a:pt x="298409" y="386633"/>
                    <a:pt x="275293" y="410775"/>
                    <a:pt x="247516" y="409190"/>
                  </a:cubicBezTo>
                  <a:cubicBezTo>
                    <a:pt x="219739" y="407606"/>
                    <a:pt x="203334" y="381227"/>
                    <a:pt x="197742" y="371906"/>
                  </a:cubicBezTo>
                  <a:cubicBezTo>
                    <a:pt x="184282" y="347969"/>
                    <a:pt x="180926" y="319652"/>
                    <a:pt x="188420" y="293236"/>
                  </a:cubicBezTo>
                  <a:cubicBezTo>
                    <a:pt x="192652" y="315215"/>
                    <a:pt x="185941" y="337874"/>
                    <a:pt x="170431" y="354009"/>
                  </a:cubicBezTo>
                  <a:cubicBezTo>
                    <a:pt x="154156" y="370396"/>
                    <a:pt x="130042" y="376240"/>
                    <a:pt x="108073" y="369109"/>
                  </a:cubicBezTo>
                  <a:cubicBezTo>
                    <a:pt x="79587" y="357020"/>
                    <a:pt x="64273" y="325878"/>
                    <a:pt x="72093" y="295939"/>
                  </a:cubicBezTo>
                  <a:cubicBezTo>
                    <a:pt x="75719" y="283327"/>
                    <a:pt x="83297" y="272217"/>
                    <a:pt x="93718" y="2642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8753957" y="1161924"/>
              <a:ext cx="220272" cy="220272"/>
            </a:xfrm>
            <a:custGeom>
              <a:avLst/>
              <a:gdLst/>
              <a:ahLst/>
              <a:cxnLst/>
              <a:rect l="l" t="t" r="r" b="b"/>
              <a:pathLst>
                <a:path w="105142" h="105142" extrusionOk="0">
                  <a:moveTo>
                    <a:pt x="105142" y="52571"/>
                  </a:moveTo>
                  <a:cubicBezTo>
                    <a:pt x="105142" y="81605"/>
                    <a:pt x="81605" y="105142"/>
                    <a:pt x="52571" y="105142"/>
                  </a:cubicBezTo>
                  <a:cubicBezTo>
                    <a:pt x="23537" y="105142"/>
                    <a:pt x="0" y="81605"/>
                    <a:pt x="0" y="52571"/>
                  </a:cubicBezTo>
                  <a:cubicBezTo>
                    <a:pt x="0" y="23537"/>
                    <a:pt x="23536" y="0"/>
                    <a:pt x="52571" y="0"/>
                  </a:cubicBezTo>
                  <a:cubicBezTo>
                    <a:pt x="81605" y="0"/>
                    <a:pt x="105142" y="23537"/>
                    <a:pt x="105142" y="525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" name="Google Shape;63;p3"/>
          <p:cNvGrpSpPr/>
          <p:nvPr/>
        </p:nvGrpSpPr>
        <p:grpSpPr>
          <a:xfrm rot="10800000">
            <a:off x="5477080" y="671351"/>
            <a:ext cx="1237846" cy="872004"/>
            <a:chOff x="621403" y="597265"/>
            <a:chExt cx="1588204" cy="1118814"/>
          </a:xfrm>
        </p:grpSpPr>
        <p:sp>
          <p:nvSpPr>
            <p:cNvPr id="64" name="Google Shape;64;p3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66;p3"/>
          <p:cNvGrpSpPr/>
          <p:nvPr/>
        </p:nvGrpSpPr>
        <p:grpSpPr>
          <a:xfrm flipH="1">
            <a:off x="10316867" y="4890701"/>
            <a:ext cx="1101396" cy="960077"/>
            <a:chOff x="8316334" y="844291"/>
            <a:chExt cx="981899" cy="855912"/>
          </a:xfrm>
        </p:grpSpPr>
        <p:sp>
          <p:nvSpPr>
            <p:cNvPr id="67" name="Google Shape;67;p3"/>
            <p:cNvSpPr/>
            <p:nvPr/>
          </p:nvSpPr>
          <p:spPr>
            <a:xfrm>
              <a:off x="8316334" y="1331125"/>
              <a:ext cx="420586" cy="313823"/>
            </a:xfrm>
            <a:custGeom>
              <a:avLst/>
              <a:gdLst/>
              <a:ahLst/>
              <a:cxnLst/>
              <a:rect l="l" t="t" r="r" b="b"/>
              <a:pathLst>
                <a:path w="200757" h="149796" extrusionOk="0">
                  <a:moveTo>
                    <a:pt x="199695" y="7999"/>
                  </a:moveTo>
                  <a:cubicBezTo>
                    <a:pt x="203060" y="34536"/>
                    <a:pt x="197934" y="61455"/>
                    <a:pt x="185061" y="84898"/>
                  </a:cubicBezTo>
                  <a:cubicBezTo>
                    <a:pt x="169075" y="112274"/>
                    <a:pt x="143610" y="132836"/>
                    <a:pt x="113475" y="142689"/>
                  </a:cubicBezTo>
                  <a:cubicBezTo>
                    <a:pt x="76153" y="155179"/>
                    <a:pt x="35429" y="152634"/>
                    <a:pt x="-56" y="135605"/>
                  </a:cubicBezTo>
                  <a:cubicBezTo>
                    <a:pt x="3159" y="98283"/>
                    <a:pt x="19938" y="63431"/>
                    <a:pt x="47109" y="37640"/>
                  </a:cubicBezTo>
                  <a:cubicBezTo>
                    <a:pt x="109839" y="-19965"/>
                    <a:pt x="196060" y="6694"/>
                    <a:pt x="199695" y="79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8378405" y="1424459"/>
              <a:ext cx="302874" cy="171453"/>
            </a:xfrm>
            <a:custGeom>
              <a:avLst/>
              <a:gdLst/>
              <a:ahLst/>
              <a:cxnLst/>
              <a:rect l="l" t="t" r="r" b="b"/>
              <a:pathLst>
                <a:path w="144570" h="81839" extrusionOk="0">
                  <a:moveTo>
                    <a:pt x="144514" y="714"/>
                  </a:moveTo>
                  <a:cubicBezTo>
                    <a:pt x="118975" y="11452"/>
                    <a:pt x="94078" y="23653"/>
                    <a:pt x="69945" y="37253"/>
                  </a:cubicBezTo>
                  <a:cubicBezTo>
                    <a:pt x="45757" y="50992"/>
                    <a:pt x="22389" y="66120"/>
                    <a:pt x="-56" y="82553"/>
                  </a:cubicBezTo>
                  <a:cubicBezTo>
                    <a:pt x="20516" y="63510"/>
                    <a:pt x="43259" y="46956"/>
                    <a:pt x="67708" y="33244"/>
                  </a:cubicBezTo>
                  <a:cubicBezTo>
                    <a:pt x="91962" y="19458"/>
                    <a:pt x="117735" y="8543"/>
                    <a:pt x="144514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8526029" y="1469744"/>
              <a:ext cx="46222" cy="111113"/>
            </a:xfrm>
            <a:custGeom>
              <a:avLst/>
              <a:gdLst/>
              <a:ahLst/>
              <a:cxnLst/>
              <a:rect l="l" t="t" r="r" b="b"/>
              <a:pathLst>
                <a:path w="22063" h="53037" extrusionOk="0">
                  <a:moveTo>
                    <a:pt x="22007" y="714"/>
                  </a:moveTo>
                  <a:cubicBezTo>
                    <a:pt x="16545" y="8553"/>
                    <a:pt x="11950" y="16960"/>
                    <a:pt x="8305" y="25788"/>
                  </a:cubicBezTo>
                  <a:cubicBezTo>
                    <a:pt x="4782" y="34810"/>
                    <a:pt x="2256" y="44187"/>
                    <a:pt x="755" y="53751"/>
                  </a:cubicBezTo>
                  <a:cubicBezTo>
                    <a:pt x="-997" y="43861"/>
                    <a:pt x="103" y="33682"/>
                    <a:pt x="3924" y="24389"/>
                  </a:cubicBezTo>
                  <a:cubicBezTo>
                    <a:pt x="7541" y="14919"/>
                    <a:pt x="13823" y="6698"/>
                    <a:pt x="22007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8464322" y="1509953"/>
              <a:ext cx="33753" cy="71471"/>
            </a:xfrm>
            <a:custGeom>
              <a:avLst/>
              <a:gdLst/>
              <a:ahLst/>
              <a:cxnLst/>
              <a:rect l="l" t="t" r="r" b="b"/>
              <a:pathLst>
                <a:path w="16111" h="34115" extrusionOk="0">
                  <a:moveTo>
                    <a:pt x="16055" y="714"/>
                  </a:moveTo>
                  <a:cubicBezTo>
                    <a:pt x="13072" y="6679"/>
                    <a:pt x="10089" y="11899"/>
                    <a:pt x="7480" y="17492"/>
                  </a:cubicBezTo>
                  <a:cubicBezTo>
                    <a:pt x="4870" y="23084"/>
                    <a:pt x="2726" y="28677"/>
                    <a:pt x="302" y="34829"/>
                  </a:cubicBezTo>
                  <a:cubicBezTo>
                    <a:pt x="-676" y="28248"/>
                    <a:pt x="358" y="21518"/>
                    <a:pt x="3285" y="15534"/>
                  </a:cubicBezTo>
                  <a:cubicBezTo>
                    <a:pt x="6026" y="9466"/>
                    <a:pt x="10463" y="4321"/>
                    <a:pt x="16055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468780" y="1463497"/>
              <a:ext cx="66784" cy="28002"/>
            </a:xfrm>
            <a:custGeom>
              <a:avLst/>
              <a:gdLst/>
              <a:ahLst/>
              <a:cxnLst/>
              <a:rect l="l" t="t" r="r" b="b"/>
              <a:pathLst>
                <a:path w="31878" h="13366" extrusionOk="0">
                  <a:moveTo>
                    <a:pt x="31822" y="11992"/>
                  </a:moveTo>
                  <a:cubicBezTo>
                    <a:pt x="19882" y="17231"/>
                    <a:pt x="5928" y="12300"/>
                    <a:pt x="-56" y="714"/>
                  </a:cubicBezTo>
                  <a:cubicBezTo>
                    <a:pt x="4744" y="3743"/>
                    <a:pt x="9871" y="6213"/>
                    <a:pt x="15231" y="8078"/>
                  </a:cubicBezTo>
                  <a:cubicBezTo>
                    <a:pt x="20609" y="9970"/>
                    <a:pt x="26164" y="11284"/>
                    <a:pt x="31822" y="119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384652" y="1495899"/>
              <a:ext cx="86312" cy="34710"/>
            </a:xfrm>
            <a:custGeom>
              <a:avLst/>
              <a:gdLst/>
              <a:ahLst/>
              <a:cxnLst/>
              <a:rect l="l" t="t" r="r" b="b"/>
              <a:pathLst>
                <a:path w="41199" h="16568" extrusionOk="0">
                  <a:moveTo>
                    <a:pt x="41143" y="15255"/>
                  </a:moveTo>
                  <a:cubicBezTo>
                    <a:pt x="33640" y="17958"/>
                    <a:pt x="25437" y="17958"/>
                    <a:pt x="17934" y="15255"/>
                  </a:cubicBezTo>
                  <a:cubicBezTo>
                    <a:pt x="10356" y="12784"/>
                    <a:pt x="3952" y="7611"/>
                    <a:pt x="-56" y="714"/>
                  </a:cubicBezTo>
                  <a:cubicBezTo>
                    <a:pt x="5947" y="4964"/>
                    <a:pt x="12499" y="8385"/>
                    <a:pt x="19425" y="10874"/>
                  </a:cubicBezTo>
                  <a:cubicBezTo>
                    <a:pt x="26453" y="13223"/>
                    <a:pt x="33752" y="14695"/>
                    <a:pt x="41143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486339" y="844291"/>
              <a:ext cx="811894" cy="855912"/>
            </a:xfrm>
            <a:custGeom>
              <a:avLst/>
              <a:gdLst/>
              <a:ahLst/>
              <a:cxnLst/>
              <a:rect l="l" t="t" r="r" b="b"/>
              <a:pathLst>
                <a:path w="387539" h="408550" extrusionOk="0">
                  <a:moveTo>
                    <a:pt x="93718" y="264247"/>
                  </a:moveTo>
                  <a:cubicBezTo>
                    <a:pt x="87100" y="269094"/>
                    <a:pt x="59417" y="288482"/>
                    <a:pt x="34343" y="279440"/>
                  </a:cubicBezTo>
                  <a:cubicBezTo>
                    <a:pt x="-145" y="266857"/>
                    <a:pt x="-8348" y="207761"/>
                    <a:pt x="8151" y="168892"/>
                  </a:cubicBezTo>
                  <a:cubicBezTo>
                    <a:pt x="10481" y="163486"/>
                    <a:pt x="27818" y="122287"/>
                    <a:pt x="67526" y="117812"/>
                  </a:cubicBezTo>
                  <a:cubicBezTo>
                    <a:pt x="85217" y="116181"/>
                    <a:pt x="102890" y="121084"/>
                    <a:pt x="117207" y="131608"/>
                  </a:cubicBezTo>
                  <a:cubicBezTo>
                    <a:pt x="107756" y="123377"/>
                    <a:pt x="99805" y="113572"/>
                    <a:pt x="93718" y="102619"/>
                  </a:cubicBezTo>
                  <a:cubicBezTo>
                    <a:pt x="90922" y="97493"/>
                    <a:pt x="72373" y="64123"/>
                    <a:pt x="81321" y="40540"/>
                  </a:cubicBezTo>
                  <a:cubicBezTo>
                    <a:pt x="97074" y="-1218"/>
                    <a:pt x="199606" y="-16784"/>
                    <a:pt x="237356" y="26652"/>
                  </a:cubicBezTo>
                  <a:cubicBezTo>
                    <a:pt x="255067" y="47065"/>
                    <a:pt x="255998" y="77918"/>
                    <a:pt x="256744" y="83325"/>
                  </a:cubicBezTo>
                  <a:cubicBezTo>
                    <a:pt x="257593" y="100391"/>
                    <a:pt x="254395" y="117412"/>
                    <a:pt x="247423" y="133006"/>
                  </a:cubicBezTo>
                  <a:cubicBezTo>
                    <a:pt x="258869" y="119733"/>
                    <a:pt x="273634" y="109722"/>
                    <a:pt x="290207" y="104017"/>
                  </a:cubicBezTo>
                  <a:cubicBezTo>
                    <a:pt x="297943" y="101407"/>
                    <a:pt x="331592" y="90036"/>
                    <a:pt x="357878" y="106814"/>
                  </a:cubicBezTo>
                  <a:cubicBezTo>
                    <a:pt x="391248" y="128066"/>
                    <a:pt x="395162" y="183340"/>
                    <a:pt x="375868" y="218667"/>
                  </a:cubicBezTo>
                  <a:cubicBezTo>
                    <a:pt x="366752" y="236778"/>
                    <a:pt x="350934" y="250620"/>
                    <a:pt x="331779" y="257256"/>
                  </a:cubicBezTo>
                  <a:cubicBezTo>
                    <a:pt x="293004" y="269560"/>
                    <a:pt x="259913" y="242995"/>
                    <a:pt x="257210" y="240758"/>
                  </a:cubicBezTo>
                  <a:cubicBezTo>
                    <a:pt x="271900" y="253043"/>
                    <a:pt x="284083" y="268041"/>
                    <a:pt x="293096" y="284940"/>
                  </a:cubicBezTo>
                  <a:cubicBezTo>
                    <a:pt x="303070" y="303582"/>
                    <a:pt x="319102" y="334062"/>
                    <a:pt x="306892" y="365008"/>
                  </a:cubicBezTo>
                  <a:cubicBezTo>
                    <a:pt x="298409" y="386633"/>
                    <a:pt x="275293" y="410775"/>
                    <a:pt x="247516" y="409190"/>
                  </a:cubicBezTo>
                  <a:cubicBezTo>
                    <a:pt x="219739" y="407606"/>
                    <a:pt x="203334" y="381227"/>
                    <a:pt x="197742" y="371906"/>
                  </a:cubicBezTo>
                  <a:cubicBezTo>
                    <a:pt x="184282" y="347969"/>
                    <a:pt x="180926" y="319652"/>
                    <a:pt x="188420" y="293236"/>
                  </a:cubicBezTo>
                  <a:cubicBezTo>
                    <a:pt x="192652" y="315215"/>
                    <a:pt x="185941" y="337874"/>
                    <a:pt x="170431" y="354009"/>
                  </a:cubicBezTo>
                  <a:cubicBezTo>
                    <a:pt x="154156" y="370396"/>
                    <a:pt x="130042" y="376240"/>
                    <a:pt x="108073" y="369109"/>
                  </a:cubicBezTo>
                  <a:cubicBezTo>
                    <a:pt x="79587" y="357020"/>
                    <a:pt x="64273" y="325878"/>
                    <a:pt x="72093" y="295939"/>
                  </a:cubicBezTo>
                  <a:cubicBezTo>
                    <a:pt x="75719" y="283327"/>
                    <a:pt x="83297" y="272217"/>
                    <a:pt x="93718" y="2642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8753957" y="1161924"/>
              <a:ext cx="220272" cy="220272"/>
            </a:xfrm>
            <a:custGeom>
              <a:avLst/>
              <a:gdLst/>
              <a:ahLst/>
              <a:cxnLst/>
              <a:rect l="l" t="t" r="r" b="b"/>
              <a:pathLst>
                <a:path w="105142" h="105142" extrusionOk="0">
                  <a:moveTo>
                    <a:pt x="105142" y="52571"/>
                  </a:moveTo>
                  <a:cubicBezTo>
                    <a:pt x="105142" y="81605"/>
                    <a:pt x="81605" y="105142"/>
                    <a:pt x="52571" y="105142"/>
                  </a:cubicBezTo>
                  <a:cubicBezTo>
                    <a:pt x="23537" y="105142"/>
                    <a:pt x="0" y="81605"/>
                    <a:pt x="0" y="52571"/>
                  </a:cubicBezTo>
                  <a:cubicBezTo>
                    <a:pt x="0" y="23537"/>
                    <a:pt x="23536" y="0"/>
                    <a:pt x="52571" y="0"/>
                  </a:cubicBezTo>
                  <a:cubicBezTo>
                    <a:pt x="81605" y="0"/>
                    <a:pt x="105142" y="23537"/>
                    <a:pt x="105142" y="525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" name="Google Shape;75;p3"/>
          <p:cNvGrpSpPr/>
          <p:nvPr/>
        </p:nvGrpSpPr>
        <p:grpSpPr>
          <a:xfrm flipH="1">
            <a:off x="9639159" y="5308171"/>
            <a:ext cx="969047" cy="777202"/>
            <a:chOff x="9417497" y="1564911"/>
            <a:chExt cx="967692" cy="776116"/>
          </a:xfrm>
        </p:grpSpPr>
        <p:sp>
          <p:nvSpPr>
            <p:cNvPr id="76" name="Google Shape;76;p3"/>
            <p:cNvSpPr/>
            <p:nvPr/>
          </p:nvSpPr>
          <p:spPr>
            <a:xfrm>
              <a:off x="9921017" y="1988233"/>
              <a:ext cx="464172" cy="297268"/>
            </a:xfrm>
            <a:custGeom>
              <a:avLst/>
              <a:gdLst/>
              <a:ahLst/>
              <a:cxnLst/>
              <a:rect l="l" t="t" r="r" b="b"/>
              <a:pathLst>
                <a:path w="221562" h="141894" extrusionOk="0">
                  <a:moveTo>
                    <a:pt x="-56" y="35735"/>
                  </a:moveTo>
                  <a:cubicBezTo>
                    <a:pt x="19220" y="17214"/>
                    <a:pt x="43846" y="5245"/>
                    <a:pt x="70318" y="1526"/>
                  </a:cubicBezTo>
                  <a:cubicBezTo>
                    <a:pt x="101814" y="-2016"/>
                    <a:pt x="133515" y="6103"/>
                    <a:pt x="159428" y="24363"/>
                  </a:cubicBezTo>
                  <a:cubicBezTo>
                    <a:pt x="191781" y="46771"/>
                    <a:pt x="214068" y="80970"/>
                    <a:pt x="221506" y="119625"/>
                  </a:cubicBezTo>
                  <a:cubicBezTo>
                    <a:pt x="189721" y="139423"/>
                    <a:pt x="151757" y="146795"/>
                    <a:pt x="114873" y="140317"/>
                  </a:cubicBezTo>
                  <a:cubicBezTo>
                    <a:pt x="31542" y="124192"/>
                    <a:pt x="876" y="39090"/>
                    <a:pt x="-56" y="357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9417497" y="1564911"/>
              <a:ext cx="759789" cy="776116"/>
            </a:xfrm>
            <a:custGeom>
              <a:avLst/>
              <a:gdLst/>
              <a:ahLst/>
              <a:cxnLst/>
              <a:rect l="l" t="t" r="r" b="b"/>
              <a:pathLst>
                <a:path w="362668" h="370461" extrusionOk="0">
                  <a:moveTo>
                    <a:pt x="76713" y="161264"/>
                  </a:moveTo>
                  <a:cubicBezTo>
                    <a:pt x="41200" y="163222"/>
                    <a:pt x="10440" y="143834"/>
                    <a:pt x="2144" y="117082"/>
                  </a:cubicBezTo>
                  <a:cubicBezTo>
                    <a:pt x="-9228" y="80544"/>
                    <a:pt x="25913" y="46988"/>
                    <a:pt x="51825" y="34218"/>
                  </a:cubicBezTo>
                  <a:cubicBezTo>
                    <a:pt x="55647" y="32260"/>
                    <a:pt x="103185" y="9889"/>
                    <a:pt x="140190" y="39717"/>
                  </a:cubicBezTo>
                  <a:cubicBezTo>
                    <a:pt x="172440" y="65723"/>
                    <a:pt x="168153" y="108507"/>
                    <a:pt x="168153" y="111489"/>
                  </a:cubicBezTo>
                  <a:cubicBezTo>
                    <a:pt x="167500" y="106829"/>
                    <a:pt x="160789" y="57613"/>
                    <a:pt x="196116" y="25922"/>
                  </a:cubicBezTo>
                  <a:cubicBezTo>
                    <a:pt x="223147" y="1407"/>
                    <a:pt x="272642" y="-10524"/>
                    <a:pt x="298648" y="14830"/>
                  </a:cubicBezTo>
                  <a:cubicBezTo>
                    <a:pt x="317291" y="33472"/>
                    <a:pt x="317291" y="66562"/>
                    <a:pt x="306944" y="89398"/>
                  </a:cubicBezTo>
                  <a:cubicBezTo>
                    <a:pt x="297660" y="108954"/>
                    <a:pt x="280845" y="123924"/>
                    <a:pt x="260338" y="130877"/>
                  </a:cubicBezTo>
                  <a:cubicBezTo>
                    <a:pt x="279857" y="123150"/>
                    <a:pt x="301594" y="123150"/>
                    <a:pt x="321112" y="130877"/>
                  </a:cubicBezTo>
                  <a:cubicBezTo>
                    <a:pt x="329035" y="134140"/>
                    <a:pt x="358396" y="146630"/>
                    <a:pt x="362498" y="175059"/>
                  </a:cubicBezTo>
                  <a:cubicBezTo>
                    <a:pt x="363859" y="196433"/>
                    <a:pt x="353037" y="216744"/>
                    <a:pt x="334534" y="227537"/>
                  </a:cubicBezTo>
                  <a:cubicBezTo>
                    <a:pt x="317878" y="237483"/>
                    <a:pt x="297651" y="239496"/>
                    <a:pt x="279354" y="233037"/>
                  </a:cubicBezTo>
                  <a:cubicBezTo>
                    <a:pt x="283641" y="234901"/>
                    <a:pt x="312443" y="247578"/>
                    <a:pt x="317943" y="274516"/>
                  </a:cubicBezTo>
                  <a:cubicBezTo>
                    <a:pt x="323442" y="301454"/>
                    <a:pt x="301911" y="323451"/>
                    <a:pt x="287556" y="337992"/>
                  </a:cubicBezTo>
                  <a:cubicBezTo>
                    <a:pt x="274972" y="350856"/>
                    <a:pt x="255118" y="371082"/>
                    <a:pt x="224080" y="371175"/>
                  </a:cubicBezTo>
                  <a:cubicBezTo>
                    <a:pt x="200385" y="370308"/>
                    <a:pt x="178219" y="359226"/>
                    <a:pt x="163306" y="340789"/>
                  </a:cubicBezTo>
                  <a:cubicBezTo>
                    <a:pt x="144990" y="315939"/>
                    <a:pt x="141802" y="283035"/>
                    <a:pt x="155010" y="255128"/>
                  </a:cubicBezTo>
                  <a:cubicBezTo>
                    <a:pt x="148364" y="276324"/>
                    <a:pt x="140646" y="297166"/>
                    <a:pt x="131894" y="317579"/>
                  </a:cubicBezTo>
                  <a:cubicBezTo>
                    <a:pt x="115395" y="356262"/>
                    <a:pt x="109430" y="360363"/>
                    <a:pt x="104956" y="362134"/>
                  </a:cubicBezTo>
                  <a:cubicBezTo>
                    <a:pt x="80534" y="372294"/>
                    <a:pt x="43530" y="340136"/>
                    <a:pt x="25260" y="314503"/>
                  </a:cubicBezTo>
                  <a:cubicBezTo>
                    <a:pt x="15939" y="300894"/>
                    <a:pt x="-6525" y="269948"/>
                    <a:pt x="2424" y="231639"/>
                  </a:cubicBezTo>
                  <a:cubicBezTo>
                    <a:pt x="12257" y="196237"/>
                    <a:pt x="40836" y="169169"/>
                    <a:pt x="76713" y="161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9696544" y="1861301"/>
              <a:ext cx="183168" cy="183168"/>
            </a:xfrm>
            <a:custGeom>
              <a:avLst/>
              <a:gdLst/>
              <a:ahLst/>
              <a:cxnLst/>
              <a:rect l="l" t="t" r="r" b="b"/>
              <a:pathLst>
                <a:path w="87431" h="87431" extrusionOk="0">
                  <a:moveTo>
                    <a:pt x="87432" y="43716"/>
                  </a:moveTo>
                  <a:cubicBezTo>
                    <a:pt x="87432" y="67860"/>
                    <a:pt x="67860" y="87432"/>
                    <a:pt x="43716" y="87432"/>
                  </a:cubicBezTo>
                  <a:cubicBezTo>
                    <a:pt x="19572" y="87432"/>
                    <a:pt x="0" y="67860"/>
                    <a:pt x="0" y="43716"/>
                  </a:cubicBezTo>
                  <a:cubicBezTo>
                    <a:pt x="0" y="19572"/>
                    <a:pt x="19572" y="0"/>
                    <a:pt x="43716" y="0"/>
                  </a:cubicBezTo>
                  <a:cubicBezTo>
                    <a:pt x="67860" y="0"/>
                    <a:pt x="87432" y="19572"/>
                    <a:pt x="87432" y="437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0015296" y="2057859"/>
              <a:ext cx="318886" cy="141184"/>
            </a:xfrm>
            <a:custGeom>
              <a:avLst/>
              <a:gdLst/>
              <a:ahLst/>
              <a:cxnLst/>
              <a:rect l="l" t="t" r="r" b="b"/>
              <a:pathLst>
                <a:path w="152213" h="67391" extrusionOk="0">
                  <a:moveTo>
                    <a:pt x="-56" y="714"/>
                  </a:moveTo>
                  <a:cubicBezTo>
                    <a:pt x="23862" y="14919"/>
                    <a:pt x="48600" y="27679"/>
                    <a:pt x="74047" y="38930"/>
                  </a:cubicBezTo>
                  <a:cubicBezTo>
                    <a:pt x="99493" y="50172"/>
                    <a:pt x="125574" y="59912"/>
                    <a:pt x="152158" y="68105"/>
                  </a:cubicBezTo>
                  <a:cubicBezTo>
                    <a:pt x="124623" y="62932"/>
                    <a:pt x="97788" y="54580"/>
                    <a:pt x="72182" y="43218"/>
                  </a:cubicBezTo>
                  <a:cubicBezTo>
                    <a:pt x="46522" y="31930"/>
                    <a:pt x="22277" y="17659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0118162" y="2087528"/>
              <a:ext cx="114236" cy="35248"/>
            </a:xfrm>
            <a:custGeom>
              <a:avLst/>
              <a:gdLst/>
              <a:ahLst/>
              <a:cxnLst/>
              <a:rect l="l" t="t" r="r" b="b"/>
              <a:pathLst>
                <a:path w="54528" h="16825" extrusionOk="0">
                  <a:moveTo>
                    <a:pt x="-56" y="15255"/>
                  </a:moveTo>
                  <a:cubicBezTo>
                    <a:pt x="9377" y="14910"/>
                    <a:pt x="18754" y="13568"/>
                    <a:pt x="27907" y="11247"/>
                  </a:cubicBezTo>
                  <a:cubicBezTo>
                    <a:pt x="37126" y="8739"/>
                    <a:pt x="46037" y="5207"/>
                    <a:pt x="54472" y="714"/>
                  </a:cubicBezTo>
                  <a:cubicBezTo>
                    <a:pt x="47621" y="8031"/>
                    <a:pt x="38822" y="13232"/>
                    <a:pt x="29119" y="15721"/>
                  </a:cubicBezTo>
                  <a:cubicBezTo>
                    <a:pt x="19546" y="18293"/>
                    <a:pt x="9433" y="18135"/>
                    <a:pt x="-56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0193703" y="2136914"/>
              <a:ext cx="77134" cy="21069"/>
            </a:xfrm>
            <a:custGeom>
              <a:avLst/>
              <a:gdLst/>
              <a:ahLst/>
              <a:cxnLst/>
              <a:rect l="l" t="t" r="r" b="b"/>
              <a:pathLst>
                <a:path w="36818" h="10057" extrusionOk="0">
                  <a:moveTo>
                    <a:pt x="-56" y="8450"/>
                  </a:moveTo>
                  <a:cubicBezTo>
                    <a:pt x="6469" y="7332"/>
                    <a:pt x="12434" y="6586"/>
                    <a:pt x="18586" y="5281"/>
                  </a:cubicBezTo>
                  <a:cubicBezTo>
                    <a:pt x="24738" y="3976"/>
                    <a:pt x="30424" y="2392"/>
                    <a:pt x="36762" y="714"/>
                  </a:cubicBezTo>
                  <a:cubicBezTo>
                    <a:pt x="32102" y="5505"/>
                    <a:pt x="26080" y="8758"/>
                    <a:pt x="19518" y="10035"/>
                  </a:cubicBezTo>
                  <a:cubicBezTo>
                    <a:pt x="12975" y="11405"/>
                    <a:pt x="6180" y="10855"/>
                    <a:pt x="-56" y="8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0153102" y="2136914"/>
              <a:ext cx="26579" cy="67174"/>
            </a:xfrm>
            <a:custGeom>
              <a:avLst/>
              <a:gdLst/>
              <a:ahLst/>
              <a:cxnLst/>
              <a:rect l="l" t="t" r="r" b="b"/>
              <a:pathLst>
                <a:path w="12687" h="32064" extrusionOk="0">
                  <a:moveTo>
                    <a:pt x="-56" y="714"/>
                  </a:moveTo>
                  <a:cubicBezTo>
                    <a:pt x="11278" y="7024"/>
                    <a:pt x="15800" y="21034"/>
                    <a:pt x="10291" y="32778"/>
                  </a:cubicBezTo>
                  <a:cubicBezTo>
                    <a:pt x="9787" y="27148"/>
                    <a:pt x="8697" y="21584"/>
                    <a:pt x="7028" y="16187"/>
                  </a:cubicBezTo>
                  <a:cubicBezTo>
                    <a:pt x="5173" y="10809"/>
                    <a:pt x="2796" y="5626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0222981" y="2166191"/>
              <a:ext cx="33524" cy="87483"/>
            </a:xfrm>
            <a:custGeom>
              <a:avLst/>
              <a:gdLst/>
              <a:ahLst/>
              <a:cxnLst/>
              <a:rect l="l" t="t" r="r" b="b"/>
              <a:pathLst>
                <a:path w="16002" h="41758" extrusionOk="0">
                  <a:moveTo>
                    <a:pt x="-56" y="714"/>
                  </a:moveTo>
                  <a:cubicBezTo>
                    <a:pt x="6795" y="5001"/>
                    <a:pt x="11856" y="11620"/>
                    <a:pt x="14205" y="19356"/>
                  </a:cubicBezTo>
                  <a:cubicBezTo>
                    <a:pt x="16787" y="26906"/>
                    <a:pt x="16489" y="35137"/>
                    <a:pt x="13366" y="42472"/>
                  </a:cubicBezTo>
                  <a:cubicBezTo>
                    <a:pt x="13217" y="35099"/>
                    <a:pt x="12024" y="27792"/>
                    <a:pt x="9824" y="20754"/>
                  </a:cubicBezTo>
                  <a:cubicBezTo>
                    <a:pt x="7401" y="13679"/>
                    <a:pt x="4083" y="6940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" name="Google Shape;84;p3"/>
          <p:cNvGrpSpPr/>
          <p:nvPr/>
        </p:nvGrpSpPr>
        <p:grpSpPr>
          <a:xfrm rot="10800000">
            <a:off x="5558993" y="671351"/>
            <a:ext cx="1237846" cy="872004"/>
            <a:chOff x="621403" y="597265"/>
            <a:chExt cx="1588204" cy="1118814"/>
          </a:xfrm>
        </p:grpSpPr>
        <p:sp>
          <p:nvSpPr>
            <p:cNvPr id="85" name="Google Shape;85;p3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" name="Google Shape;87;p3"/>
          <p:cNvSpPr/>
          <p:nvPr/>
        </p:nvSpPr>
        <p:spPr>
          <a:xfrm rot="7429286">
            <a:off x="82817" y="-36628"/>
            <a:ext cx="972541" cy="71844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3"/>
          <p:cNvSpPr/>
          <p:nvPr/>
        </p:nvSpPr>
        <p:spPr>
          <a:xfrm rot="9469379" flipH="1">
            <a:off x="11630998" y="51836"/>
            <a:ext cx="428598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698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"/>
          <p:cNvSpPr txBox="1">
            <a:spLocks noGrp="1"/>
          </p:cNvSpPr>
          <p:nvPr>
            <p:ph type="title"/>
          </p:nvPr>
        </p:nvSpPr>
        <p:spPr>
          <a:xfrm>
            <a:off x="2069274" y="2719975"/>
            <a:ext cx="805350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1" name="Google Shape;91;p4"/>
          <p:cNvSpPr txBox="1">
            <a:spLocks noGrp="1"/>
          </p:cNvSpPr>
          <p:nvPr>
            <p:ph type="body" idx="1"/>
          </p:nvPr>
        </p:nvSpPr>
        <p:spPr>
          <a:xfrm>
            <a:off x="2069236" y="4124275"/>
            <a:ext cx="8053500" cy="22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4"/>
          <p:cNvSpPr/>
          <p:nvPr/>
        </p:nvSpPr>
        <p:spPr>
          <a:xfrm rot="-7429286" flipH="1">
            <a:off x="11136629" y="-36628"/>
            <a:ext cx="972541" cy="71844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4216676" y="6210778"/>
            <a:ext cx="4037142" cy="231756"/>
          </a:xfrm>
          <a:custGeom>
            <a:avLst/>
            <a:gdLst/>
            <a:ahLst/>
            <a:cxnLst/>
            <a:rect l="l" t="t" r="r" b="b"/>
            <a:pathLst>
              <a:path w="1666519" h="95668" extrusionOk="0">
                <a:moveTo>
                  <a:pt x="-56" y="96382"/>
                </a:moveTo>
                <a:cubicBezTo>
                  <a:pt x="416970" y="37752"/>
                  <a:pt x="839962" y="-21157"/>
                  <a:pt x="1261835" y="8764"/>
                </a:cubicBezTo>
                <a:cubicBezTo>
                  <a:pt x="1397848" y="18308"/>
                  <a:pt x="1533051" y="37211"/>
                  <a:pt x="1666464" y="65343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4902661" y="6338244"/>
            <a:ext cx="2724772" cy="208413"/>
          </a:xfrm>
          <a:custGeom>
            <a:avLst/>
            <a:gdLst/>
            <a:ahLst/>
            <a:cxnLst/>
            <a:rect l="l" t="t" r="r" b="b"/>
            <a:pathLst>
              <a:path w="1124777" h="86032" extrusionOk="0">
                <a:moveTo>
                  <a:pt x="-56" y="86746"/>
                </a:moveTo>
                <a:cubicBezTo>
                  <a:pt x="369218" y="7088"/>
                  <a:pt x="748261" y="-17445"/>
                  <a:pt x="1124721" y="13948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4"/>
          <p:cNvSpPr/>
          <p:nvPr/>
        </p:nvSpPr>
        <p:spPr>
          <a:xfrm rot="-9469379">
            <a:off x="132391" y="51836"/>
            <a:ext cx="428598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31253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Just titl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64204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2266950" y="2036975"/>
            <a:ext cx="7658100" cy="23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6"/>
          <p:cNvGrpSpPr/>
          <p:nvPr/>
        </p:nvGrpSpPr>
        <p:grpSpPr>
          <a:xfrm>
            <a:off x="2650076" y="1744276"/>
            <a:ext cx="358028" cy="335921"/>
            <a:chOff x="2495301" y="1749451"/>
            <a:chExt cx="358028" cy="335921"/>
          </a:xfrm>
        </p:grpSpPr>
        <p:sp>
          <p:nvSpPr>
            <p:cNvPr id="102" name="Google Shape;102;p6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3120626">
            <a:off x="2081936" y="2126765"/>
            <a:ext cx="358018" cy="335911"/>
            <a:chOff x="2495301" y="1749451"/>
            <a:chExt cx="358028" cy="335921"/>
          </a:xfrm>
        </p:grpSpPr>
        <p:sp>
          <p:nvSpPr>
            <p:cNvPr id="107" name="Google Shape;107;p6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6"/>
          <p:cNvSpPr/>
          <p:nvPr/>
        </p:nvSpPr>
        <p:spPr>
          <a:xfrm>
            <a:off x="3960651" y="4283803"/>
            <a:ext cx="4037142" cy="231756"/>
          </a:xfrm>
          <a:custGeom>
            <a:avLst/>
            <a:gdLst/>
            <a:ahLst/>
            <a:cxnLst/>
            <a:rect l="l" t="t" r="r" b="b"/>
            <a:pathLst>
              <a:path w="1666519" h="95668" extrusionOk="0">
                <a:moveTo>
                  <a:pt x="-56" y="96382"/>
                </a:moveTo>
                <a:cubicBezTo>
                  <a:pt x="416970" y="37752"/>
                  <a:pt x="839962" y="-21157"/>
                  <a:pt x="1261835" y="8764"/>
                </a:cubicBezTo>
                <a:cubicBezTo>
                  <a:pt x="1397848" y="18308"/>
                  <a:pt x="1533051" y="37211"/>
                  <a:pt x="1666464" y="65343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6"/>
          <p:cNvSpPr/>
          <p:nvPr/>
        </p:nvSpPr>
        <p:spPr>
          <a:xfrm>
            <a:off x="4646636" y="4411269"/>
            <a:ext cx="2724772" cy="208413"/>
          </a:xfrm>
          <a:custGeom>
            <a:avLst/>
            <a:gdLst/>
            <a:ahLst/>
            <a:cxnLst/>
            <a:rect l="l" t="t" r="r" b="b"/>
            <a:pathLst>
              <a:path w="1124777" h="86032" extrusionOk="0">
                <a:moveTo>
                  <a:pt x="-56" y="86746"/>
                </a:moveTo>
                <a:cubicBezTo>
                  <a:pt x="369218" y="7088"/>
                  <a:pt x="748261" y="-17445"/>
                  <a:pt x="1124721" y="13948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6"/>
          <p:cNvSpPr/>
          <p:nvPr/>
        </p:nvSpPr>
        <p:spPr>
          <a:xfrm>
            <a:off x="-83922" y="-17300"/>
            <a:ext cx="250550" cy="788765"/>
          </a:xfrm>
          <a:custGeom>
            <a:avLst/>
            <a:gdLst/>
            <a:ahLst/>
            <a:cxnLst/>
            <a:rect l="l" t="t" r="r" b="b"/>
            <a:pathLst>
              <a:path w="149137" h="469503" extrusionOk="0">
                <a:moveTo>
                  <a:pt x="74513" y="470218"/>
                </a:moveTo>
                <a:cubicBezTo>
                  <a:pt x="33332" y="470218"/>
                  <a:pt x="-56" y="436830"/>
                  <a:pt x="-56" y="395649"/>
                </a:cubicBezTo>
                <a:lnTo>
                  <a:pt x="-56" y="75283"/>
                </a:lnTo>
                <a:cubicBezTo>
                  <a:pt x="-56" y="34102"/>
                  <a:pt x="33332" y="714"/>
                  <a:pt x="74513" y="714"/>
                </a:cubicBezTo>
                <a:cubicBezTo>
                  <a:pt x="115693" y="714"/>
                  <a:pt x="149082" y="34102"/>
                  <a:pt x="149082" y="75283"/>
                </a:cubicBezTo>
                <a:lnTo>
                  <a:pt x="149082" y="395649"/>
                </a:lnTo>
                <a:cubicBezTo>
                  <a:pt x="149082" y="436830"/>
                  <a:pt x="115693" y="470218"/>
                  <a:pt x="74513" y="4702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6"/>
          <p:cNvSpPr/>
          <p:nvPr/>
        </p:nvSpPr>
        <p:spPr>
          <a:xfrm>
            <a:off x="-148981" y="-100750"/>
            <a:ext cx="648655" cy="1333364"/>
          </a:xfrm>
          <a:custGeom>
            <a:avLst/>
            <a:gdLst/>
            <a:ahLst/>
            <a:cxnLst/>
            <a:rect l="l" t="t" r="r" b="b"/>
            <a:pathLst>
              <a:path w="386104" h="793669" extrusionOk="0">
                <a:moveTo>
                  <a:pt x="131777" y="794382"/>
                </a:moveTo>
                <a:cubicBezTo>
                  <a:pt x="104616" y="794261"/>
                  <a:pt x="77631" y="789917"/>
                  <a:pt x="51802" y="781519"/>
                </a:cubicBezTo>
                <a:cubicBezTo>
                  <a:pt x="12579" y="768964"/>
                  <a:pt x="-9037" y="726991"/>
                  <a:pt x="3510" y="687768"/>
                </a:cubicBezTo>
                <a:cubicBezTo>
                  <a:pt x="3519" y="687759"/>
                  <a:pt x="3519" y="687759"/>
                  <a:pt x="3519" y="687749"/>
                </a:cubicBezTo>
                <a:cubicBezTo>
                  <a:pt x="16074" y="648563"/>
                  <a:pt x="58001" y="626957"/>
                  <a:pt x="97196" y="639466"/>
                </a:cubicBezTo>
                <a:cubicBezTo>
                  <a:pt x="117190" y="646559"/>
                  <a:pt x="138964" y="646913"/>
                  <a:pt x="159181" y="640491"/>
                </a:cubicBezTo>
                <a:cubicBezTo>
                  <a:pt x="198983" y="625857"/>
                  <a:pt x="216786" y="576362"/>
                  <a:pt x="225361" y="552593"/>
                </a:cubicBezTo>
                <a:cubicBezTo>
                  <a:pt x="241394" y="507945"/>
                  <a:pt x="237851" y="473550"/>
                  <a:pt x="231327" y="411192"/>
                </a:cubicBezTo>
                <a:cubicBezTo>
                  <a:pt x="229835" y="396278"/>
                  <a:pt x="228157" y="380525"/>
                  <a:pt x="226666" y="363375"/>
                </a:cubicBezTo>
                <a:cubicBezTo>
                  <a:pt x="218463" y="265456"/>
                  <a:pt x="218463" y="167026"/>
                  <a:pt x="226666" y="69107"/>
                </a:cubicBezTo>
                <a:cubicBezTo>
                  <a:pt x="230078" y="28085"/>
                  <a:pt x="266085" y="-2413"/>
                  <a:pt x="307107" y="970"/>
                </a:cubicBezTo>
                <a:cubicBezTo>
                  <a:pt x="348157" y="4335"/>
                  <a:pt x="378702" y="40333"/>
                  <a:pt x="375338" y="81374"/>
                </a:cubicBezTo>
                <a:cubicBezTo>
                  <a:pt x="375338" y="81393"/>
                  <a:pt x="375338" y="81402"/>
                  <a:pt x="375338" y="81411"/>
                </a:cubicBezTo>
                <a:cubicBezTo>
                  <a:pt x="367788" y="170950"/>
                  <a:pt x="367788" y="260973"/>
                  <a:pt x="375338" y="350511"/>
                </a:cubicBezTo>
                <a:cubicBezTo>
                  <a:pt x="376736" y="366730"/>
                  <a:pt x="378321" y="381644"/>
                  <a:pt x="379812" y="395719"/>
                </a:cubicBezTo>
                <a:cubicBezTo>
                  <a:pt x="387082" y="465813"/>
                  <a:pt x="393421" y="526214"/>
                  <a:pt x="365737" y="603206"/>
                </a:cubicBezTo>
                <a:cubicBezTo>
                  <a:pt x="352035" y="641050"/>
                  <a:pt x="315776" y="741718"/>
                  <a:pt x="210913" y="780307"/>
                </a:cubicBezTo>
                <a:cubicBezTo>
                  <a:pt x="185588" y="789675"/>
                  <a:pt x="158780" y="794448"/>
                  <a:pt x="131777" y="7943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6"/>
          <p:cNvSpPr/>
          <p:nvPr/>
        </p:nvSpPr>
        <p:spPr>
          <a:xfrm>
            <a:off x="-149120" y="-63677"/>
            <a:ext cx="1124604" cy="1651769"/>
          </a:xfrm>
          <a:custGeom>
            <a:avLst/>
            <a:gdLst/>
            <a:ahLst/>
            <a:cxnLst/>
            <a:rect l="l" t="t" r="r" b="b"/>
            <a:pathLst>
              <a:path w="669407" h="983196" extrusionOk="0">
                <a:moveTo>
                  <a:pt x="74535" y="983910"/>
                </a:moveTo>
                <a:cubicBezTo>
                  <a:pt x="34035" y="983920"/>
                  <a:pt x="926" y="951603"/>
                  <a:pt x="-34" y="911113"/>
                </a:cubicBezTo>
                <a:cubicBezTo>
                  <a:pt x="-1022" y="869941"/>
                  <a:pt x="31546" y="835761"/>
                  <a:pt x="72717" y="834773"/>
                </a:cubicBezTo>
                <a:cubicBezTo>
                  <a:pt x="72736" y="834773"/>
                  <a:pt x="72745" y="834773"/>
                  <a:pt x="72764" y="834773"/>
                </a:cubicBezTo>
                <a:cubicBezTo>
                  <a:pt x="133071" y="833468"/>
                  <a:pt x="247907" y="818927"/>
                  <a:pt x="339907" y="737554"/>
                </a:cubicBezTo>
                <a:cubicBezTo>
                  <a:pt x="411865" y="673891"/>
                  <a:pt x="437872" y="597737"/>
                  <a:pt x="467885" y="509653"/>
                </a:cubicBezTo>
                <a:cubicBezTo>
                  <a:pt x="514090" y="372390"/>
                  <a:pt x="529992" y="226748"/>
                  <a:pt x="514491" y="82746"/>
                </a:cubicBezTo>
                <a:cubicBezTo>
                  <a:pt x="510371" y="41771"/>
                  <a:pt x="540254" y="5214"/>
                  <a:pt x="581230" y="1093"/>
                </a:cubicBezTo>
                <a:cubicBezTo>
                  <a:pt x="581230" y="1093"/>
                  <a:pt x="581230" y="1093"/>
                  <a:pt x="581230" y="1093"/>
                </a:cubicBezTo>
                <a:cubicBezTo>
                  <a:pt x="622206" y="-3027"/>
                  <a:pt x="658763" y="26857"/>
                  <a:pt x="662882" y="67832"/>
                </a:cubicBezTo>
                <a:cubicBezTo>
                  <a:pt x="662882" y="67832"/>
                  <a:pt x="662882" y="67832"/>
                  <a:pt x="662882" y="67832"/>
                </a:cubicBezTo>
                <a:cubicBezTo>
                  <a:pt x="680481" y="233152"/>
                  <a:pt x="662072" y="400316"/>
                  <a:pt x="608914" y="557843"/>
                </a:cubicBezTo>
                <a:cubicBezTo>
                  <a:pt x="576662" y="652359"/>
                  <a:pt x="540124" y="759365"/>
                  <a:pt x="438617" y="849220"/>
                </a:cubicBezTo>
                <a:cubicBezTo>
                  <a:pt x="344008" y="933110"/>
                  <a:pt x="214910" y="980741"/>
                  <a:pt x="76026" y="9839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6"/>
          <p:cNvSpPr/>
          <p:nvPr/>
        </p:nvSpPr>
        <p:spPr>
          <a:xfrm>
            <a:off x="-121226" y="-91457"/>
            <a:ext cx="1548034" cy="1985839"/>
          </a:xfrm>
          <a:custGeom>
            <a:avLst/>
            <a:gdLst/>
            <a:ahLst/>
            <a:cxnLst/>
            <a:rect l="l" t="t" r="r" b="b"/>
            <a:pathLst>
              <a:path w="921449" h="1182047" extrusionOk="0">
                <a:moveTo>
                  <a:pt x="74528" y="1182762"/>
                </a:moveTo>
                <a:cubicBezTo>
                  <a:pt x="33916" y="1182771"/>
                  <a:pt x="770" y="1150287"/>
                  <a:pt x="-41" y="1109684"/>
                </a:cubicBezTo>
                <a:cubicBezTo>
                  <a:pt x="-870" y="1068531"/>
                  <a:pt x="31791" y="1034491"/>
                  <a:pt x="72944" y="1033624"/>
                </a:cubicBezTo>
                <a:cubicBezTo>
                  <a:pt x="210392" y="1031778"/>
                  <a:pt x="344075" y="988463"/>
                  <a:pt x="456507" y="909373"/>
                </a:cubicBezTo>
                <a:cubicBezTo>
                  <a:pt x="618414" y="793885"/>
                  <a:pt x="679281" y="635893"/>
                  <a:pt x="711905" y="551070"/>
                </a:cubicBezTo>
                <a:cubicBezTo>
                  <a:pt x="768102" y="402809"/>
                  <a:pt x="785654" y="242682"/>
                  <a:pt x="762891" y="85761"/>
                </a:cubicBezTo>
                <a:cubicBezTo>
                  <a:pt x="757084" y="44990"/>
                  <a:pt x="785420" y="7231"/>
                  <a:pt x="826191" y="1414"/>
                </a:cubicBezTo>
                <a:cubicBezTo>
                  <a:pt x="826219" y="1414"/>
                  <a:pt x="826247" y="1405"/>
                  <a:pt x="826275" y="1405"/>
                </a:cubicBezTo>
                <a:cubicBezTo>
                  <a:pt x="866905" y="-4131"/>
                  <a:pt x="904386" y="24186"/>
                  <a:pt x="910165" y="64789"/>
                </a:cubicBezTo>
                <a:cubicBezTo>
                  <a:pt x="936618" y="246904"/>
                  <a:pt x="916149" y="432767"/>
                  <a:pt x="850696" y="604760"/>
                </a:cubicBezTo>
                <a:cubicBezTo>
                  <a:pt x="815090" y="697039"/>
                  <a:pt x="741080" y="889240"/>
                  <a:pt x="543100" y="1030734"/>
                </a:cubicBezTo>
                <a:cubicBezTo>
                  <a:pt x="406285" y="1127320"/>
                  <a:pt x="243473" y="1180310"/>
                  <a:pt x="76019" y="11827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6"/>
          <p:cNvSpPr/>
          <p:nvPr/>
        </p:nvSpPr>
        <p:spPr>
          <a:xfrm>
            <a:off x="-177425" y="-45107"/>
            <a:ext cx="2022434" cy="2292157"/>
          </a:xfrm>
          <a:custGeom>
            <a:avLst/>
            <a:gdLst/>
            <a:ahLst/>
            <a:cxnLst/>
            <a:rect l="l" t="t" r="r" b="b"/>
            <a:pathLst>
              <a:path w="1203830" h="1364379" extrusionOk="0">
                <a:moveTo>
                  <a:pt x="74786" y="1365092"/>
                </a:moveTo>
                <a:cubicBezTo>
                  <a:pt x="35954" y="1365232"/>
                  <a:pt x="3517" y="1335554"/>
                  <a:pt x="217" y="1296862"/>
                </a:cubicBezTo>
                <a:cubicBezTo>
                  <a:pt x="-3278" y="1255830"/>
                  <a:pt x="27146" y="1219739"/>
                  <a:pt x="68168" y="1216234"/>
                </a:cubicBezTo>
                <a:cubicBezTo>
                  <a:pt x="224567" y="1203213"/>
                  <a:pt x="376464" y="1157316"/>
                  <a:pt x="513903" y="1081544"/>
                </a:cubicBezTo>
                <a:cubicBezTo>
                  <a:pt x="575702" y="1047522"/>
                  <a:pt x="763615" y="943965"/>
                  <a:pt x="901101" y="725944"/>
                </a:cubicBezTo>
                <a:cubicBezTo>
                  <a:pt x="1059560" y="474834"/>
                  <a:pt x="1062450" y="214775"/>
                  <a:pt x="1050239" y="82229"/>
                </a:cubicBezTo>
                <a:cubicBezTo>
                  <a:pt x="1046409" y="41225"/>
                  <a:pt x="1076534" y="4882"/>
                  <a:pt x="1117538" y="1042"/>
                </a:cubicBezTo>
                <a:cubicBezTo>
                  <a:pt x="1158541" y="-2789"/>
                  <a:pt x="1194884" y="27337"/>
                  <a:pt x="1198724" y="68341"/>
                </a:cubicBezTo>
                <a:cubicBezTo>
                  <a:pt x="1212799" y="219809"/>
                  <a:pt x="1209257" y="517058"/>
                  <a:pt x="1027310" y="805546"/>
                </a:cubicBezTo>
                <a:cubicBezTo>
                  <a:pt x="869410" y="1056004"/>
                  <a:pt x="656050" y="1173543"/>
                  <a:pt x="585955" y="1212226"/>
                </a:cubicBezTo>
                <a:cubicBezTo>
                  <a:pt x="430339" y="1298008"/>
                  <a:pt x="258384" y="1350001"/>
                  <a:pt x="81311" y="13648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6"/>
          <p:cNvSpPr/>
          <p:nvPr/>
        </p:nvSpPr>
        <p:spPr>
          <a:xfrm>
            <a:off x="9959871" y="5848480"/>
            <a:ext cx="1508191" cy="1160996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6"/>
          <p:cNvSpPr/>
          <p:nvPr/>
        </p:nvSpPr>
        <p:spPr>
          <a:xfrm>
            <a:off x="9603451" y="5488751"/>
            <a:ext cx="2184391" cy="1521061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6"/>
          <p:cNvSpPr/>
          <p:nvPr/>
        </p:nvSpPr>
        <p:spPr>
          <a:xfrm>
            <a:off x="9300450" y="5125677"/>
            <a:ext cx="2844632" cy="1885168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6"/>
          <p:cNvSpPr/>
          <p:nvPr/>
        </p:nvSpPr>
        <p:spPr>
          <a:xfrm rot="3560054" flipH="1">
            <a:off x="237327" y="4206068"/>
            <a:ext cx="972034" cy="718073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6"/>
          <p:cNvSpPr/>
          <p:nvPr/>
        </p:nvSpPr>
        <p:spPr>
          <a:xfrm>
            <a:off x="10611054" y="297921"/>
            <a:ext cx="1252316" cy="639993"/>
          </a:xfrm>
          <a:custGeom>
            <a:avLst/>
            <a:gdLst/>
            <a:ahLst/>
            <a:cxnLst/>
            <a:rect l="l" t="t" r="r" b="b"/>
            <a:pathLst>
              <a:path w="889745" h="454702" extrusionOk="0">
                <a:moveTo>
                  <a:pt x="353596" y="20875"/>
                </a:moveTo>
                <a:cubicBezTo>
                  <a:pt x="389557" y="-4805"/>
                  <a:pt x="437514" y="-6054"/>
                  <a:pt x="474770" y="17706"/>
                </a:cubicBezTo>
                <a:cubicBezTo>
                  <a:pt x="510871" y="42546"/>
                  <a:pt x="528422" y="86710"/>
                  <a:pt x="519232" y="129559"/>
                </a:cubicBezTo>
                <a:cubicBezTo>
                  <a:pt x="535358" y="97867"/>
                  <a:pt x="559686" y="68785"/>
                  <a:pt x="592496" y="54990"/>
                </a:cubicBezTo>
                <a:cubicBezTo>
                  <a:pt x="625306" y="41195"/>
                  <a:pt x="667065" y="46788"/>
                  <a:pt x="690181" y="74098"/>
                </a:cubicBezTo>
                <a:cubicBezTo>
                  <a:pt x="713298" y="101409"/>
                  <a:pt x="706679" y="150159"/>
                  <a:pt x="674428" y="164979"/>
                </a:cubicBezTo>
                <a:cubicBezTo>
                  <a:pt x="715161" y="145219"/>
                  <a:pt x="758318" y="124899"/>
                  <a:pt x="803619" y="128627"/>
                </a:cubicBezTo>
                <a:cubicBezTo>
                  <a:pt x="848920" y="132355"/>
                  <a:pt x="894500" y="170106"/>
                  <a:pt x="889279" y="215127"/>
                </a:cubicBezTo>
                <a:cubicBezTo>
                  <a:pt x="886017" y="243836"/>
                  <a:pt x="862901" y="267511"/>
                  <a:pt x="836056" y="278138"/>
                </a:cubicBezTo>
                <a:cubicBezTo>
                  <a:pt x="809212" y="288763"/>
                  <a:pt x="782926" y="286899"/>
                  <a:pt x="750489" y="284290"/>
                </a:cubicBezTo>
                <a:cubicBezTo>
                  <a:pt x="781248" y="292585"/>
                  <a:pt x="796535" y="302093"/>
                  <a:pt x="805669" y="324091"/>
                </a:cubicBezTo>
                <a:cubicBezTo>
                  <a:pt x="814804" y="346088"/>
                  <a:pt x="811635" y="361375"/>
                  <a:pt x="796908" y="380017"/>
                </a:cubicBezTo>
                <a:cubicBezTo>
                  <a:pt x="781360" y="398286"/>
                  <a:pt x="760826" y="411634"/>
                  <a:pt x="737812" y="418420"/>
                </a:cubicBezTo>
                <a:cubicBezTo>
                  <a:pt x="658900" y="443326"/>
                  <a:pt x="572716" y="419483"/>
                  <a:pt x="517834" y="357553"/>
                </a:cubicBezTo>
                <a:cubicBezTo>
                  <a:pt x="486328" y="388499"/>
                  <a:pt x="454078" y="419911"/>
                  <a:pt x="414370" y="439020"/>
                </a:cubicBezTo>
                <a:cubicBezTo>
                  <a:pt x="374662" y="458128"/>
                  <a:pt x="325167" y="462975"/>
                  <a:pt x="287323" y="440325"/>
                </a:cubicBezTo>
                <a:cubicBezTo>
                  <a:pt x="249480" y="417674"/>
                  <a:pt x="230837" y="362680"/>
                  <a:pt x="256190" y="326607"/>
                </a:cubicBezTo>
                <a:cubicBezTo>
                  <a:pt x="215737" y="355596"/>
                  <a:pt x="173233" y="385610"/>
                  <a:pt x="123924" y="392973"/>
                </a:cubicBezTo>
                <a:cubicBezTo>
                  <a:pt x="74616" y="400337"/>
                  <a:pt x="16918" y="377128"/>
                  <a:pt x="2750" y="329497"/>
                </a:cubicBezTo>
                <a:cubicBezTo>
                  <a:pt x="-6982" y="291821"/>
                  <a:pt x="9163" y="252225"/>
                  <a:pt x="42458" y="232091"/>
                </a:cubicBezTo>
                <a:cubicBezTo>
                  <a:pt x="74895" y="212703"/>
                  <a:pt x="111341" y="220533"/>
                  <a:pt x="150023" y="235447"/>
                </a:cubicBezTo>
                <a:cubicBezTo>
                  <a:pt x="121500" y="201984"/>
                  <a:pt x="86454" y="173461"/>
                  <a:pt x="105655" y="135618"/>
                </a:cubicBezTo>
                <a:cubicBezTo>
                  <a:pt x="124856" y="97774"/>
                  <a:pt x="172580" y="80623"/>
                  <a:pt x="214525" y="86962"/>
                </a:cubicBezTo>
                <a:cubicBezTo>
                  <a:pt x="238947" y="90690"/>
                  <a:pt x="305406" y="114925"/>
                  <a:pt x="305406" y="114925"/>
                </a:cubicBezTo>
                <a:cubicBezTo>
                  <a:pt x="305406" y="114925"/>
                  <a:pt x="314727" y="78946"/>
                  <a:pt x="319388" y="67387"/>
                </a:cubicBezTo>
                <a:cubicBezTo>
                  <a:pt x="326267" y="49015"/>
                  <a:pt x="338114" y="32918"/>
                  <a:pt x="353596" y="20875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6"/>
          <p:cNvSpPr/>
          <p:nvPr/>
        </p:nvSpPr>
        <p:spPr>
          <a:xfrm rot="1147042">
            <a:off x="11267817" y="1096337"/>
            <a:ext cx="769442" cy="789377"/>
          </a:xfrm>
          <a:custGeom>
            <a:avLst/>
            <a:gdLst/>
            <a:ahLst/>
            <a:cxnLst/>
            <a:rect l="l" t="t" r="r" b="b"/>
            <a:pathLst>
              <a:path w="503991" h="491594" extrusionOk="0">
                <a:moveTo>
                  <a:pt x="128445" y="203014"/>
                </a:moveTo>
                <a:lnTo>
                  <a:pt x="92559" y="20693"/>
                </a:lnTo>
                <a:lnTo>
                  <a:pt x="236103" y="132546"/>
                </a:lnTo>
                <a:lnTo>
                  <a:pt x="352151" y="0"/>
                </a:lnTo>
                <a:lnTo>
                  <a:pt x="342457" y="190523"/>
                </a:lnTo>
                <a:lnTo>
                  <a:pt x="503992" y="287183"/>
                </a:lnTo>
                <a:lnTo>
                  <a:pt x="291378" y="303775"/>
                </a:lnTo>
                <a:lnTo>
                  <a:pt x="249992" y="491595"/>
                </a:lnTo>
                <a:lnTo>
                  <a:pt x="183626" y="305173"/>
                </a:lnTo>
                <a:lnTo>
                  <a:pt x="0" y="316172"/>
                </a:lnTo>
                <a:lnTo>
                  <a:pt x="128445" y="20301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6"/>
          <p:cNvSpPr/>
          <p:nvPr/>
        </p:nvSpPr>
        <p:spPr>
          <a:xfrm>
            <a:off x="601625" y="5404045"/>
            <a:ext cx="1292314" cy="1042826"/>
          </a:xfrm>
          <a:custGeom>
            <a:avLst/>
            <a:gdLst/>
            <a:ahLst/>
            <a:cxnLst/>
            <a:rect l="l" t="t" r="r" b="b"/>
            <a:pathLst>
              <a:path w="502846" h="405769" extrusionOk="0">
                <a:moveTo>
                  <a:pt x="37388" y="714"/>
                </a:moveTo>
                <a:cubicBezTo>
                  <a:pt x="17813" y="50395"/>
                  <a:pt x="-2041" y="101848"/>
                  <a:pt x="103" y="155258"/>
                </a:cubicBezTo>
                <a:cubicBezTo>
                  <a:pt x="2247" y="208668"/>
                  <a:pt x="31422" y="264874"/>
                  <a:pt x="82409" y="280999"/>
                </a:cubicBezTo>
                <a:cubicBezTo>
                  <a:pt x="125938" y="294794"/>
                  <a:pt x="174594" y="275966"/>
                  <a:pt x="207964" y="244740"/>
                </a:cubicBezTo>
                <a:cubicBezTo>
                  <a:pt x="241333" y="213515"/>
                  <a:pt x="262213" y="171570"/>
                  <a:pt x="281880" y="130371"/>
                </a:cubicBezTo>
                <a:cubicBezTo>
                  <a:pt x="290847" y="115009"/>
                  <a:pt x="295610" y="97550"/>
                  <a:pt x="295675" y="79757"/>
                </a:cubicBezTo>
                <a:cubicBezTo>
                  <a:pt x="294184" y="62140"/>
                  <a:pt x="279923" y="44336"/>
                  <a:pt x="262213" y="45642"/>
                </a:cubicBezTo>
                <a:cubicBezTo>
                  <a:pt x="241427" y="47319"/>
                  <a:pt x="231267" y="71647"/>
                  <a:pt x="228097" y="92247"/>
                </a:cubicBezTo>
                <a:cubicBezTo>
                  <a:pt x="216427" y="171747"/>
                  <a:pt x="239870" y="252384"/>
                  <a:pt x="292320" y="313251"/>
                </a:cubicBezTo>
                <a:cubicBezTo>
                  <a:pt x="345581" y="373446"/>
                  <a:pt x="422414" y="407477"/>
                  <a:pt x="502790" y="406462"/>
                </a:cubicBezTo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6"/>
          <p:cNvSpPr/>
          <p:nvPr/>
        </p:nvSpPr>
        <p:spPr>
          <a:xfrm flipH="1">
            <a:off x="10398319" y="10604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4"/>
          </a:solidFill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6"/>
          <p:cNvSpPr/>
          <p:nvPr/>
        </p:nvSpPr>
        <p:spPr>
          <a:xfrm>
            <a:off x="10294524" y="6219701"/>
            <a:ext cx="856468" cy="717020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82281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1461292"/>
      </p:ext>
    </p:extLst>
  </p:cSld>
  <p:clrMapOvr>
    <a:masterClrMapping/>
  </p:clrMapOvr>
  <p:transition spd="slow">
    <p:wheel spokes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3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64452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96763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0862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21282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71105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75492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46170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27784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87166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76284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3743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CCC7F-4802-6EEB-801C-E27CAA24A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C4F85C-A108-D31E-17B0-032250FB0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1390E-CDA1-6261-0B38-C6B3FF85E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A9797-E4C2-FD41-0924-FC616E29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FBE64-FAC3-CB58-A569-ADA80A96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0CE31A6-424F-683E-0FA6-B96192609ED3}"/>
              </a:ext>
            </a:extLst>
          </p:cNvPr>
          <p:cNvSpPr/>
          <p:nvPr userDrawn="1"/>
        </p:nvSpPr>
        <p:spPr>
          <a:xfrm>
            <a:off x="6248" y="-61495"/>
            <a:ext cx="12211635" cy="6919495"/>
          </a:xfrm>
          <a:custGeom>
            <a:avLst/>
            <a:gdLst/>
            <a:ahLst/>
            <a:cxnLst/>
            <a:rect l="l" t="t" r="r" b="b"/>
            <a:pathLst>
              <a:path w="17895281" h="10060930">
                <a:moveTo>
                  <a:pt x="0" y="0"/>
                </a:moveTo>
                <a:lnTo>
                  <a:pt x="17895281" y="0"/>
                </a:lnTo>
                <a:lnTo>
                  <a:pt x="17895281" y="10060930"/>
                </a:lnTo>
                <a:lnTo>
                  <a:pt x="0" y="10060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" t="-1449" b="-3891"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79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C8713-EE7C-60FA-89DB-C7313EA8F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2762B-F82C-7AA9-CDF7-304E5B00D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0513F-CE61-E2E5-801F-F7AB53FDA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3F5A4-9340-EDCA-9515-46170562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3581C-83A8-A0A8-DFCF-10EC41627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64789FF-9BA2-E369-AC9C-BA3DBCC36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517" t="27354" r="19795" b="5469"/>
          <a:stretch/>
        </p:blipFill>
        <p:spPr>
          <a:xfrm>
            <a:off x="0" y="-122861"/>
            <a:ext cx="12192000" cy="710372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4ADBA6-955F-3120-AC94-F688AE206245}"/>
              </a:ext>
            </a:extLst>
          </p:cNvPr>
          <p:cNvSpPr/>
          <p:nvPr userDrawn="1"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8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250C7-F462-3B95-3549-B01898DE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EFF90-43A7-0AF0-F932-3569C6F68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17F3F-9BD2-167E-49EE-6CFD129F0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7F29B-A034-0752-5D25-B8DADD97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30AA7-5B67-8CBB-48A9-A511454D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2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03F43-9ED5-FE85-75CC-09ED9792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A0E31-E636-85B9-F724-C3454A705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A12E5-A768-8822-45C7-8A6833590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1E845-B375-42D0-0A87-D8BCDB6F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181EB-7414-513B-4363-4FFDFD84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D6A16-5824-D1C1-EE27-95B37C3C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0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9BCFF-37C5-742D-1D90-1173EAF1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770C-129C-7A9E-67F1-4D08D6ABD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77AD3-9EE3-AB90-D46C-0AB679806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839BCA-6DB3-7242-1D7D-31700A0163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1E1451-3674-FB1E-18B2-250BD7C52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BF85C1-14CF-0C1B-EC92-86958A13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7160B5-EC7F-1968-5350-B29061ECC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75D0AF-4B44-9460-19E5-ABB6A0BA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2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59FD4-5DE9-D267-D948-CD107E69D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3806C-937D-026B-FB7C-6FA72518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1862A-F58A-EDFB-73E3-8DEE8EE04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480D4-4541-35CF-0768-458E1358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76F2712-12ED-3167-A653-18796F1D8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296" b="104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6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408CF-451A-1B25-3995-C52605D7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4E4718-EA00-1736-ED96-76553BA9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3C814-77C2-F54D-7582-BC962AB6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73D4A-4E36-8FDE-DEA6-10F1D6DA5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5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DF532-B047-D972-D633-F5D71C0A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9B07E-3350-59A1-82C5-9B2B9FE4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071601-703F-A582-8D0F-F911B5671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4DA5E-2575-2B2B-04CB-94DEA5DA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57C51-A800-F91C-4613-F9A38D0F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FF40C-DB04-07A3-8284-E623EE66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0903-295B-B1E4-96A0-C10248E0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CA5C7-FABD-86AC-4349-3D68DF052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34A80-BF9A-AA37-C055-8CB607377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BBCC1-1448-52E8-EB33-6B8A2E1F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DFD4B-85A4-F9D2-5653-D390D286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1D158-B382-C625-9B0C-7EEDBFCD4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3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0CA1-DEF7-237F-5480-C2DC1C258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E88F3-85AD-1165-C726-D100BA826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FAC21-8A0C-E354-E9FD-5D28BB61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3CFD4-1803-C30B-A13B-9D4FB3850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A2435-EF40-E1F5-590C-B350CFE5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4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D3FA62-434E-7841-E411-D46FA575E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D338F-EAB5-A185-E679-718C13EC8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EE212-E1B8-1F17-742D-399BB1DE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10B22-1B2E-73CE-A0C4-7B4B13F7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84CCA-653F-BE40-1C28-630802F4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6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AD688-F1CC-B986-4344-707CCD3D8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C041D-251A-A4CB-E9A8-881B4AE3E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4845C-18A0-4CCB-4236-512EE99FC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80C75E-5FEA-4B56-89D8-84CDA87236AE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C8925-FA1B-3CA9-F30D-9BF77AA1F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97F91-598E-DC5B-4153-8500C09CF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green and brown plant&#10;&#10;Description automatically generated">
            <a:extLst>
              <a:ext uri="{FF2B5EF4-FFF2-40B4-BE49-F238E27FC236}">
                <a16:creationId xmlns:a16="http://schemas.microsoft.com/office/drawing/2014/main" id="{0A6A724D-9391-9946-C17F-EE1E0C07A8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DAFEC4-6763-13BA-BE25-370176E42CB6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sX0" fmla="*/ 0 w 11523133"/>
              <a:gd name="csY0" fmla="*/ 1081903 h 6491287"/>
              <a:gd name="csX1" fmla="*/ 1081903 w 11523133"/>
              <a:gd name="csY1" fmla="*/ 0 h 6491287"/>
              <a:gd name="csX2" fmla="*/ 1844020 w 11523133"/>
              <a:gd name="csY2" fmla="*/ 0 h 6491287"/>
              <a:gd name="csX3" fmla="*/ 2512543 w 11523133"/>
              <a:gd name="csY3" fmla="*/ 0 h 6491287"/>
              <a:gd name="csX4" fmla="*/ 3368253 w 11523133"/>
              <a:gd name="csY4" fmla="*/ 0 h 6491287"/>
              <a:gd name="csX5" fmla="*/ 3943183 w 11523133"/>
              <a:gd name="csY5" fmla="*/ 0 h 6491287"/>
              <a:gd name="csX6" fmla="*/ 4424520 w 11523133"/>
              <a:gd name="csY6" fmla="*/ 0 h 6491287"/>
              <a:gd name="csX7" fmla="*/ 5093043 w 11523133"/>
              <a:gd name="csY7" fmla="*/ 0 h 6491287"/>
              <a:gd name="csX8" fmla="*/ 5855160 w 11523133"/>
              <a:gd name="csY8" fmla="*/ 0 h 6491287"/>
              <a:gd name="csX9" fmla="*/ 6710870 w 11523133"/>
              <a:gd name="csY9" fmla="*/ 0 h 6491287"/>
              <a:gd name="csX10" fmla="*/ 7472986 w 11523133"/>
              <a:gd name="csY10" fmla="*/ 0 h 6491287"/>
              <a:gd name="csX11" fmla="*/ 8328696 w 11523133"/>
              <a:gd name="csY11" fmla="*/ 0 h 6491287"/>
              <a:gd name="csX12" fmla="*/ 9090813 w 11523133"/>
              <a:gd name="csY12" fmla="*/ 0 h 6491287"/>
              <a:gd name="csX13" fmla="*/ 9572150 w 11523133"/>
              <a:gd name="csY13" fmla="*/ 0 h 6491287"/>
              <a:gd name="csX14" fmla="*/ 10441230 w 11523133"/>
              <a:gd name="csY14" fmla="*/ 0 h 6491287"/>
              <a:gd name="csX15" fmla="*/ 11523133 w 11523133"/>
              <a:gd name="csY15" fmla="*/ 1081903 h 6491287"/>
              <a:gd name="csX16" fmla="*/ 11523133 w 11523133"/>
              <a:gd name="csY16" fmla="*/ 1743389 h 6491287"/>
              <a:gd name="csX17" fmla="*/ 11523133 w 11523133"/>
              <a:gd name="csY17" fmla="*/ 2275051 h 6491287"/>
              <a:gd name="csX18" fmla="*/ 11523133 w 11523133"/>
              <a:gd name="csY18" fmla="*/ 2806713 h 6491287"/>
              <a:gd name="csX19" fmla="*/ 11523133 w 11523133"/>
              <a:gd name="csY19" fmla="*/ 3424925 h 6491287"/>
              <a:gd name="csX20" fmla="*/ 11523133 w 11523133"/>
              <a:gd name="csY20" fmla="*/ 4043136 h 6491287"/>
              <a:gd name="csX21" fmla="*/ 11523133 w 11523133"/>
              <a:gd name="csY21" fmla="*/ 4618073 h 6491287"/>
              <a:gd name="csX22" fmla="*/ 11523133 w 11523133"/>
              <a:gd name="csY22" fmla="*/ 5409384 h 6491287"/>
              <a:gd name="csX23" fmla="*/ 10441230 w 11523133"/>
              <a:gd name="csY23" fmla="*/ 6491287 h 6491287"/>
              <a:gd name="csX24" fmla="*/ 10053486 w 11523133"/>
              <a:gd name="csY24" fmla="*/ 6491287 h 6491287"/>
              <a:gd name="csX25" fmla="*/ 9291370 w 11523133"/>
              <a:gd name="csY25" fmla="*/ 6491287 h 6491287"/>
              <a:gd name="csX26" fmla="*/ 8435660 w 11523133"/>
              <a:gd name="csY26" fmla="*/ 6491287 h 6491287"/>
              <a:gd name="csX27" fmla="*/ 8047916 w 11523133"/>
              <a:gd name="csY27" fmla="*/ 6491287 h 6491287"/>
              <a:gd name="csX28" fmla="*/ 7192206 w 11523133"/>
              <a:gd name="csY28" fmla="*/ 6491287 h 6491287"/>
              <a:gd name="csX29" fmla="*/ 6336497 w 11523133"/>
              <a:gd name="csY29" fmla="*/ 6491287 h 6491287"/>
              <a:gd name="csX30" fmla="*/ 5948753 w 11523133"/>
              <a:gd name="csY30" fmla="*/ 6491287 h 6491287"/>
              <a:gd name="csX31" fmla="*/ 5280230 w 11523133"/>
              <a:gd name="csY31" fmla="*/ 6491287 h 6491287"/>
              <a:gd name="csX32" fmla="*/ 4705300 w 11523133"/>
              <a:gd name="csY32" fmla="*/ 6491287 h 6491287"/>
              <a:gd name="csX33" fmla="*/ 4130370 w 11523133"/>
              <a:gd name="csY33" fmla="*/ 6491287 h 6491287"/>
              <a:gd name="csX34" fmla="*/ 3555439 w 11523133"/>
              <a:gd name="csY34" fmla="*/ 6491287 h 6491287"/>
              <a:gd name="csX35" fmla="*/ 3167696 w 11523133"/>
              <a:gd name="csY35" fmla="*/ 6491287 h 6491287"/>
              <a:gd name="csX36" fmla="*/ 2311986 w 11523133"/>
              <a:gd name="csY36" fmla="*/ 6491287 h 6491287"/>
              <a:gd name="csX37" fmla="*/ 1081903 w 11523133"/>
              <a:gd name="csY37" fmla="*/ 6491287 h 6491287"/>
              <a:gd name="csX38" fmla="*/ 0 w 11523133"/>
              <a:gd name="csY38" fmla="*/ 5409384 h 6491287"/>
              <a:gd name="csX39" fmla="*/ 0 w 11523133"/>
              <a:gd name="csY39" fmla="*/ 4747898 h 6491287"/>
              <a:gd name="csX40" fmla="*/ 0 w 11523133"/>
              <a:gd name="csY40" fmla="*/ 4086411 h 6491287"/>
              <a:gd name="csX41" fmla="*/ 0 w 11523133"/>
              <a:gd name="csY41" fmla="*/ 3511474 h 6491287"/>
              <a:gd name="csX42" fmla="*/ 0 w 11523133"/>
              <a:gd name="csY42" fmla="*/ 2979813 h 6491287"/>
              <a:gd name="csX43" fmla="*/ 0 w 11523133"/>
              <a:gd name="csY43" fmla="*/ 2448151 h 6491287"/>
              <a:gd name="csX44" fmla="*/ 0 w 11523133"/>
              <a:gd name="csY44" fmla="*/ 1786664 h 6491287"/>
              <a:gd name="csX45" fmla="*/ 0 w 11523133"/>
              <a:gd name="csY45" fmla="*/ 1081903 h 64912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28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31.emf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30.emf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9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3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31102-1DE3-93B4-DB01-5D0FAF859F43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6AD88-F3C5-CF3C-3F19-B1F3F8F290BC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180F9-2386-45C2-D367-429FF5273E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80C75E-5FEA-4B56-89D8-84CDA87236AE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5F7AF-36C6-E073-527C-5339F83A91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AB368-E0E9-A99E-41AE-F90AF93653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green and brown plant&#10;&#10;Description automatically generated">
            <a:extLst>
              <a:ext uri="{FF2B5EF4-FFF2-40B4-BE49-F238E27FC236}">
                <a16:creationId xmlns:a16="http://schemas.microsoft.com/office/drawing/2014/main" id="{2C4EB236-1C1D-FAEE-6201-4A717FB9382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AAAB466D-6906-D3A9-43F3-60704CFDEF52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sX0" fmla="*/ 0 w 11523133"/>
              <a:gd name="csY0" fmla="*/ 1081903 h 6491287"/>
              <a:gd name="csX1" fmla="*/ 1081903 w 11523133"/>
              <a:gd name="csY1" fmla="*/ 0 h 6491287"/>
              <a:gd name="csX2" fmla="*/ 1844020 w 11523133"/>
              <a:gd name="csY2" fmla="*/ 0 h 6491287"/>
              <a:gd name="csX3" fmla="*/ 2512543 w 11523133"/>
              <a:gd name="csY3" fmla="*/ 0 h 6491287"/>
              <a:gd name="csX4" fmla="*/ 3368253 w 11523133"/>
              <a:gd name="csY4" fmla="*/ 0 h 6491287"/>
              <a:gd name="csX5" fmla="*/ 3943183 w 11523133"/>
              <a:gd name="csY5" fmla="*/ 0 h 6491287"/>
              <a:gd name="csX6" fmla="*/ 4424520 w 11523133"/>
              <a:gd name="csY6" fmla="*/ 0 h 6491287"/>
              <a:gd name="csX7" fmla="*/ 5093043 w 11523133"/>
              <a:gd name="csY7" fmla="*/ 0 h 6491287"/>
              <a:gd name="csX8" fmla="*/ 5855160 w 11523133"/>
              <a:gd name="csY8" fmla="*/ 0 h 6491287"/>
              <a:gd name="csX9" fmla="*/ 6710870 w 11523133"/>
              <a:gd name="csY9" fmla="*/ 0 h 6491287"/>
              <a:gd name="csX10" fmla="*/ 7472986 w 11523133"/>
              <a:gd name="csY10" fmla="*/ 0 h 6491287"/>
              <a:gd name="csX11" fmla="*/ 8328696 w 11523133"/>
              <a:gd name="csY11" fmla="*/ 0 h 6491287"/>
              <a:gd name="csX12" fmla="*/ 9090813 w 11523133"/>
              <a:gd name="csY12" fmla="*/ 0 h 6491287"/>
              <a:gd name="csX13" fmla="*/ 9572150 w 11523133"/>
              <a:gd name="csY13" fmla="*/ 0 h 6491287"/>
              <a:gd name="csX14" fmla="*/ 10441230 w 11523133"/>
              <a:gd name="csY14" fmla="*/ 0 h 6491287"/>
              <a:gd name="csX15" fmla="*/ 11523133 w 11523133"/>
              <a:gd name="csY15" fmla="*/ 1081903 h 6491287"/>
              <a:gd name="csX16" fmla="*/ 11523133 w 11523133"/>
              <a:gd name="csY16" fmla="*/ 1743389 h 6491287"/>
              <a:gd name="csX17" fmla="*/ 11523133 w 11523133"/>
              <a:gd name="csY17" fmla="*/ 2275051 h 6491287"/>
              <a:gd name="csX18" fmla="*/ 11523133 w 11523133"/>
              <a:gd name="csY18" fmla="*/ 2806713 h 6491287"/>
              <a:gd name="csX19" fmla="*/ 11523133 w 11523133"/>
              <a:gd name="csY19" fmla="*/ 3424925 h 6491287"/>
              <a:gd name="csX20" fmla="*/ 11523133 w 11523133"/>
              <a:gd name="csY20" fmla="*/ 4043136 h 6491287"/>
              <a:gd name="csX21" fmla="*/ 11523133 w 11523133"/>
              <a:gd name="csY21" fmla="*/ 4618073 h 6491287"/>
              <a:gd name="csX22" fmla="*/ 11523133 w 11523133"/>
              <a:gd name="csY22" fmla="*/ 5409384 h 6491287"/>
              <a:gd name="csX23" fmla="*/ 10441230 w 11523133"/>
              <a:gd name="csY23" fmla="*/ 6491287 h 6491287"/>
              <a:gd name="csX24" fmla="*/ 10053486 w 11523133"/>
              <a:gd name="csY24" fmla="*/ 6491287 h 6491287"/>
              <a:gd name="csX25" fmla="*/ 9291370 w 11523133"/>
              <a:gd name="csY25" fmla="*/ 6491287 h 6491287"/>
              <a:gd name="csX26" fmla="*/ 8435660 w 11523133"/>
              <a:gd name="csY26" fmla="*/ 6491287 h 6491287"/>
              <a:gd name="csX27" fmla="*/ 8047916 w 11523133"/>
              <a:gd name="csY27" fmla="*/ 6491287 h 6491287"/>
              <a:gd name="csX28" fmla="*/ 7192206 w 11523133"/>
              <a:gd name="csY28" fmla="*/ 6491287 h 6491287"/>
              <a:gd name="csX29" fmla="*/ 6336497 w 11523133"/>
              <a:gd name="csY29" fmla="*/ 6491287 h 6491287"/>
              <a:gd name="csX30" fmla="*/ 5948753 w 11523133"/>
              <a:gd name="csY30" fmla="*/ 6491287 h 6491287"/>
              <a:gd name="csX31" fmla="*/ 5280230 w 11523133"/>
              <a:gd name="csY31" fmla="*/ 6491287 h 6491287"/>
              <a:gd name="csX32" fmla="*/ 4705300 w 11523133"/>
              <a:gd name="csY32" fmla="*/ 6491287 h 6491287"/>
              <a:gd name="csX33" fmla="*/ 4130370 w 11523133"/>
              <a:gd name="csY33" fmla="*/ 6491287 h 6491287"/>
              <a:gd name="csX34" fmla="*/ 3555439 w 11523133"/>
              <a:gd name="csY34" fmla="*/ 6491287 h 6491287"/>
              <a:gd name="csX35" fmla="*/ 3167696 w 11523133"/>
              <a:gd name="csY35" fmla="*/ 6491287 h 6491287"/>
              <a:gd name="csX36" fmla="*/ 2311986 w 11523133"/>
              <a:gd name="csY36" fmla="*/ 6491287 h 6491287"/>
              <a:gd name="csX37" fmla="*/ 1081903 w 11523133"/>
              <a:gd name="csY37" fmla="*/ 6491287 h 6491287"/>
              <a:gd name="csX38" fmla="*/ 0 w 11523133"/>
              <a:gd name="csY38" fmla="*/ 5409384 h 6491287"/>
              <a:gd name="csX39" fmla="*/ 0 w 11523133"/>
              <a:gd name="csY39" fmla="*/ 4747898 h 6491287"/>
              <a:gd name="csX40" fmla="*/ 0 w 11523133"/>
              <a:gd name="csY40" fmla="*/ 4086411 h 6491287"/>
              <a:gd name="csX41" fmla="*/ 0 w 11523133"/>
              <a:gd name="csY41" fmla="*/ 3511474 h 6491287"/>
              <a:gd name="csX42" fmla="*/ 0 w 11523133"/>
              <a:gd name="csY42" fmla="*/ 2979813 h 6491287"/>
              <a:gd name="csX43" fmla="*/ 0 w 11523133"/>
              <a:gd name="csY43" fmla="*/ 2448151 h 6491287"/>
              <a:gd name="csX44" fmla="*/ 0 w 11523133"/>
              <a:gd name="csY44" fmla="*/ 1786664 h 6491287"/>
              <a:gd name="csX45" fmla="*/ 0 w 11523133"/>
              <a:gd name="csY45" fmla="*/ 1081903 h 64912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06293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defTabSz="1219170">
              <a:defRPr/>
            </a:pPr>
            <a:fld id="{592AFB34-24F0-46BC-8CF3-19EDA712B463}" type="datetimeFigureOut">
              <a:rPr lang="zh-CN" altLang="en-US" smtClean="0"/>
              <a:pPr defTabSz="1219170">
                <a:defRPr/>
              </a:pPr>
              <a:t>2025/12/22</a:t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defTabSz="1219170">
              <a:defRPr/>
            </a:pPr>
            <a:fld id="{F7A3C4D9-9D9E-4311-BD38-E3817514FA47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57421" y="106145"/>
            <a:ext cx="1962188" cy="1131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711949" y="671745"/>
            <a:ext cx="1480051" cy="985600"/>
          </a:xfrm>
          <a:prstGeom prst="rect">
            <a:avLst/>
          </a:prstGeom>
        </p:spPr>
      </p:pic>
      <p:sp>
        <p:nvSpPr>
          <p:cNvPr id="10" name="Freeform 5"/>
          <p:cNvSpPr>
            <a:spLocks/>
          </p:cNvSpPr>
          <p:nvPr userDrawn="1"/>
        </p:nvSpPr>
        <p:spPr bwMode="auto">
          <a:xfrm>
            <a:off x="-12699" y="5449682"/>
            <a:ext cx="12204700" cy="1556529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-6351" y="4330701"/>
            <a:ext cx="12204701" cy="2527300"/>
            <a:chOff x="-6350" y="6061075"/>
            <a:chExt cx="12204701" cy="2527300"/>
          </a:xfrm>
        </p:grpSpPr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8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9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0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1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2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3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4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5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6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8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9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0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1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2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3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4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5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6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9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0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1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2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3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4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5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6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8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9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0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1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2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3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4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5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6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7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8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9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0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1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2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3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4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5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6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5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6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3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4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5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6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7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8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9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0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1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2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4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5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6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7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8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9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0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1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2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3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9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0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1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2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3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4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5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6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7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8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9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0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1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2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3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4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5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6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7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8" name="Freeform 133"/>
            <p:cNvSpPr>
              <a:spLocks/>
            </p:cNvSpPr>
            <p:nvPr/>
          </p:nvSpPr>
          <p:spPr bwMode="auto">
            <a:xfrm>
              <a:off x="1644650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9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0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1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2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3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4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5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6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7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8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9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50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51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52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53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788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4818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84000"/>
            <a:lum/>
          </a:blip>
          <a:srcRect/>
          <a:stretch>
            <a:fillRect t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619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ransition spd="slow">
    <p:wheel spokes="1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47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28.jpeg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Relationship Id="rId9" Type="http://schemas.openxmlformats.org/officeDocument/2006/relationships/image" Target="../media/image7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5.wdp"/><Relationship Id="rId3" Type="http://schemas.openxmlformats.org/officeDocument/2006/relationships/image" Target="../media/image45.jpg"/><Relationship Id="rId7" Type="http://schemas.microsoft.com/office/2007/relationships/hdphoto" Target="../media/hdphoto2.wdp"/><Relationship Id="rId12" Type="http://schemas.openxmlformats.org/officeDocument/2006/relationships/image" Target="../media/image50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microsoft.com/office/2007/relationships/hdphoto" Target="../media/hdphoto3.wdp"/><Relationship Id="rId1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Relationship Id="rId6" Type="http://schemas.microsoft.com/office/2007/relationships/hdphoto" Target="../media/hdphoto8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1.gif"/><Relationship Id="rId4" Type="http://schemas.openxmlformats.org/officeDocument/2006/relationships/image" Target="../media/image6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62.png"/><Relationship Id="rId7" Type="http://schemas.openxmlformats.org/officeDocument/2006/relationships/image" Target="../media/image60.gif"/><Relationship Id="rId12" Type="http://schemas.openxmlformats.org/officeDocument/2006/relationships/slide" Target="slide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9.xml"/><Relationship Id="rId11" Type="http://schemas.openxmlformats.org/officeDocument/2006/relationships/image" Target="../media/image61.gif"/><Relationship Id="rId5" Type="http://schemas.openxmlformats.org/officeDocument/2006/relationships/image" Target="../media/image64.png"/><Relationship Id="rId10" Type="http://schemas.openxmlformats.org/officeDocument/2006/relationships/slide" Target="slide11.xml"/><Relationship Id="rId4" Type="http://schemas.openxmlformats.org/officeDocument/2006/relationships/image" Target="../media/image63.png"/><Relationship Id="rId9" Type="http://schemas.openxmlformats.org/officeDocument/2006/relationships/image" Target="../media/image5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ext&#10;&#10;Description automatically generated">
            <a:extLst>
              <a:ext uri="{FF2B5EF4-FFF2-40B4-BE49-F238E27FC236}">
                <a16:creationId xmlns:a16="http://schemas.microsoft.com/office/drawing/2014/main" id="{BE7D2D7C-FFDD-100A-1B61-95648B734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631" y="1001486"/>
            <a:ext cx="7733524" cy="2692838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17DDC6D-1209-0E85-429B-8D46B88DD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226" y="95939"/>
            <a:ext cx="1670799" cy="167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1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1" descr="Powerpuff Girls Box Sticker by Cartoon Network for iOS &amp; Android |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8927" t="12847" r="16923" b="12692"/>
          <a:stretch/>
        </p:blipFill>
        <p:spPr>
          <a:xfrm>
            <a:off x="11108421" y="0"/>
            <a:ext cx="736576" cy="10259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55;p10">
            <a:extLst>
              <a:ext uri="{FF2B5EF4-FFF2-40B4-BE49-F238E27FC236}">
                <a16:creationId xmlns:a16="http://schemas.microsoft.com/office/drawing/2014/main" id="{ABE380B5-9143-BBD3-10F7-DB349302E436}"/>
              </a:ext>
            </a:extLst>
          </p:cNvPr>
          <p:cNvSpPr txBox="1"/>
          <p:nvPr/>
        </p:nvSpPr>
        <p:spPr>
          <a:xfrm>
            <a:off x="923925" y="956604"/>
            <a:ext cx="9725025" cy="1077178"/>
          </a:xfrm>
          <a:prstGeom prst="rect">
            <a:avLst/>
          </a:prstGeom>
          <a:solidFill>
            <a:srgbClr val="CCEC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Cần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dấu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phẩy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trí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sau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.</a:t>
            </a:r>
          </a:p>
          <a:p>
            <a:pPr lvl="0" algn="ctr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b. Bố dạy em làm đèn ông sao diều giấy.</a:t>
            </a:r>
          </a:p>
        </p:txBody>
      </p:sp>
      <p:sp>
        <p:nvSpPr>
          <p:cNvPr id="3" name="Google Shape;156;p10">
            <a:extLst>
              <a:ext uri="{FF2B5EF4-FFF2-40B4-BE49-F238E27FC236}">
                <a16:creationId xmlns:a16="http://schemas.microsoft.com/office/drawing/2014/main" id="{1C76A45E-F969-F0EF-41F2-345968327988}"/>
              </a:ext>
            </a:extLst>
          </p:cNvPr>
          <p:cNvSpPr txBox="1"/>
          <p:nvPr/>
        </p:nvSpPr>
        <p:spPr>
          <a:xfrm>
            <a:off x="884557" y="3401808"/>
            <a:ext cx="10345417" cy="769401"/>
          </a:xfrm>
          <a:prstGeom prst="rect">
            <a:avLst/>
          </a:prstGeom>
          <a:solidFill>
            <a:srgbClr val="FDDB8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Bố</a:t>
            </a:r>
            <a:r>
              <a:rPr lang="en-US" sz="44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dạy</a:t>
            </a:r>
            <a:r>
              <a:rPr lang="en-US" sz="44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em</a:t>
            </a:r>
            <a:r>
              <a:rPr lang="en-US" sz="44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làm</a:t>
            </a:r>
            <a:r>
              <a:rPr lang="en-US" sz="44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đèn</a:t>
            </a:r>
            <a:r>
              <a:rPr lang="en-US" sz="44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ông</a:t>
            </a:r>
            <a:r>
              <a:rPr lang="en-US" sz="44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sao</a:t>
            </a:r>
            <a:r>
              <a:rPr lang="en-US" sz="44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,</a:t>
            </a:r>
            <a:r>
              <a:rPr lang="en-US" sz="44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diều</a:t>
            </a:r>
            <a:r>
              <a:rPr lang="en-US" sz="44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giấy</a:t>
            </a:r>
            <a:r>
              <a:rPr lang="en-US" sz="44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.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"/>
          <p:cNvSpPr txBox="1"/>
          <p:nvPr/>
        </p:nvSpPr>
        <p:spPr>
          <a:xfrm>
            <a:off x="495300" y="956604"/>
            <a:ext cx="10744200" cy="1077178"/>
          </a:xfrm>
          <a:prstGeom prst="rect">
            <a:avLst/>
          </a:prstGeom>
          <a:solidFill>
            <a:srgbClr val="CCEC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Cần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dấu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phẩy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trí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sau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.</a:t>
            </a:r>
          </a:p>
          <a:p>
            <a:pPr lvl="0" algn="ctr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c. Các bạn đá bóng đá cầu nhảy dây trên sân trường.</a:t>
            </a:r>
          </a:p>
        </p:txBody>
      </p:sp>
      <p:sp>
        <p:nvSpPr>
          <p:cNvPr id="170" name="Google Shape;170;p12"/>
          <p:cNvSpPr txBox="1"/>
          <p:nvPr/>
        </p:nvSpPr>
        <p:spPr>
          <a:xfrm>
            <a:off x="1827533" y="3658983"/>
            <a:ext cx="7796033" cy="1323399"/>
          </a:xfrm>
          <a:prstGeom prst="rect">
            <a:avLst/>
          </a:prstGeom>
          <a:solidFill>
            <a:srgbClr val="FDDB8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Các bạn đá bóng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vi-VN" sz="40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vi-VN" sz="4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đá cầu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vi-VN" sz="4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nhảy dây trên sân trường.</a:t>
            </a:r>
          </a:p>
        </p:txBody>
      </p:sp>
      <p:pic>
        <p:nvPicPr>
          <p:cNvPr id="171" name="Google Shape;171;p12" descr="Ôn tập các số đến 100 000 (tiep theo) - Quizizz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15004" y="-83282"/>
            <a:ext cx="1026941" cy="1039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714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6" y="76200"/>
            <a:ext cx="8912225" cy="615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图片 714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775" y="1738314"/>
            <a:ext cx="6858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图片 48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4" y="4279900"/>
            <a:ext cx="503237" cy="50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图片 4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9" y="3735388"/>
            <a:ext cx="3286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图片 4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4" y="4157663"/>
            <a:ext cx="387351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图片 5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476" y="223838"/>
            <a:ext cx="255587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919" y="2468564"/>
            <a:ext cx="74999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</a:rPr>
              <a:t>Vì sao em điền được dấu phẩy vào các vị trí thích hợp trong các câu trên?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6DAC46-95E8-902F-2C04-168F536A7B60}"/>
              </a:ext>
            </a:extLst>
          </p:cNvPr>
          <p:cNvSpPr txBox="1"/>
          <p:nvPr/>
        </p:nvSpPr>
        <p:spPr>
          <a:xfrm>
            <a:off x="2230944" y="3668714"/>
            <a:ext cx="79512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C</a:t>
            </a:r>
            <a:r>
              <a:rPr lang="vi-VN" sz="3200" dirty="0">
                <a:solidFill>
                  <a:srgbClr val="FF0000"/>
                </a:solidFill>
              </a:rPr>
              <a:t>âu a có ô tô và máy bay, câu b có đèn ông sao và diều giấy đều chỉ tên đồ chơi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C</a:t>
            </a:r>
            <a:r>
              <a:rPr lang="vi-VN" sz="3200" dirty="0">
                <a:solidFill>
                  <a:srgbClr val="FF0000"/>
                </a:solidFill>
              </a:rPr>
              <a:t>âu c có đá bóng đá cầu, nhảy dây đều nêu hoạt động.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8668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4DCC97-289C-4703-82A8-BF6416CD0976}"/>
              </a:ext>
            </a:extLst>
          </p:cNvPr>
          <p:cNvSpPr txBox="1"/>
          <p:nvPr/>
        </p:nvSpPr>
        <p:spPr>
          <a:xfrm>
            <a:off x="830317" y="1143843"/>
            <a:ext cx="10920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vi-VN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Cần đặt dấu phẩy vào vị trí nào trong câu in nghiêng?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6EB2A1-9BA6-4997-8083-7E415C3761B4}"/>
              </a:ext>
            </a:extLst>
          </p:cNvPr>
          <p:cNvSpPr txBox="1"/>
          <p:nvPr/>
        </p:nvSpPr>
        <p:spPr>
          <a:xfrm>
            <a:off x="620110" y="2380909"/>
            <a:ext cx="11056883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 Hôm nay là sinh nhật của Chi. </a:t>
            </a:r>
            <a:r>
              <a:rPr lang="vi-VN" sz="3600" i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 nhận được bao nhiêu là quà: búp bê hộp đựng bút đồng hồ báo thức và chiếc nơ hồng. </a:t>
            </a:r>
            <a:r>
              <a:rPr lang="vi-VN" sz="3600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 rất vui và cảm động.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A279E0-E1E4-4FDF-998D-3D2AFD290D1A}"/>
              </a:ext>
            </a:extLst>
          </p:cNvPr>
          <p:cNvSpPr txBox="1"/>
          <p:nvPr/>
        </p:nvSpPr>
        <p:spPr>
          <a:xfrm>
            <a:off x="3218261" y="3209490"/>
            <a:ext cx="508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54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1B6888-40DF-4D9B-A81D-96E3DDB222EB}"/>
              </a:ext>
            </a:extLst>
          </p:cNvPr>
          <p:cNvSpPr txBox="1"/>
          <p:nvPr/>
        </p:nvSpPr>
        <p:spPr>
          <a:xfrm>
            <a:off x="5872521" y="3205549"/>
            <a:ext cx="508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54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86304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9" grpId="0"/>
      <p:bldP spid="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47" y="4899626"/>
            <a:ext cx="2243923" cy="2233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243" y="3021263"/>
            <a:ext cx="2466937" cy="3673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211" y="5656189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17" y="5656191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1" y="5785883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2940">
            <a:off x="9787571" y="4553494"/>
            <a:ext cx="2295525" cy="199072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1F122D-546F-0718-E7F2-9E88059749B2}"/>
              </a:ext>
            </a:extLst>
          </p:cNvPr>
          <p:cNvSpPr/>
          <p:nvPr/>
        </p:nvSpPr>
        <p:spPr>
          <a:xfrm>
            <a:off x="1442720" y="1290319"/>
            <a:ext cx="8710930" cy="4281805"/>
          </a:xfrm>
          <a:prstGeom prst="roundRect">
            <a:avLst/>
          </a:prstGeom>
          <a:solidFill>
            <a:schemeClr val="lt1">
              <a:alpha val="5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3852D9-9E35-FD32-4F97-533059D0B70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47223" y="1821205"/>
            <a:ext cx="2938527" cy="9693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AB27C6-B813-6FB9-5E8D-0EDDF0B5FE9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22267" y="2781185"/>
            <a:ext cx="8858256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85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CB3D4D-1627-4ECC-9F59-A941A2C6C272}"/>
              </a:ext>
            </a:extLst>
          </p:cNvPr>
          <p:cNvSpPr txBox="1"/>
          <p:nvPr/>
        </p:nvSpPr>
        <p:spPr>
          <a:xfrm>
            <a:off x="1066800" y="560884"/>
            <a:ext cx="1061108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món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CB16ED9-44A0-4A9F-8FAE-4858F02DC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629816"/>
              </p:ext>
            </p:extLst>
          </p:nvPr>
        </p:nvGraphicFramePr>
        <p:xfrm>
          <a:off x="2151128" y="1456871"/>
          <a:ext cx="8557268" cy="1158240"/>
        </p:xfrm>
        <a:graphic>
          <a:graphicData uri="http://schemas.openxmlformats.org/drawingml/2006/table">
            <a:tbl>
              <a:tblPr firstRow="1" bandRow="1"/>
              <a:tblGrid>
                <a:gridCol w="4278634">
                  <a:extLst>
                    <a:ext uri="{9D8B030D-6E8A-4147-A177-3AD203B41FA5}">
                      <a16:colId xmlns:a16="http://schemas.microsoft.com/office/drawing/2014/main" val="1180025509"/>
                    </a:ext>
                  </a:extLst>
                </a:gridCol>
                <a:gridCol w="4278634">
                  <a:extLst>
                    <a:ext uri="{9D8B030D-6E8A-4147-A177-3AD203B41FA5}">
                      <a16:colId xmlns:a16="http://schemas.microsoft.com/office/drawing/2014/main" val="3172392628"/>
                    </a:ext>
                  </a:extLst>
                </a:gridCol>
              </a:tblGrid>
              <a:tr h="432945"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 chơi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Đặc điểm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705950"/>
                  </a:ext>
                </a:extLst>
              </a:tr>
              <a:tr h="432945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 bóng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VN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àu xanh pha trắng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859602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9CAA170-D035-4091-84DC-564084867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1128" y="2780898"/>
            <a:ext cx="8150153" cy="364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3222DA5-2786-49B3-9B4F-44FC13BCA7CB}"/>
              </a:ext>
            </a:extLst>
          </p:cNvPr>
          <p:cNvGrpSpPr/>
          <p:nvPr/>
        </p:nvGrpSpPr>
        <p:grpSpPr>
          <a:xfrm>
            <a:off x="0" y="-150606"/>
            <a:ext cx="12191999" cy="7019030"/>
            <a:chOff x="-868219" y="4377416"/>
            <a:chExt cx="12191999" cy="683614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D922F9E-DCC8-4DB8-8404-C71F85F91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868219" y="4377416"/>
              <a:ext cx="12191999" cy="6836149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FF8E79A-8106-43AE-BA39-7C59982BEDD0}"/>
                </a:ext>
              </a:extLst>
            </p:cNvPr>
            <p:cNvSpPr/>
            <p:nvPr/>
          </p:nvSpPr>
          <p:spPr>
            <a:xfrm>
              <a:off x="4705933" y="9291782"/>
              <a:ext cx="1708723" cy="886691"/>
            </a:xfrm>
            <a:prstGeom prst="rect">
              <a:avLst/>
            </a:prstGeom>
            <a:solidFill>
              <a:srgbClr val="C1F4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09ECF68-97D1-478B-9787-F3CDA362A82F}"/>
              </a:ext>
            </a:extLst>
          </p:cNvPr>
          <p:cNvSpPr/>
          <p:nvPr/>
        </p:nvSpPr>
        <p:spPr>
          <a:xfrm>
            <a:off x="2734795" y="142188"/>
            <a:ext cx="7477186" cy="976328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TRÒ CHƠI TUNG BÓNG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B59B59-F929-4D86-9566-29868986F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566" y="3890421"/>
            <a:ext cx="8357430" cy="26391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D07249-DD3E-4458-B72A-9F63F6A78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77" y="1856510"/>
            <a:ext cx="2349918" cy="490205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AB7A21F-E116-4332-836E-35A622DE6A23}"/>
              </a:ext>
            </a:extLst>
          </p:cNvPr>
          <p:cNvGrpSpPr/>
          <p:nvPr/>
        </p:nvGrpSpPr>
        <p:grpSpPr>
          <a:xfrm>
            <a:off x="1653699" y="527517"/>
            <a:ext cx="6115582" cy="1910551"/>
            <a:chOff x="4195788" y="1480665"/>
            <a:chExt cx="6115582" cy="1910551"/>
          </a:xfrm>
        </p:grpSpPr>
        <p:sp>
          <p:nvSpPr>
            <p:cNvPr id="26" name="Thought Bubble: Cloud 25">
              <a:extLst>
                <a:ext uri="{FF2B5EF4-FFF2-40B4-BE49-F238E27FC236}">
                  <a16:creationId xmlns:a16="http://schemas.microsoft.com/office/drawing/2014/main" id="{41A2C241-E315-4ABF-932C-2CDB42432EF5}"/>
                </a:ext>
              </a:extLst>
            </p:cNvPr>
            <p:cNvSpPr/>
            <p:nvPr/>
          </p:nvSpPr>
          <p:spPr>
            <a:xfrm>
              <a:off x="4195788" y="1480665"/>
              <a:ext cx="6115582" cy="1910551"/>
            </a:xfrm>
            <a:prstGeom prst="cloudCallout">
              <a:avLst>
                <a:gd name="adj1" fmla="val -48197"/>
                <a:gd name="adj2" fmla="val 4840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0513B81-688F-4A1E-8525-45D328E6D744}"/>
                </a:ext>
              </a:extLst>
            </p:cNvPr>
            <p:cNvSpPr txBox="1"/>
            <p:nvPr/>
          </p:nvSpPr>
          <p:spPr>
            <a:xfrm>
              <a:off x="4686816" y="1823889"/>
              <a:ext cx="513352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Khi </a:t>
              </a:r>
              <a:r>
                <a:rPr kumimoji="0" lang="en-US" sz="2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nhận</a:t>
              </a: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bóng</a:t>
              </a: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2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em</a:t>
              </a: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22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nêu tên và đặc điểm của một đồ chơi có trong tranh</a:t>
              </a: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2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Cứ</a:t>
              </a: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vậy</a:t>
              </a: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cho</a:t>
              </a: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hết</a:t>
              </a: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đồ</a:t>
              </a: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chơi</a:t>
              </a: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AB4D053-CEEF-4D5D-9544-C36F5C2C2C49}"/>
              </a:ext>
            </a:extLst>
          </p:cNvPr>
          <p:cNvGrpSpPr/>
          <p:nvPr/>
        </p:nvGrpSpPr>
        <p:grpSpPr>
          <a:xfrm>
            <a:off x="4219263" y="2390431"/>
            <a:ext cx="3753472" cy="1159175"/>
            <a:chOff x="4337055" y="1474390"/>
            <a:chExt cx="3753472" cy="1159175"/>
          </a:xfrm>
        </p:grpSpPr>
        <p:sp>
          <p:nvSpPr>
            <p:cNvPr id="32" name="Thought Bubble: Cloud 31">
              <a:extLst>
                <a:ext uri="{FF2B5EF4-FFF2-40B4-BE49-F238E27FC236}">
                  <a16:creationId xmlns:a16="http://schemas.microsoft.com/office/drawing/2014/main" id="{FCAEA26A-E81F-4ECF-AB72-30C200217A4E}"/>
                </a:ext>
              </a:extLst>
            </p:cNvPr>
            <p:cNvSpPr/>
            <p:nvPr/>
          </p:nvSpPr>
          <p:spPr>
            <a:xfrm>
              <a:off x="4337055" y="1474390"/>
              <a:ext cx="3753472" cy="1159175"/>
            </a:xfrm>
            <a:prstGeom prst="cloudCallout">
              <a:avLst>
                <a:gd name="adj1" fmla="val -38602"/>
                <a:gd name="adj2" fmla="val 7149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CA9F90F-6FB4-4485-A000-8D408B8823AE}"/>
                </a:ext>
              </a:extLst>
            </p:cNvPr>
            <p:cNvSpPr txBox="1"/>
            <p:nvPr/>
          </p:nvSpPr>
          <p:spPr>
            <a:xfrm>
              <a:off x="4502918" y="1600742"/>
              <a:ext cx="340913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Quả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bóng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–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màu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xanh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pha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trắng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413C065-8B98-4E20-B391-07B39F9D65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91502" l="10000" r="91548">
                        <a14:foregroundMark x1="52738" y1="15716" x2="30833" y2="31665"/>
                        <a14:foregroundMark x1="36548" y1="18626" x2="11667" y2="56694"/>
                        <a14:foregroundMark x1="11667" y1="56694" x2="11667" y2="56927"/>
                        <a14:foregroundMark x1="40000" y1="40279" x2="30357" y2="65308"/>
                        <a14:foregroundMark x1="36310" y1="29919" x2="25357" y2="68917"/>
                        <a14:foregroundMark x1="25357" y1="68917" x2="51667" y2="67171"/>
                        <a14:foregroundMark x1="51667" y1="67171" x2="66190" y2="38533"/>
                        <a14:foregroundMark x1="66190" y1="38533" x2="28690" y2="59022"/>
                        <a14:foregroundMark x1="28690" y1="59022" x2="70357" y2="52852"/>
                        <a14:foregroundMark x1="70357" y1="52852" x2="57143" y2="29453"/>
                        <a14:foregroundMark x1="57143" y1="29453" x2="52619" y2="29802"/>
                        <a14:foregroundMark x1="34167" y1="11409" x2="40714" y2="10128"/>
                        <a14:foregroundMark x1="41429" y1="10012" x2="41429" y2="10012"/>
                        <a14:foregroundMark x1="33452" y1="9779" x2="72976" y2="30384"/>
                        <a14:foregroundMark x1="50595" y1="14668" x2="59167" y2="16298"/>
                        <a14:foregroundMark x1="59167" y1="16298" x2="69405" y2="27241"/>
                        <a14:foregroundMark x1="69405" y1="27241" x2="65952" y2="16298"/>
                        <a14:foregroundMark x1="65952" y1="16298" x2="51548" y2="18626"/>
                        <a14:foregroundMark x1="51548" y1="18626" x2="63929" y2="20722"/>
                        <a14:foregroundMark x1="63929" y1="20722" x2="55952" y2="15600"/>
                        <a14:foregroundMark x1="55952" y1="15600" x2="55952" y2="15600"/>
                        <a14:foregroundMark x1="75714" y1="33295" x2="72619" y2="42724"/>
                        <a14:foregroundMark x1="72619" y1="42724" x2="82143" y2="43306"/>
                        <a14:foregroundMark x1="82143" y1="43306" x2="74762" y2="50990"/>
                        <a14:foregroundMark x1="74762" y1="50990" x2="83095" y2="38882"/>
                        <a14:foregroundMark x1="83095" y1="38882" x2="74286" y2="36088"/>
                        <a14:foregroundMark x1="91548" y1="38650" x2="90952" y2="57858"/>
                        <a14:foregroundMark x1="64286" y1="13970" x2="84405" y2="44005"/>
                        <a14:foregroundMark x1="84405" y1="44005" x2="86905" y2="50757"/>
                        <a14:foregroundMark x1="40000" y1="13620" x2="31190" y2="17229"/>
                        <a14:foregroundMark x1="31190" y1="17229" x2="20714" y2="33178"/>
                        <a14:foregroundMark x1="20714" y1="33178" x2="20119" y2="40512"/>
                        <a14:foregroundMark x1="12857" y1="55180" x2="15476" y2="73108"/>
                        <a14:foregroundMark x1="15476" y1="73108" x2="25714" y2="80326"/>
                        <a14:foregroundMark x1="45595" y1="69732" x2="56429" y2="68452"/>
                        <a14:foregroundMark x1="56429" y1="68452" x2="75357" y2="56228"/>
                        <a14:foregroundMark x1="75357" y1="56228" x2="76071" y2="53900"/>
                        <a14:foregroundMark x1="47262" y1="74389" x2="54881" y2="74389"/>
                        <a14:foregroundMark x1="54881" y1="74389" x2="70119" y2="69034"/>
                        <a14:foregroundMark x1="70119" y1="69034" x2="70833" y2="67288"/>
                        <a14:foregroundMark x1="50714" y1="88242" x2="69643" y2="85681"/>
                        <a14:foregroundMark x1="69643" y1="85681" x2="83452" y2="77183"/>
                        <a14:foregroundMark x1="83452" y1="77183" x2="83571" y2="75786"/>
                        <a14:foregroundMark x1="54286" y1="83586" x2="76548" y2="76135"/>
                        <a14:foregroundMark x1="76548" y1="76135" x2="76905" y2="75786"/>
                        <a14:foregroundMark x1="88929" y1="68685" x2="84405" y2="76135"/>
                        <a14:foregroundMark x1="28333" y1="85681" x2="55238" y2="88359"/>
                        <a14:foregroundMark x1="36310" y1="88591" x2="57143" y2="90221"/>
                        <a14:foregroundMark x1="48452" y1="91269" x2="56071" y2="915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843" y="2710381"/>
            <a:ext cx="1147678" cy="117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8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04297 0.2358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2CFE7D0-816A-4721-8AAB-6F3606B732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175949"/>
              </p:ext>
            </p:extLst>
          </p:nvPr>
        </p:nvGraphicFramePr>
        <p:xfrm>
          <a:off x="1619479" y="753635"/>
          <a:ext cx="9672811" cy="557107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4625739">
                  <a:extLst>
                    <a:ext uri="{9D8B030D-6E8A-4147-A177-3AD203B41FA5}">
                      <a16:colId xmlns:a16="http://schemas.microsoft.com/office/drawing/2014/main" val="4027742681"/>
                    </a:ext>
                  </a:extLst>
                </a:gridCol>
                <a:gridCol w="5047072">
                  <a:extLst>
                    <a:ext uri="{9D8B030D-6E8A-4147-A177-3AD203B41FA5}">
                      <a16:colId xmlns:a16="http://schemas.microsoft.com/office/drawing/2014/main" val="3628480543"/>
                    </a:ext>
                  </a:extLst>
                </a:gridCol>
              </a:tblGrid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Đồ chơi</a:t>
                      </a:r>
                      <a:endParaRPr lang="vi-VN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47502" marR="47502" marT="47502" marB="47502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47502" marR="47502" marT="47502" marB="47502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68768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quả bóng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Màu xanh pha trắng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308413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Con diều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Màu đỏ pha vàng 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132057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đèn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ông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sao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2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Màu đỏ pha xanh lá cây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981149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chong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chóng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4 màu sắc pha trộn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310827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gấu bông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Màu rắng pha vàng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806195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búp bê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Màu hồng pha trắng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065397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ô tô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Màu vàng pha xanh ngọc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847418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máy bay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Màu xanh lá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473560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mặt nạ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Màu xanh dương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721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081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DD97C7-BE32-43CC-9EE9-8F0B115D45B5}"/>
              </a:ext>
            </a:extLst>
          </p:cNvPr>
          <p:cNvSpPr txBox="1"/>
          <p:nvPr/>
        </p:nvSpPr>
        <p:spPr>
          <a:xfrm>
            <a:off x="766098" y="950299"/>
            <a:ext cx="1114967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 đặt dấu phẩy vào vị trí nào trong mỗi câu sau.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184294-5910-404E-B26F-55F7B982A57C}"/>
              </a:ext>
            </a:extLst>
          </p:cNvPr>
          <p:cNvSpPr txBox="1"/>
          <p:nvPr/>
        </p:nvSpPr>
        <p:spPr>
          <a:xfrm>
            <a:off x="1027989" y="2945432"/>
            <a:ext cx="9357550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Em thích đồ chơi ô tô máy bay.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86D690-A95A-43F0-AFDC-03F4AFA45BEB}"/>
              </a:ext>
            </a:extLst>
          </p:cNvPr>
          <p:cNvSpPr txBox="1"/>
          <p:nvPr/>
        </p:nvSpPr>
        <p:spPr>
          <a:xfrm>
            <a:off x="1047040" y="3775332"/>
            <a:ext cx="9357550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Bố dạy em làm đèn ông sao diều giấy.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044742-9B8E-4C74-A2F7-1B704F2F7CB9}"/>
              </a:ext>
            </a:extLst>
          </p:cNvPr>
          <p:cNvSpPr txBox="1"/>
          <p:nvPr/>
        </p:nvSpPr>
        <p:spPr>
          <a:xfrm>
            <a:off x="1066800" y="4518227"/>
            <a:ext cx="10214639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Các bạn đá bóng đá cầu nhảy dây trên sân trường.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C56805-92F8-4943-8F22-B88DCAD9C66D}"/>
              </a:ext>
            </a:extLst>
          </p:cNvPr>
          <p:cNvSpPr txBox="1"/>
          <p:nvPr/>
        </p:nvSpPr>
        <p:spPr>
          <a:xfrm>
            <a:off x="1627994" y="1954484"/>
            <a:ext cx="9947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n w="3175"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M: Chú thỏ bông rất mềm mại, dễ thương.</a:t>
            </a:r>
          </a:p>
        </p:txBody>
      </p:sp>
    </p:spTree>
    <p:extLst>
      <p:ext uri="{BB962C8B-B14F-4D97-AF65-F5344CB8AC3E}">
        <p14:creationId xmlns:p14="http://schemas.microsoft.com/office/powerpoint/2010/main" val="254101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 txBox="1">
            <a:spLocks noGrp="1"/>
          </p:cNvSpPr>
          <p:nvPr>
            <p:ph type="title"/>
          </p:nvPr>
        </p:nvSpPr>
        <p:spPr>
          <a:xfrm>
            <a:off x="1272900" y="1623513"/>
            <a:ext cx="9646200" cy="3160800"/>
          </a:xfrm>
          <a:prstGeom prst="rect">
            <a:avLst/>
          </a:prstGeom>
          <a:noFill/>
          <a:ln>
            <a:noFill/>
          </a:ln>
          <a:effectLst>
            <a:outerShdw dist="47625" algn="bl" rotWithShape="0">
              <a:srgbClr val="000000"/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 sz="4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GAME HỘP QUÀ MAY MẮN</a:t>
            </a:r>
            <a:endParaRPr sz="4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8" descr="Powerpuff Girls Box Sticker by Cartoon Network for iOS &amp; Android | GIPH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710" y="1902656"/>
            <a:ext cx="3810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8" descr="Animated illustration of a gift | UGOKAW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2520" y="3173571"/>
            <a:ext cx="3580228" cy="3580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8" descr="Ôn tập các số đến 100 000 (tiep theo) - Quizizz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2748" y="2530605"/>
            <a:ext cx="2670224" cy="2703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9" descr="80+ Free Cartoon Candy &amp; Candy Images - Pixaba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437" y="2994513"/>
            <a:ext cx="1361342" cy="1361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9" descr="Cartoon Candy Png Download - Cartoon Candy Transparent Background Clipart -  Full Size Clipart (#5296278) - P… | Clip art, Background clipart,  Transparent backgroun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2114" y="2836396"/>
            <a:ext cx="1726809" cy="1906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9" descr="Free Candy cartoon icon 18800795 PNG with Transparent Backgroun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42191" y="3101847"/>
            <a:ext cx="2194560" cy="1050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9" descr="Animated illustration of a gift | UGOKAWA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13508" t="16717" r="11415" b="18832"/>
          <a:stretch/>
        </p:blipFill>
        <p:spPr>
          <a:xfrm>
            <a:off x="217600" y="1951944"/>
            <a:ext cx="3902439" cy="3350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9" descr="Powerpuff Girls Box Sticker by Cartoon Network for iOS &amp; Android | GIPHY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18927" t="12847" r="16923" b="12692"/>
          <a:stretch/>
        </p:blipFill>
        <p:spPr>
          <a:xfrm>
            <a:off x="4384064" y="1234439"/>
            <a:ext cx="2973340" cy="4141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9" descr="Ôn tập các số đến 100 000 (tiep theo) - Quizizz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454684" y="1826435"/>
            <a:ext cx="3165230" cy="320512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9">
            <a:hlinkClick r:id="rId12" action="ppaction://hlinksldjump"/>
          </p:cNvPr>
          <p:cNvSpPr/>
          <p:nvPr/>
        </p:nvSpPr>
        <p:spPr>
          <a:xfrm>
            <a:off x="10691446" y="6217920"/>
            <a:ext cx="1500554" cy="53457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A157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"/>
          <p:cNvSpPr txBox="1"/>
          <p:nvPr/>
        </p:nvSpPr>
        <p:spPr>
          <a:xfrm>
            <a:off x="923925" y="956604"/>
            <a:ext cx="9725025" cy="1077178"/>
          </a:xfrm>
          <a:prstGeom prst="rect">
            <a:avLst/>
          </a:prstGeom>
          <a:solidFill>
            <a:srgbClr val="CCEC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Cần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dấu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phẩy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trí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sau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.</a:t>
            </a:r>
          </a:p>
          <a:p>
            <a:pPr lvl="0" algn="ctr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a. Em thích đồ chơi ô tô máy bay.</a:t>
            </a:r>
          </a:p>
        </p:txBody>
      </p:sp>
      <p:sp>
        <p:nvSpPr>
          <p:cNvPr id="156" name="Google Shape;156;p10"/>
          <p:cNvSpPr txBox="1"/>
          <p:nvPr/>
        </p:nvSpPr>
        <p:spPr>
          <a:xfrm>
            <a:off x="1827533" y="3658983"/>
            <a:ext cx="8259442" cy="769401"/>
          </a:xfrm>
          <a:prstGeom prst="rect">
            <a:avLst/>
          </a:prstGeom>
          <a:solidFill>
            <a:srgbClr val="FDDB8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Em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thích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đồ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chơi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ô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tô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máy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bay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7" name="Google Shape;157;p10" descr="Animated illustration of a gift | UGOKAWA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3508" t="16717" r="11415" b="18832"/>
          <a:stretch/>
        </p:blipFill>
        <p:spPr>
          <a:xfrm>
            <a:off x="10965318" y="300379"/>
            <a:ext cx="992222" cy="851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1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lidesMania">
  <a:themeElements>
    <a:clrScheme name="Custom 9">
      <a:dk1>
        <a:srgbClr val="000000"/>
      </a:dk1>
      <a:lt1>
        <a:srgbClr val="FFFFFF"/>
      </a:lt1>
      <a:dk2>
        <a:srgbClr val="252525"/>
      </a:dk2>
      <a:lt2>
        <a:srgbClr val="FEE9B7"/>
      </a:lt2>
      <a:accent1>
        <a:srgbClr val="DD7853"/>
      </a:accent1>
      <a:accent2>
        <a:srgbClr val="F9B87F"/>
      </a:accent2>
      <a:accent3>
        <a:srgbClr val="E0D2C6"/>
      </a:accent3>
      <a:accent4>
        <a:srgbClr val="FFF8E8"/>
      </a:accent4>
      <a:accent5>
        <a:srgbClr val="FEE9B7"/>
      </a:accent5>
      <a:accent6>
        <a:srgbClr val="17171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425</Words>
  <Application>Microsoft Office PowerPoint</Application>
  <PresentationFormat>Widescreen</PresentationFormat>
  <Paragraphs>52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等线</vt:lpstr>
      <vt:lpstr>#9Slide05 Aphrodite Pro</vt:lpstr>
      <vt:lpstr>#9Slide07 Altus</vt:lpstr>
      <vt:lpstr>#9Slide07 HoneyCream</vt:lpstr>
      <vt:lpstr>Abril Fatface</vt:lpstr>
      <vt:lpstr>Aldrich</vt:lpstr>
      <vt:lpstr>Arial</vt:lpstr>
      <vt:lpstr>Arial-Rounded</vt:lpstr>
      <vt:lpstr>Calibri</vt:lpstr>
      <vt:lpstr>Calibri Light</vt:lpstr>
      <vt:lpstr>SVN-Newton</vt:lpstr>
      <vt:lpstr>Times New Roman</vt:lpstr>
      <vt:lpstr>Office Theme</vt:lpstr>
      <vt:lpstr>2_Office Theme</vt:lpstr>
      <vt:lpstr>1_Office 主题</vt:lpstr>
      <vt:lpstr>SlidesMania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 HỘP QUÀ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67</cp:revision>
  <dcterms:created xsi:type="dcterms:W3CDTF">2021-07-20T01:55:21Z</dcterms:created>
  <dcterms:modified xsi:type="dcterms:W3CDTF">2025-12-22T10:41:16Z</dcterms:modified>
</cp:coreProperties>
</file>