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98" r:id="rId4"/>
    <p:sldMasterId id="2147483810" r:id="rId5"/>
    <p:sldMasterId id="2147483822" r:id="rId6"/>
    <p:sldMasterId id="2147483835" r:id="rId7"/>
    <p:sldMasterId id="2147483847" r:id="rId8"/>
    <p:sldMasterId id="2147483859" r:id="rId9"/>
    <p:sldMasterId id="2147483871" r:id="rId10"/>
    <p:sldMasterId id="2147483897" r:id="rId11"/>
  </p:sldMasterIdLst>
  <p:notesMasterIdLst>
    <p:notesMasterId r:id="rId36"/>
  </p:notesMasterIdLst>
  <p:sldIdLst>
    <p:sldId id="2007577195" r:id="rId12"/>
    <p:sldId id="2007577196" r:id="rId13"/>
    <p:sldId id="2007577194" r:id="rId14"/>
    <p:sldId id="2007577198" r:id="rId15"/>
    <p:sldId id="267" r:id="rId16"/>
    <p:sldId id="2007577200" r:id="rId17"/>
    <p:sldId id="277" r:id="rId18"/>
    <p:sldId id="2007577197" r:id="rId19"/>
    <p:sldId id="2007577199" r:id="rId20"/>
    <p:sldId id="341" r:id="rId21"/>
    <p:sldId id="363" r:id="rId22"/>
    <p:sldId id="2007577175" r:id="rId23"/>
    <p:sldId id="2007577185" r:id="rId24"/>
    <p:sldId id="2007577184" r:id="rId25"/>
    <p:sldId id="298" r:id="rId26"/>
    <p:sldId id="259" r:id="rId27"/>
    <p:sldId id="261" r:id="rId28"/>
    <p:sldId id="262" r:id="rId29"/>
    <p:sldId id="2007577193" r:id="rId30"/>
    <p:sldId id="265" r:id="rId31"/>
    <p:sldId id="264" r:id="rId32"/>
    <p:sldId id="266" r:id="rId33"/>
    <p:sldId id="2007577183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3D085-EF64-4866-B56F-E969A7C34C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7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3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3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7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52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7640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00005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62794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3132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10110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88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262475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32668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65317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25917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054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51211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5554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6383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58046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92555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3828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8534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2462761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43071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6092261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371792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674409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72170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91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1208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884442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1398482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780942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97319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93708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0336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8772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4224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0293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53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2168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449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558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913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837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9086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4686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72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1382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6261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8308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2215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7056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62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672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0829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4093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5484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6575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8631F-F9D7-468D-AE83-AF4FD4A6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68F8-ACA0-4AB4-89DB-165B1DD96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E898DD-2791-476E-98F3-48978B37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98FD3D-7953-4872-B3DD-1422991C8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18AF9E-49F1-403C-8BCB-D5878E8D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802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8583B-BA32-487A-B5C8-39FDE1F9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E14A3-73D1-4935-AC65-D819728B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7D6A88-6199-4CEA-B7BC-3BA674A4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39FCCE-55CE-4E03-8CE3-88CB9BE2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AB5084-C718-4904-BF46-AFC0EF86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3951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D3FB2-BD7D-4E78-B01C-78E5CE73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307959-104E-4830-A994-F0DC7C28E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9FB5B-40A0-41FE-A57D-BA7288D7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F256C9-150B-41BE-8F11-ED0E54ED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E2C922-2383-481A-9F18-8F0AC6C1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233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86660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486A4-EE6D-4FFD-89A7-24ABCE45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A03CFC-8B9D-416C-9151-1019C61DE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750F1-D92C-426F-BA44-6B92F0EE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4714A-68F8-4B23-BF51-AD5A36EC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8FEB43-AAAD-4EAE-AC10-AE1AF304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023177-90F4-4953-9C73-02A56DA6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3204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32EBF-C29C-4913-A99B-62029E96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FCB568-B508-4C92-9F5A-155AB173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EAA0B-8598-445F-A6FE-EFD4A2D2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1C0FD6-5501-4E7D-9399-E156FFA42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80D109-339A-4629-9DEC-533E6EB38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844517-7643-46B4-B3E7-A18DE9B5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AF02B1-A407-4128-A327-9D8F52D4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A580E2A-6296-40AF-8302-F831C37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3087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B51D7-57F0-4763-A7B0-00E86217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80367A-7A3E-4F26-BDED-C9A18839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78E879-17DA-41F8-BCDA-5E44ACBF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A9709-104E-43EB-B553-9D4BD161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0844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DC706D-104D-4DAA-B897-9008AED9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1F2DA2-AE27-492A-B5E4-D9D9ED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6AB9A2-1995-4A12-9846-0EB97907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5225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334E6D-ACB1-4873-B04D-FE9B2BFA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20EB8C-3F85-45F8-A5FD-3E5D5FA5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BE4F5-BF4B-49A4-9EE6-62B3F873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90BA0E-C953-43DA-B780-655AB75A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04E7DE-612D-4B76-8083-70696D4F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B739B6-4716-4327-A234-02F73AE8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33122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FC620-D743-4E59-9AB9-038A6517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AEB869-17FF-4A5C-9863-FD8B0E5D9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8C5F13-2386-4423-8911-CE5BCC02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26C84-C25D-45A6-B8E9-2541E87E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0172DD-11AC-47F3-8DFD-A795827F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51B82B-2877-4B0C-8455-0BC14235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3405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586C0-F2C7-4247-A80F-45DFBABC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E0CE88-8135-4902-9F6B-EF99EE1A1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5D12E-D3D8-47D9-BF0E-2EC5FC5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5A6628-7652-4659-9A42-80BAB6CC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7718A1-420B-49F7-A885-C71F024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9359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BB5129-965F-45E3-9AC4-EB700E06C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FDAB11-13C0-4070-85CD-D042DAE32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C6C37-BB77-4C29-9392-B30DF846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6BC46-C0EF-47FA-8D8D-6FCC12B2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BA121F-894B-44AD-81E6-0B9A138D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4969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3877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2992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32654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529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7777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08570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19433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42975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79338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24031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6466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01749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18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2665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>
    <p:push dir="u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0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jp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71.jpg"/><Relationship Id="rId7" Type="http://schemas.microsoft.com/office/2007/relationships/hdphoto" Target="../media/hdphoto7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20.xml"/><Relationship Id="rId18" Type="http://schemas.openxmlformats.org/officeDocument/2006/relationships/image" Target="../media/image72.png"/><Relationship Id="rId3" Type="http://schemas.microsoft.com/office/2007/relationships/hdphoto" Target="../media/hdphoto11.wdp"/><Relationship Id="rId21" Type="http://schemas.microsoft.com/office/2007/relationships/hdphoto" Target="../media/hdphoto15.wdp"/><Relationship Id="rId7" Type="http://schemas.openxmlformats.org/officeDocument/2006/relationships/image" Target="../media/image79.png"/><Relationship Id="rId12" Type="http://schemas.microsoft.com/office/2007/relationships/hdphoto" Target="../media/hdphoto14.wdp"/><Relationship Id="rId17" Type="http://schemas.openxmlformats.org/officeDocument/2006/relationships/slide" Target="slide22.xml"/><Relationship Id="rId2" Type="http://schemas.openxmlformats.org/officeDocument/2006/relationships/image" Target="../media/image78.png"/><Relationship Id="rId16" Type="http://schemas.openxmlformats.org/officeDocument/2006/relationships/image" Target="../media/image83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19.xml"/><Relationship Id="rId11" Type="http://schemas.openxmlformats.org/officeDocument/2006/relationships/image" Target="../media/image81.png"/><Relationship Id="rId24" Type="http://schemas.openxmlformats.org/officeDocument/2006/relationships/slide" Target="slide23.xml"/><Relationship Id="rId5" Type="http://schemas.microsoft.com/office/2007/relationships/hdphoto" Target="../media/hdphoto4.wdp"/><Relationship Id="rId15" Type="http://schemas.openxmlformats.org/officeDocument/2006/relationships/slide" Target="slide21.xml"/><Relationship Id="rId23" Type="http://schemas.microsoft.com/office/2007/relationships/hdphoto" Target="../media/hdphoto16.wdp"/><Relationship Id="rId10" Type="http://schemas.microsoft.com/office/2007/relationships/hdphoto" Target="../media/hdphoto13.wdp"/><Relationship Id="rId19" Type="http://schemas.microsoft.com/office/2007/relationships/hdphoto" Target="../media/hdphoto6.wdp"/><Relationship Id="rId4" Type="http://schemas.openxmlformats.org/officeDocument/2006/relationships/image" Target="../media/image67.png"/><Relationship Id="rId9" Type="http://schemas.openxmlformats.org/officeDocument/2006/relationships/image" Target="../media/image80.png"/><Relationship Id="rId14" Type="http://schemas.openxmlformats.org/officeDocument/2006/relationships/image" Target="../media/image82.png"/><Relationship Id="rId22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slide" Target="slide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png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slide" Target="slide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1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64160" y="893299"/>
            <a:ext cx="10002445" cy="1677181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4"/>
              <a:ext cx="5814512" cy="361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thêm một số từ ngữ chỉ sự vật (hoạt động) ở trường học của em?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9623707" y="726851"/>
            <a:ext cx="2913733" cy="2247391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788DE8-22D4-7AE0-C1CC-73FE448F89CC}"/>
              </a:ext>
            </a:extLst>
          </p:cNvPr>
          <p:cNvGrpSpPr/>
          <p:nvPr/>
        </p:nvGrpSpPr>
        <p:grpSpPr>
          <a:xfrm>
            <a:off x="1054597" y="2903917"/>
            <a:ext cx="7792635" cy="2968563"/>
            <a:chOff x="310800" y="1911333"/>
            <a:chExt cx="5650162" cy="3047186"/>
          </a:xfrm>
        </p:grpSpPr>
        <p:sp>
          <p:nvSpPr>
            <p:cNvPr id="3" name="Google Shape;718;p33">
              <a:extLst>
                <a:ext uri="{FF2B5EF4-FFF2-40B4-BE49-F238E27FC236}">
                  <a16:creationId xmlns:a16="http://schemas.microsoft.com/office/drawing/2014/main" id="{19F95B39-D7E9-DB9E-4044-6989FB9642AA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36F4AC59-155F-B221-7D45-9C48DD6C0124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32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DF9CB5-6DF8-0360-0C0E-20BF10C91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11" name="Google Shape;724;p33">
              <a:extLst>
                <a:ext uri="{FF2B5EF4-FFF2-40B4-BE49-F238E27FC236}">
                  <a16:creationId xmlns:a16="http://schemas.microsoft.com/office/drawing/2014/main" id="{B3F210F2-D702-1E31-7DD2-0AAC62980249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2" name="Google Shape;725;p33">
                <a:extLst>
                  <a:ext uri="{FF2B5EF4-FFF2-40B4-BE49-F238E27FC236}">
                    <a16:creationId xmlns:a16="http://schemas.microsoft.com/office/drawing/2014/main" id="{2BE6F7BA-5B12-FC27-8104-A0845BDB41F0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26;p33">
                <a:extLst>
                  <a:ext uri="{FF2B5EF4-FFF2-40B4-BE49-F238E27FC236}">
                    <a16:creationId xmlns:a16="http://schemas.microsoft.com/office/drawing/2014/main" id="{7CE3ACEE-8876-BB85-9FE8-9C8E7A99B0D1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27;p33">
                <a:extLst>
                  <a:ext uri="{FF2B5EF4-FFF2-40B4-BE49-F238E27FC236}">
                    <a16:creationId xmlns:a16="http://schemas.microsoft.com/office/drawing/2014/main" id="{3E740BEB-B0AA-E47C-C0A6-CBF82A5DE0BF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158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22B0534-AB8B-1C94-DA75-B794AFA2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96010" l="3091" r="90000">
                        <a14:foregroundMark x1="16909" y1="54776" x2="10364" y2="49940"/>
                        <a14:foregroundMark x1="22000" y1="56832" x2="15636" y2="53083"/>
                        <a14:foregroundMark x1="52909" y1="32769" x2="53818" y2="28779"/>
                        <a14:foregroundMark x1="58545" y1="25030" x2="63273" y2="22491"/>
                        <a14:foregroundMark x1="69636" y1="74244" x2="60182" y2="69649"/>
                        <a14:foregroundMark x1="75636" y1="74244" x2="60727" y2="74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187" y="1737489"/>
            <a:ext cx="3489003" cy="52396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852573-6C8C-FB06-B3C0-2ABB12C434AA}"/>
              </a:ext>
            </a:extLst>
          </p:cNvPr>
          <p:cNvGrpSpPr/>
          <p:nvPr/>
        </p:nvGrpSpPr>
        <p:grpSpPr>
          <a:xfrm>
            <a:off x="2903717" y="628077"/>
            <a:ext cx="7792635" cy="2200183"/>
            <a:chOff x="310800" y="1911333"/>
            <a:chExt cx="5650162" cy="3047186"/>
          </a:xfrm>
        </p:grpSpPr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501D6D7E-6CF7-2DF0-8EEE-7E28905455A4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18;p33">
              <a:extLst>
                <a:ext uri="{FF2B5EF4-FFF2-40B4-BE49-F238E27FC236}">
                  <a16:creationId xmlns:a16="http://schemas.microsoft.com/office/drawing/2014/main" id="{97D51C0F-210D-08B5-F88B-B6CB99241EF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Đặt một câu nêu hoạt động với từ ngữ vừa tìm được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97B70-1874-AEF6-F01F-1904819F2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7" name="Google Shape;724;p33">
              <a:extLst>
                <a:ext uri="{FF2B5EF4-FFF2-40B4-BE49-F238E27FC236}">
                  <a16:creationId xmlns:a16="http://schemas.microsoft.com/office/drawing/2014/main" id="{3F31690D-B64F-0E15-4740-1536937F0595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8" name="Google Shape;725;p33">
                <a:extLst>
                  <a:ext uri="{FF2B5EF4-FFF2-40B4-BE49-F238E27FC236}">
                    <a16:creationId xmlns:a16="http://schemas.microsoft.com/office/drawing/2014/main" id="{86F31F41-FE5D-EBEA-1F3A-53A21A4406B7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26;p33">
                <a:extLst>
                  <a:ext uri="{FF2B5EF4-FFF2-40B4-BE49-F238E27FC236}">
                    <a16:creationId xmlns:a16="http://schemas.microsoft.com/office/drawing/2014/main" id="{3BFFAFC3-F515-0C4E-4A68-CFF633F2FE0C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27;p33">
                <a:extLst>
                  <a:ext uri="{FF2B5EF4-FFF2-40B4-BE49-F238E27FC236}">
                    <a16:creationId xmlns:a16="http://schemas.microsoft.com/office/drawing/2014/main" id="{B582CDBD-7BB0-6AC2-E165-59AD19CA2AA1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06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51" y="2233301"/>
            <a:ext cx="9175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Thảo luận nhóm đôi</a:t>
            </a:r>
          </a:p>
          <a:p>
            <a:pPr lvl="0" algn="ctr"/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Trong vòng </a:t>
            </a:r>
            <a:r>
              <a:rPr lang="en-US" sz="4000" b="1" dirty="0">
                <a:solidFill>
                  <a:srgbClr val="0070C0"/>
                </a:solidFill>
                <a:cs typeface="Arial" panose="020B0604020202020204" pitchFamily="34" charset="0"/>
              </a:rPr>
              <a:t>2</a:t>
            </a:r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 phút, hãy đặt câu nêu hoạt động với từ ngữ vừa tìm được trong 5 bức tranh ở bài 1</a:t>
            </a: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91" y="5461859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169299" y="2840159"/>
            <a:ext cx="36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87" y="3964026"/>
            <a:ext cx="3164517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840407" y="5780782"/>
            <a:ext cx="4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0"/>
            <a:ext cx="398145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4" y="5960275"/>
            <a:ext cx="567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13192" y="2258276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Ở trường, em đã tham gia những hoạt động nào?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id="{29743DF4-551E-4D19-AA94-461928572483}"/>
              </a:ext>
            </a:extLst>
          </p:cNvPr>
          <p:cNvSpPr txBox="1"/>
          <p:nvPr/>
        </p:nvSpPr>
        <p:spPr>
          <a:xfrm>
            <a:off x="1481661" y="3438929"/>
            <a:ext cx="840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Hãy đặt câu nói về hoạt động đó.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297874"/>
            <a:ext cx="12639675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FAAC86E4-D442-43C3-9FBB-C0D3AAC45992}"/>
              </a:ext>
            </a:extLst>
          </p:cNvPr>
          <p:cNvSpPr/>
          <p:nvPr/>
        </p:nvSpPr>
        <p:spPr>
          <a:xfrm>
            <a:off x="10469366" y="133564"/>
            <a:ext cx="1500027" cy="585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53E285B1-DB5A-D0A3-2B09-6F55CB2D0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9F0808-FC53-48E8-9C32-B2C5023CB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32CAC3-E8F2-4C49-929D-A049F7EC415C}"/>
              </a:ext>
            </a:extLst>
          </p:cNvPr>
          <p:cNvSpPr/>
          <p:nvPr/>
        </p:nvSpPr>
        <p:spPr>
          <a:xfrm>
            <a:off x="0" y="5486401"/>
            <a:ext cx="12192000" cy="1371600"/>
          </a:xfrm>
          <a:prstGeom prst="rect">
            <a:avLst/>
          </a:prstGeom>
          <a:solidFill>
            <a:srgbClr val="F9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650CF0-8A12-47C1-AC95-2646F51A3811}"/>
              </a:ext>
            </a:extLst>
          </p:cNvPr>
          <p:cNvSpPr/>
          <p:nvPr/>
        </p:nvSpPr>
        <p:spPr>
          <a:xfrm>
            <a:off x="0" y="5756957"/>
            <a:ext cx="12192000" cy="1122814"/>
          </a:xfrm>
          <a:prstGeom prst="rect">
            <a:avLst/>
          </a:prstGeom>
          <a:solidFill>
            <a:srgbClr val="EA9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D0BC40-DC8F-4E04-B597-C4E149121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47164" y="3260567"/>
            <a:ext cx="3827701" cy="3827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0B8AEF-B2BB-434A-9913-B8A72166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314" y="5699"/>
            <a:ext cx="3736481" cy="25191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A3843F-4E58-4B34-AF53-4E7796E5F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205" y="7739"/>
            <a:ext cx="2047442" cy="26234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B5C5C73-C923-4CCC-81B2-35DEBB234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81943" cy="15779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09B5D1-3686-4F55-876A-51E5EA3EE1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0" y="1022998"/>
            <a:ext cx="3288114" cy="32881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E2144E-E48E-4E82-AC11-35461C31F1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64"/>
          <a:stretch/>
        </p:blipFill>
        <p:spPr>
          <a:xfrm>
            <a:off x="166915" y="4293326"/>
            <a:ext cx="6070600" cy="2849262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F4D3C7C1-9D1B-3BA1-74B8-38E631A21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68" y="1036216"/>
            <a:ext cx="1415439" cy="1415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24662-31D6-545C-2A42-B9A8FC0356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341" y="163859"/>
            <a:ext cx="8309568" cy="2347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B8809-EABD-033D-8C1D-FB8C611FE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546" y="1467529"/>
            <a:ext cx="791329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9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图片 46114" descr="02">
            <a:extLst>
              <a:ext uri="{FF2B5EF4-FFF2-40B4-BE49-F238E27FC236}">
                <a16:creationId xmlns:a16="http://schemas.microsoft.com/office/drawing/2014/main" id="{B3855520-3981-0482-540F-58FE593AE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06" y="2943368"/>
            <a:ext cx="6951132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092" descr="PPT素材-13">
            <a:extLst>
              <a:ext uri="{FF2B5EF4-FFF2-40B4-BE49-F238E27FC236}">
                <a16:creationId xmlns:a16="http://schemas.microsoft.com/office/drawing/2014/main" id="{87ADA549-CEE1-2146-6E58-A32393205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77E12-2E0E-34A0-7611-E292C1C97B67}"/>
              </a:ext>
            </a:extLst>
          </p:cNvPr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9" name="图片 46112" descr="01">
            <a:extLst>
              <a:ext uri="{FF2B5EF4-FFF2-40B4-BE49-F238E27FC236}">
                <a16:creationId xmlns:a16="http://schemas.microsoft.com/office/drawing/2014/main" id="{CAE2538E-208F-7676-07A5-775F13933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06" y="1410287"/>
            <a:ext cx="7000832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71">
            <a:extLst>
              <a:ext uri="{FF2B5EF4-FFF2-40B4-BE49-F238E27FC236}">
                <a16:creationId xmlns:a16="http://schemas.microsoft.com/office/drawing/2014/main" id="{BC627A8E-441F-227E-BAC9-D171087E9C6F}"/>
              </a:ext>
            </a:extLst>
          </p:cNvPr>
          <p:cNvSpPr txBox="1"/>
          <p:nvPr/>
        </p:nvSpPr>
        <p:spPr>
          <a:xfrm>
            <a:off x="3468687" y="1647135"/>
            <a:ext cx="49452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46116" descr="03">
            <a:extLst>
              <a:ext uri="{FF2B5EF4-FFF2-40B4-BE49-F238E27FC236}">
                <a16:creationId xmlns:a16="http://schemas.microsoft.com/office/drawing/2014/main" id="{E71D46DC-6B29-0256-5C90-80763B12A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06" y="4327303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46124" descr="png-0730">
            <a:extLst>
              <a:ext uri="{FF2B5EF4-FFF2-40B4-BE49-F238E27FC236}">
                <a16:creationId xmlns:a16="http://schemas.microsoft.com/office/drawing/2014/main" id="{08CA7600-8FE2-4D20-3A7A-A7F9DF2DA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13" y="1542050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6127" descr="png-0731">
            <a:extLst>
              <a:ext uri="{FF2B5EF4-FFF2-40B4-BE49-F238E27FC236}">
                <a16:creationId xmlns:a16="http://schemas.microsoft.com/office/drawing/2014/main" id="{4522855E-5915-9477-963D-65FD2CA28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58" y="302048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46130" descr="png-0731副本">
            <a:extLst>
              <a:ext uri="{FF2B5EF4-FFF2-40B4-BE49-F238E27FC236}">
                <a16:creationId xmlns:a16="http://schemas.microsoft.com/office/drawing/2014/main" id="{FC35A229-4E40-AFD6-3EB9-6D3DBAC02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421" y="450750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id="{A7824E5B-7C08-C9F5-132F-EA07AA23D60A}"/>
              </a:ext>
            </a:extLst>
          </p:cNvPr>
          <p:cNvSpPr txBox="1"/>
          <p:nvPr/>
        </p:nvSpPr>
        <p:spPr>
          <a:xfrm>
            <a:off x="3494474" y="3152686"/>
            <a:ext cx="4619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539D6854-A66F-40A2-44B0-905FAF164677}"/>
              </a:ext>
            </a:extLst>
          </p:cNvPr>
          <p:cNvSpPr txBox="1"/>
          <p:nvPr/>
        </p:nvSpPr>
        <p:spPr>
          <a:xfrm>
            <a:off x="3540839" y="4810377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9B145F-2E23-B9E4-54C0-C56AB67C3D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7306" y="2399760"/>
            <a:ext cx="363962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90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075110" y="940652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84A9E-D28D-A12F-DC9C-2A56313CC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68" y="1955668"/>
            <a:ext cx="49808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d2a24134-38ba-470d-ba5c-2ab008c80e58_seed1170990818">
            <a:hlinkClick r:id="" action="ppaction://media"/>
            <a:extLst>
              <a:ext uri="{FF2B5EF4-FFF2-40B4-BE49-F238E27FC236}">
                <a16:creationId xmlns:a16="http://schemas.microsoft.com/office/drawing/2014/main" id="{9FE31CED-58AF-B6FD-9FB0-EE879090DA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6120" y="0"/>
            <a:ext cx="6686550" cy="6858000"/>
          </a:xfrm>
          <a:prstGeom prst="rect">
            <a:avLst/>
          </a:prstGeom>
        </p:spPr>
      </p:pic>
      <p:pic>
        <p:nvPicPr>
          <p:cNvPr id="4" name="tieng_tre_em_cuoi_dua_va_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C1CFF0E-2299-F9D5-9CD5-16D7D045C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6630" y="414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1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5519-BDEC-03D3-F403-3D2EF3C1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11" y="3260501"/>
            <a:ext cx="603589" cy="536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29E528-D5A0-0C64-1E18-40BCFBC5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11" y="3260501"/>
            <a:ext cx="603589" cy="536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FDD0A1-5CD8-B761-BE4E-D24D3DBE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111" y="415701"/>
            <a:ext cx="603589" cy="5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288DA-7128-9771-268F-44454577E04A}"/>
              </a:ext>
            </a:extLst>
          </p:cNvPr>
          <p:cNvSpPr/>
          <p:nvPr/>
        </p:nvSpPr>
        <p:spPr>
          <a:xfrm>
            <a:off x="44174" y="110265"/>
            <a:ext cx="12205252" cy="630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E8FA7-A910-2CBB-BEF9-DF66619AF5E8}"/>
              </a:ext>
            </a:extLst>
          </p:cNvPr>
          <p:cNvSpPr txBox="1"/>
          <p:nvPr/>
        </p:nvSpPr>
        <p:spPr>
          <a:xfrm>
            <a:off x="236538" y="9041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35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734E-FF23-401F-B568-755D42E74A80}"/>
              </a:ext>
            </a:extLst>
          </p:cNvPr>
          <p:cNvSpPr txBox="1"/>
          <p:nvPr/>
        </p:nvSpPr>
        <p:spPr>
          <a:xfrm>
            <a:off x="889000" y="133673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3148-FE70-0788-7AE2-5C58D5732B1B}"/>
              </a:ext>
            </a:extLst>
          </p:cNvPr>
          <p:cNvSpPr txBox="1"/>
          <p:nvPr/>
        </p:nvSpPr>
        <p:spPr>
          <a:xfrm>
            <a:off x="889000" y="206494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61B40-1942-EA44-207E-461A17E3B02A}"/>
              </a:ext>
            </a:extLst>
          </p:cNvPr>
          <p:cNvGrpSpPr/>
          <p:nvPr/>
        </p:nvGrpSpPr>
        <p:grpSpPr>
          <a:xfrm>
            <a:off x="402673" y="3089777"/>
            <a:ext cx="5122850" cy="3223949"/>
            <a:chOff x="444035" y="3238572"/>
            <a:chExt cx="4462325" cy="27095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B2AD1A-0E33-CE44-90EA-0E4891EE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11" name="Rounded Rectangular Callout 22">
              <a:extLst>
                <a:ext uri="{FF2B5EF4-FFF2-40B4-BE49-F238E27FC236}">
                  <a16:creationId xmlns:a16="http://schemas.microsoft.com/office/drawing/2014/main" id="{0E507CBB-8053-80FC-2DB2-3C1E5B70547A}"/>
                </a:ext>
              </a:extLst>
            </p:cNvPr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22D11-504C-723C-10EB-6762A02EC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381193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DD9E2-5A07-17D0-C930-74A7D1022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75142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87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EA5B3-C720-7BF7-47C1-1A16FA0C2FA1}"/>
              </a:ext>
            </a:extLst>
          </p:cNvPr>
          <p:cNvSpPr/>
          <p:nvPr/>
        </p:nvSpPr>
        <p:spPr>
          <a:xfrm>
            <a:off x="2323404" y="655320"/>
            <a:ext cx="7565527" cy="1969766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60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AD41F-54AE-3D93-4754-18D260569C70}"/>
              </a:ext>
            </a:extLst>
          </p:cNvPr>
          <p:cNvSpPr txBox="1"/>
          <p:nvPr/>
        </p:nvSpPr>
        <p:spPr>
          <a:xfrm>
            <a:off x="203200" y="2546350"/>
            <a:ext cx="11785600" cy="3354696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Lần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lượt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chỉ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sự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vật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hoạt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thúc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trò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được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đúng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nhiều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giành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chiến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thắng</a:t>
            </a:r>
            <a:r>
              <a: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F3716C-44CE-E6A2-97D2-96F2AD40C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0D865201-7EA9-D4C5-6E2E-85B13F07EE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508AD3-D729-C720-4C1D-BD64D8AE6D52}"/>
              </a:ext>
            </a:extLst>
          </p:cNvPr>
          <p:cNvGrpSpPr/>
          <p:nvPr/>
        </p:nvGrpSpPr>
        <p:grpSpPr>
          <a:xfrm>
            <a:off x="9366139" y="0"/>
            <a:ext cx="2738231" cy="2857500"/>
            <a:chOff x="8323973" y="-347871"/>
            <a:chExt cx="3564206" cy="3853196"/>
          </a:xfrm>
        </p:grpSpPr>
        <p:pic>
          <p:nvPicPr>
            <p:cNvPr id="4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0776E245-15F4-17DA-9CDC-9072558EB3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E54DD23C-BE59-DA7A-6EB2-2A279FFE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855E13A-03F1-85AE-0A85-C02670700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7570" y="400050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EF107-3939-D0BE-70AF-7E5743E99BC3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13C54265-5EE1-C928-2272-AABBA284661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BF6FCF37-8890-4F07-647A-2BE2EE1CC5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1AE8F640-E84F-D8B9-B528-CFA06909D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283" r="11730" b="18467"/>
          <a:stretch/>
        </p:blipFill>
        <p:spPr bwMode="auto">
          <a:xfrm>
            <a:off x="3824993" y="883585"/>
            <a:ext cx="4542014" cy="48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D0137-A915-6FB0-ACB4-48AB59E11DDC}"/>
              </a:ext>
            </a:extLst>
          </p:cNvPr>
          <p:cNvSpPr txBox="1"/>
          <p:nvPr/>
        </p:nvSpPr>
        <p:spPr>
          <a:xfrm>
            <a:off x="2476710" y="1489969"/>
            <a:ext cx="1435008" cy="5563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807DE37-3F71-6F45-8D9B-C2704C15CDB1}"/>
              </a:ext>
            </a:extLst>
          </p:cNvPr>
          <p:cNvSpPr/>
          <p:nvPr/>
        </p:nvSpPr>
        <p:spPr>
          <a:xfrm>
            <a:off x="2249055" y="921685"/>
            <a:ext cx="1925723" cy="5301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24467A-2851-185E-8226-C955E1A1C03D}"/>
              </a:ext>
            </a:extLst>
          </p:cNvPr>
          <p:cNvGrpSpPr/>
          <p:nvPr/>
        </p:nvGrpSpPr>
        <p:grpSpPr>
          <a:xfrm>
            <a:off x="8246124" y="921685"/>
            <a:ext cx="2538644" cy="971671"/>
            <a:chOff x="5382674" y="193716"/>
            <a:chExt cx="1614793" cy="9716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551B9B16-27BA-A4B3-0CAF-C4FDBFE77655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FDBF60-E2E8-C0B6-DB54-379C512D5FB8}"/>
                </a:ext>
              </a:extLst>
            </p:cNvPr>
            <p:cNvSpPr txBox="1"/>
            <p:nvPr/>
          </p:nvSpPr>
          <p:spPr>
            <a:xfrm>
              <a:off x="5382674" y="211280"/>
              <a:ext cx="16147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376DFA8-C5CF-94DD-9065-1A412151EE7F}"/>
              </a:ext>
            </a:extLst>
          </p:cNvPr>
          <p:cNvSpPr/>
          <p:nvPr/>
        </p:nvSpPr>
        <p:spPr>
          <a:xfrm>
            <a:off x="4223938" y="1667671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66FCA-9639-F2C1-860B-4E4590179316}"/>
              </a:ext>
            </a:extLst>
          </p:cNvPr>
          <p:cNvSpPr/>
          <p:nvPr/>
        </p:nvSpPr>
        <p:spPr>
          <a:xfrm>
            <a:off x="5582303" y="1504907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4F46C1-CFD3-A74F-953E-8F0CD39B11E2}"/>
              </a:ext>
            </a:extLst>
          </p:cNvPr>
          <p:cNvSpPr/>
          <p:nvPr/>
        </p:nvSpPr>
        <p:spPr>
          <a:xfrm>
            <a:off x="5870717" y="959785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4B5251-B92A-E7BA-AF1B-CE9C1A8F8FF0}"/>
              </a:ext>
            </a:extLst>
          </p:cNvPr>
          <p:cNvSpPr/>
          <p:nvPr/>
        </p:nvSpPr>
        <p:spPr>
          <a:xfrm rot="20891084">
            <a:off x="4257608" y="2379979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8210A2-631D-DF10-C434-A3EB80041D7B}"/>
              </a:ext>
            </a:extLst>
          </p:cNvPr>
          <p:cNvSpPr/>
          <p:nvPr/>
        </p:nvSpPr>
        <p:spPr>
          <a:xfrm rot="20891084">
            <a:off x="7353347" y="914944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184FAC-20A1-6CA5-180E-78BD80C3BC99}"/>
              </a:ext>
            </a:extLst>
          </p:cNvPr>
          <p:cNvSpPr/>
          <p:nvPr/>
        </p:nvSpPr>
        <p:spPr>
          <a:xfrm rot="20891084">
            <a:off x="6230439" y="3273476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F35A40-3587-6DA4-6C01-05A659A462A7}"/>
              </a:ext>
            </a:extLst>
          </p:cNvPr>
          <p:cNvSpPr/>
          <p:nvPr/>
        </p:nvSpPr>
        <p:spPr>
          <a:xfrm rot="20891084">
            <a:off x="7505607" y="4688628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468960-5474-0BAF-7AB4-1EF9A015AB69}"/>
              </a:ext>
            </a:extLst>
          </p:cNvPr>
          <p:cNvSpPr/>
          <p:nvPr/>
        </p:nvSpPr>
        <p:spPr>
          <a:xfrm>
            <a:off x="7624727" y="2989836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F4A836-C429-CB61-D41C-73BEB3630D6E}"/>
              </a:ext>
            </a:extLst>
          </p:cNvPr>
          <p:cNvSpPr/>
          <p:nvPr/>
        </p:nvSpPr>
        <p:spPr>
          <a:xfrm rot="20891084">
            <a:off x="5044073" y="477711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BB57B0-CF13-2234-87FA-CD2AF174A66A}"/>
              </a:ext>
            </a:extLst>
          </p:cNvPr>
          <p:cNvSpPr txBox="1"/>
          <p:nvPr/>
        </p:nvSpPr>
        <p:spPr>
          <a:xfrm>
            <a:off x="8235426" y="1489969"/>
            <a:ext cx="1707519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E9EDDD-B527-4A89-3CAF-8F549D13A6BD}"/>
              </a:ext>
            </a:extLst>
          </p:cNvPr>
          <p:cNvSpPr/>
          <p:nvPr/>
        </p:nvSpPr>
        <p:spPr>
          <a:xfrm>
            <a:off x="4223938" y="1150756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048C8C-181E-BD4A-45F8-7D80D5A10371}"/>
              </a:ext>
            </a:extLst>
          </p:cNvPr>
          <p:cNvSpPr/>
          <p:nvPr/>
        </p:nvSpPr>
        <p:spPr>
          <a:xfrm>
            <a:off x="6329480" y="1367065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B265E0-AAAB-ED7B-40B1-470CED450513}"/>
              </a:ext>
            </a:extLst>
          </p:cNvPr>
          <p:cNvSpPr/>
          <p:nvPr/>
        </p:nvSpPr>
        <p:spPr>
          <a:xfrm>
            <a:off x="4289425" y="2222161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7F6CB8-27E0-3C16-8B6A-B37AFA78DBA3}"/>
              </a:ext>
            </a:extLst>
          </p:cNvPr>
          <p:cNvSpPr/>
          <p:nvPr/>
        </p:nvSpPr>
        <p:spPr>
          <a:xfrm>
            <a:off x="6298363" y="2139193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74CE1C-7493-344A-E6A8-B10B817C4006}"/>
              </a:ext>
            </a:extLst>
          </p:cNvPr>
          <p:cNvSpPr/>
          <p:nvPr/>
        </p:nvSpPr>
        <p:spPr>
          <a:xfrm>
            <a:off x="6307504" y="3528948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1C9C8D-209A-3094-D514-55CC2A767F7C}"/>
              </a:ext>
            </a:extLst>
          </p:cNvPr>
          <p:cNvSpPr/>
          <p:nvPr/>
        </p:nvSpPr>
        <p:spPr>
          <a:xfrm>
            <a:off x="7569154" y="4069412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A62951-5C64-87C1-5A13-575D92AD2FD9}"/>
              </a:ext>
            </a:extLst>
          </p:cNvPr>
          <p:cNvSpPr/>
          <p:nvPr/>
        </p:nvSpPr>
        <p:spPr>
          <a:xfrm>
            <a:off x="5602561" y="3705774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uiExpand="1" build="p"/>
      <p:bldP spid="30" grpId="0" uiExpand="1" animBg="1"/>
      <p:bldP spid="30" grpId="1" uiExpand="1" animBg="1"/>
      <p:bldP spid="31" grpId="0" uiExpand="1" animBg="1"/>
      <p:bldP spid="31" grpId="1" uiExpand="1" animBg="1"/>
      <p:bldP spid="32" grpId="0" uiExpand="1" animBg="1"/>
      <p:bldP spid="32" grpId="1" uiExpand="1" animBg="1"/>
      <p:bldP spid="33" grpId="0" uiExpand="1" animBg="1"/>
      <p:bldP spid="33" grpId="1" uiExpand="1" animBg="1"/>
      <p:bldP spid="34" grpId="0" uiExpand="1" animBg="1"/>
      <p:bldP spid="34" grpId="1" uiExpand="1" animBg="1"/>
      <p:bldP spid="35" grpId="0" uiExpand="1" animBg="1"/>
      <p:bldP spid="35" grpId="1" uiExpand="1" animBg="1"/>
      <p:bldP spid="36" grpId="0" uiExpand="1" animBg="1"/>
      <p:bldP spid="36" grpId="1" uiExpand="1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532</Words>
  <Application>Microsoft Office PowerPoint</Application>
  <PresentationFormat>Widescreen</PresentationFormat>
  <Paragraphs>77</Paragraphs>
  <Slides>24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微软雅黑</vt:lpstr>
      <vt:lpstr>字魂27号-布丁体</vt:lpstr>
      <vt:lpstr>Arial</vt:lpstr>
      <vt:lpstr>Arial-Rounded</vt:lpstr>
      <vt:lpstr>Calibri</vt:lpstr>
      <vt:lpstr>Cambria</vt:lpstr>
      <vt:lpstr>Times New Roman</vt:lpstr>
      <vt:lpstr>1_Office Theme</vt:lpstr>
      <vt:lpstr>4_Office 主题​​</vt:lpstr>
      <vt:lpstr>默认设计模板</vt:lpstr>
      <vt:lpstr>4_Office Theme</vt:lpstr>
      <vt:lpstr>6_Office Theme</vt:lpstr>
      <vt:lpstr>2_Office 主题​​</vt:lpstr>
      <vt:lpstr>自定义设计方案</vt:lpstr>
      <vt:lpstr>1_自定义设计方案</vt:lpstr>
      <vt:lpstr>2_自定义设计方案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2021-09-26T14:10:47Z</dcterms:created>
  <dcterms:modified xsi:type="dcterms:W3CDTF">2025-07-09T02:11:58Z</dcterms:modified>
</cp:coreProperties>
</file>