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  <p:sldMasterId id="2147483779" r:id="rId2"/>
    <p:sldMasterId id="2147483843" r:id="rId3"/>
    <p:sldMasterId id="2147483848" r:id="rId4"/>
    <p:sldMasterId id="2147483853" r:id="rId5"/>
    <p:sldMasterId id="2147483858" r:id="rId6"/>
    <p:sldMasterId id="2147483887" r:id="rId7"/>
    <p:sldMasterId id="2147483899" r:id="rId8"/>
    <p:sldMasterId id="2147483910" r:id="rId9"/>
  </p:sldMasterIdLst>
  <p:notesMasterIdLst>
    <p:notesMasterId r:id="rId27"/>
  </p:notesMasterIdLst>
  <p:sldIdLst>
    <p:sldId id="359" r:id="rId10"/>
    <p:sldId id="357" r:id="rId11"/>
    <p:sldId id="360" r:id="rId12"/>
    <p:sldId id="2007577188" r:id="rId13"/>
    <p:sldId id="2007577189" r:id="rId14"/>
    <p:sldId id="391" r:id="rId15"/>
    <p:sldId id="392" r:id="rId16"/>
    <p:sldId id="2007577155" r:id="rId17"/>
    <p:sldId id="2007577190" r:id="rId18"/>
    <p:sldId id="417" r:id="rId19"/>
    <p:sldId id="271" r:id="rId20"/>
    <p:sldId id="272" r:id="rId21"/>
    <p:sldId id="2007577167" r:id="rId22"/>
    <p:sldId id="2007577192" r:id="rId23"/>
    <p:sldId id="2007577193" r:id="rId24"/>
    <p:sldId id="2007577194" r:id="rId25"/>
    <p:sldId id="20075771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Classkick</a:t>
            </a:r>
            <a:r>
              <a:rPr lang="en-US" baseline="0" dirty="0"/>
              <a:t>,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1BEA9-C7A5-4323-9AF9-2D2EB812EA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58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Classkick</a:t>
            </a:r>
            <a:r>
              <a:rPr lang="en-US" baseline="0" dirty="0"/>
              <a:t>,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1BEA9-C7A5-4323-9AF9-2D2EB812EA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31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quizzi</a:t>
            </a:r>
            <a:r>
              <a:rPr lang="en-US" dirty="0"/>
              <a:t>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quizzi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quizzi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2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7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9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3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9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5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4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4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9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9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8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7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2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879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0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8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1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5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3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62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84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18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4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22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28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8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69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01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36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25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7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500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7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70890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7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46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07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7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43241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7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731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7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4817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7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7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510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7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04541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7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3998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31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184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423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1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7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679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0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38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1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07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87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06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6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8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6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34A2FF-3EAE-4DDA-6117-116B194C41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8D390EF4-5E9D-24FE-4583-1EF777F31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8" name="矩形: 圆角 37">
            <a:extLst>
              <a:ext uri="{FF2B5EF4-FFF2-40B4-BE49-F238E27FC236}">
                <a16:creationId xmlns:a16="http://schemas.microsoft.com/office/drawing/2014/main" id="{87571884-170E-0D7A-04CC-FC7895B8B32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6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1067" kern="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4259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t>12/22/2025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124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6166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7017" y="113356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latinLnBrk="1">
              <a:defRPr/>
            </a:pPr>
            <a:r>
              <a:rPr lang="en-US" sz="9600" b="1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Vua</a:t>
            </a:r>
            <a:r>
              <a:rPr lang="en-US" sz="9600" b="1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 defTabSz="1219170" latinLnBrk="1">
              <a:defRPr/>
            </a:pPr>
            <a:r>
              <a:rPr lang="en-US" sz="9600" b="1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9600" b="1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phá</a:t>
            </a:r>
            <a:r>
              <a:rPr lang="en-US" sz="9600" b="1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l</a:t>
            </a:r>
            <a:r>
              <a:rPr lang="vi-VN" sz="9600" b="1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9600" b="1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ới</a:t>
            </a:r>
            <a:endParaRPr lang="en-US" sz="9600" b="1" spc="67" dirty="0">
              <a:ln w="381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7200" y="76200"/>
            <a:ext cx="8737600" cy="71120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23845" y="3733022"/>
            <a:ext cx="4438977" cy="1143777"/>
          </a:xfrm>
          <a:prstGeom prst="flowChartTerminator">
            <a:avLst/>
          </a:prstGeom>
          <a:solidFill>
            <a:schemeClr val="tx2"/>
          </a:solidFill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Bịt mắt bắt vịt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44336" y="5306255"/>
            <a:ext cx="4418485" cy="1158579"/>
          </a:xfrm>
          <a:prstGeom prst="flowChartTerminator">
            <a:avLst/>
          </a:prstGeom>
          <a:solidFill>
            <a:schemeClr val="tx2"/>
          </a:solidFill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Bịt mắt dung dăng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408092" y="5170663"/>
            <a:ext cx="4538019" cy="1220035"/>
          </a:xfrm>
          <a:prstGeom prst="flowChartTerminator">
            <a:avLst/>
          </a:prstGeom>
          <a:solidFill>
            <a:schemeClr val="tx2"/>
          </a:solidFill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Bịt mắt bắt dê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341497" y="3678091"/>
            <a:ext cx="4430443" cy="1096085"/>
          </a:xfrm>
          <a:prstGeom prst="flowChartTerminator">
            <a:avLst/>
          </a:prstGeom>
          <a:solidFill>
            <a:schemeClr val="tx2"/>
          </a:solidFill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Bịt mắt trốn tìm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ĐÚNG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7200" y="171847"/>
            <a:ext cx="103455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kern="0">
                <a:solidFill>
                  <a:prstClr val="white"/>
                </a:solidFill>
                <a:latin typeface="Times New Roman" panose="02020603050405020304"/>
                <a:cs typeface="Arial" panose="020B0604020202020204"/>
                <a:sym typeface="Arial" panose="020B0604020202020204"/>
              </a:rPr>
              <a:t>Dựa vào tranh và gợi ý dưới tranh, nói tên các trò chơi dân gian. </a:t>
            </a:r>
            <a:endParaRPr lang="vi-VN" sz="2667" kern="0" dirty="0">
              <a:solidFill>
                <a:prstClr val="white"/>
              </a:solidFill>
              <a:latin typeface="Times New Roman" panose="020206030504050203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003" y="3920867"/>
            <a:ext cx="747421" cy="7680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88788" y="5501502"/>
            <a:ext cx="747421" cy="7680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</a:p>
        </p:txBody>
      </p:sp>
      <p:sp>
        <p:nvSpPr>
          <p:cNvPr id="17" name="Oval 16"/>
          <p:cNvSpPr/>
          <p:nvPr/>
        </p:nvSpPr>
        <p:spPr>
          <a:xfrm>
            <a:off x="7131162" y="3920867"/>
            <a:ext cx="768085" cy="7680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18" name="Oval 17"/>
          <p:cNvSpPr/>
          <p:nvPr/>
        </p:nvSpPr>
        <p:spPr>
          <a:xfrm>
            <a:off x="7132098" y="5435600"/>
            <a:ext cx="768085" cy="7680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6F181-9391-4C00-8E81-8AF20FB58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36" y="1022194"/>
            <a:ext cx="3074725" cy="2642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66382" y="4419600"/>
            <a:ext cx="4661645" cy="929640"/>
          </a:xfrm>
          <a:prstGeom prst="flowChartTerminator">
            <a:avLst/>
          </a:prstGeom>
          <a:solidFill>
            <a:schemeClr val="tx2"/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Chi chi thổi lửa.       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27853" y="5562600"/>
            <a:ext cx="4600175" cy="929640"/>
          </a:xfrm>
          <a:prstGeom prst="flowChartTerminator">
            <a:avLst/>
          </a:prstGeom>
          <a:solidFill>
            <a:schemeClr val="tx2"/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  Chi chi chành chịt.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6922461" y="4319652"/>
            <a:ext cx="5091952" cy="1005840"/>
          </a:xfrm>
          <a:prstGeom prst="flowChartTerminator">
            <a:avLst/>
          </a:prstGeom>
          <a:solidFill>
            <a:schemeClr val="tx2"/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 chi chành chành. 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08694" y="5583091"/>
            <a:ext cx="4978399" cy="929639"/>
          </a:xfrm>
          <a:prstGeom prst="flowChartTerminator">
            <a:avLst/>
          </a:prstGeom>
          <a:solidFill>
            <a:schemeClr val="tx2"/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>
                <a:solidFill>
                  <a:prstClr val="white"/>
                </a:solidFill>
                <a:latin typeface="Calibri"/>
                <a:sym typeface="Arial" panose="020B0604020202020204"/>
              </a:rPr>
              <a:t>    </a:t>
            </a:r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Chi chi bắt dế.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ĐÚNG</a:t>
            </a:r>
          </a:p>
        </p:txBody>
      </p:sp>
      <p:sp>
        <p:nvSpPr>
          <p:cNvPr id="14" name="Oval 13"/>
          <p:cNvSpPr/>
          <p:nvPr/>
        </p:nvSpPr>
        <p:spPr>
          <a:xfrm>
            <a:off x="177587" y="4525201"/>
            <a:ext cx="635213" cy="68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203200" y="5702745"/>
            <a:ext cx="643696" cy="6903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</a:p>
        </p:txBody>
      </p:sp>
      <p:sp>
        <p:nvSpPr>
          <p:cNvPr id="16" name="Oval 15"/>
          <p:cNvSpPr/>
          <p:nvPr/>
        </p:nvSpPr>
        <p:spPr>
          <a:xfrm>
            <a:off x="6782429" y="4546601"/>
            <a:ext cx="634371" cy="65320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6884029" y="5715000"/>
            <a:ext cx="634371" cy="6903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45618" y="81961"/>
            <a:ext cx="10132679" cy="758159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5618" y="178836"/>
            <a:ext cx="949490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667" kern="0">
                <a:solidFill>
                  <a:prstClr val="white"/>
                </a:solidFill>
                <a:latin typeface="Times New Roman" panose="02020603050405020304"/>
                <a:cs typeface="Arial"/>
                <a:sym typeface="Arial"/>
              </a:rPr>
              <a:t>       Dựa vào tranh và gợi ý dưới tranh, nói tên các trò chơi dân gian</a:t>
            </a:r>
            <a:endParaRPr lang="en-US" sz="2667" dirty="0">
              <a:solidFill>
                <a:prstClr val="white"/>
              </a:solidFill>
              <a:latin typeface="UTM Avo" panose="02040603050506020204" pitchFamily="18" charset="0"/>
              <a:cs typeface="Arial"/>
              <a:sym typeface="Arial" panose="020B060402020202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53DDDE-72ED-4B93-9895-0F255716B6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18" t="600" r="-233" b="50840"/>
          <a:stretch/>
        </p:blipFill>
        <p:spPr>
          <a:xfrm>
            <a:off x="-129924" y="840119"/>
            <a:ext cx="3787523" cy="381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892446" y="1727815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94039" y="3066433"/>
            <a:ext cx="53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957591"/>
            <a:ext cx="562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5F9A490-2A3C-F933-B28A-ED014AAD8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521110" y="4167410"/>
            <a:ext cx="751000" cy="28763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88FC2AF3-2B38-2F94-0FB0-4DEBF02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772" y="11630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90817EE-B304-1E98-EC32-311E5D6BB3E8}"/>
              </a:ext>
            </a:extLst>
          </p:cNvPr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3F08C8-5B58-F582-6459-E5C559B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CE7F92-8BF4-9C05-205F-8628F1F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6E85C4B-1279-9E1E-A041-2E61856E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431003B-996C-4CC8-AA52-E02A59B1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AFF86E-26AE-0B3C-05DE-7CA3DB195FF3}"/>
              </a:ext>
            </a:extLst>
          </p:cNvPr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>
            <a:extLst>
              <a:ext uri="{FF2B5EF4-FFF2-40B4-BE49-F238E27FC236}">
                <a16:creationId xmlns:a16="http://schemas.microsoft.com/office/drawing/2014/main" id="{E9E96B6B-CDAB-13D6-64E0-F4D52A4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3AF40E17-2C78-2390-CD4C-FF04FDEF3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BDA4B701-CD51-51D0-59AA-739DAB779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639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109723A-996E-5BE2-2BFF-74DD10914E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064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5FBD8E-AC13-7A8E-E48E-5A4121349080}"/>
              </a:ext>
            </a:extLst>
          </p:cNvPr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D7CDB4-5D8D-23F8-2E2B-B5F1F8D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9C926-BD80-8CAA-54DC-AFDA6B0C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CEFD87-B0DB-3581-08D2-A86923D1C3B5}"/>
              </a:ext>
            </a:extLst>
          </p:cNvPr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088C3-8253-4D4F-2ECC-F89809B9BA49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38923-F563-CD19-8C1C-B8753915EF1D}"/>
                </a:ext>
              </a:extLst>
            </p:cNvPr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F562B-E5FE-E108-1163-85BE2DB6E2B6}"/>
              </a:ext>
            </a:extLst>
          </p:cNvPr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F8EC3D-17C3-D8E5-E973-4273208DDE3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253C07-E3AD-5C3E-DD7B-4F92884C54C5}"/>
                </a:ext>
              </a:extLst>
            </p:cNvPr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A4F45-5697-73CF-C63F-FEF8EFC618E2}"/>
              </a:ext>
            </a:extLst>
          </p:cNvPr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3D263-4667-5B8E-9CA3-102194D0785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2F1CE-8B57-4262-472A-774796E58B07}"/>
                </a:ext>
              </a:extLst>
            </p:cNvPr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494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D02A6-DBB6-C63A-F825-82813465C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993" y="1690302"/>
            <a:ext cx="11089585" cy="4487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39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A844A-5968-45B5-A79B-547A23BF7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613" y="2557563"/>
            <a:ext cx="7334124" cy="2066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568EE-E57D-2662-16ED-5B1EFCE5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277" y="2308726"/>
            <a:ext cx="8260796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3F8D3-13A9-7CA1-1556-BE99E7AB7897}"/>
              </a:ext>
            </a:extLst>
          </p:cNvPr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FE494-36D5-BE27-BA97-AC6D9111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D8B53-DA62-EF97-115E-2F805E4B87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BCE3B3-3632-5288-405F-A22BB605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B1409-007D-6F82-842E-AD44E993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76F501-0225-0EEF-7C4B-49AD271AA0CA}"/>
              </a:ext>
            </a:extLst>
          </p:cNvPr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D19F3F-05C0-A989-1353-7276240775A0}"/>
                </a:ext>
              </a:extLst>
            </p:cNvPr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7A6E93DE-358D-31B4-5E74-3DB4233855E2}"/>
                </a:ext>
              </a:extLst>
            </p:cNvPr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0CD6A-E672-8384-BE69-1B7BCEFDBBF2}"/>
              </a:ext>
            </a:extLst>
          </p:cNvPr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CB9464-D191-2CC9-8F3B-CAAB629FABBE}"/>
                </a:ext>
              </a:extLst>
            </p:cNvPr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B888DF22-3A9A-3240-D2D0-39C7EA0943F3}"/>
                </a:ext>
              </a:extLst>
            </p:cNvPr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D1736-3B22-24D1-9E60-C31C1031BBBA}"/>
              </a:ext>
            </a:extLst>
          </p:cNvPr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D184EE-2607-931E-3D60-3A28BBD7A373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6A4DEE54-51D1-EC75-57EA-283CD7F3E419}"/>
                </a:ext>
              </a:extLst>
            </p:cNvPr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607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21621" y="3149600"/>
            <a:ext cx="4978400" cy="1701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tay</a:t>
            </a:r>
            <a:endParaRPr lang="en-US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023600" y="5785556"/>
            <a:ext cx="914400" cy="68580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4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127956"/>
            <a:ext cx="5143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35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023600" y="5830711"/>
            <a:ext cx="914400" cy="68580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2400" y="3429000"/>
            <a:ext cx="4978400" cy="1701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53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nhảy</a:t>
            </a:r>
            <a:endParaRPr lang="en-US" sz="53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7"/>
          <a:stretch>
            <a:fillRect/>
          </a:stretch>
        </p:blipFill>
        <p:spPr bwMode="auto">
          <a:xfrm>
            <a:off x="711200" y="2108200"/>
            <a:ext cx="5124536" cy="38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0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922115" y="1621768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thao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80359" y="2641098"/>
            <a:ext cx="5338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711370"/>
            <a:ext cx="5622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gì khi bảo quản dụng cụ thể thao của môn 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DD4C1D9-8B08-CCD3-D88A-0172EC794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454308" y="4143749"/>
            <a:ext cx="824428" cy="315756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737C7E3-A6CF-2912-1A2F-523FD8933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800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7E82-A2AC-012A-5AC3-79824FC2E366}"/>
              </a:ext>
            </a:extLst>
          </p:cNvPr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DC83-AC51-FA45-A06A-4DE4A348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5F647-FA3B-7D6C-B78C-1F44AEB5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5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319</Words>
  <Application>Microsoft Office PowerPoint</Application>
  <PresentationFormat>Widescreen</PresentationFormat>
  <Paragraphs>51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#9Slide07 HoneyCream</vt:lpstr>
      <vt:lpstr>Arial</vt:lpstr>
      <vt:lpstr>Calibri</vt:lpstr>
      <vt:lpstr>Cambria</vt:lpstr>
      <vt:lpstr>Kalam</vt:lpstr>
      <vt:lpstr>Montserrat</vt:lpstr>
      <vt:lpstr>SVN-Newton</vt:lpstr>
      <vt:lpstr>SVN-Ready</vt:lpstr>
      <vt:lpstr>Times New Roman</vt:lpstr>
      <vt:lpstr>UTM Avo</vt:lpstr>
      <vt:lpstr>UTM Avo</vt:lpstr>
      <vt:lpstr>Vogue-ExtraBold</vt:lpstr>
      <vt:lpstr>阿里妈妈刀隶体</vt:lpstr>
      <vt:lpstr>阿里巴巴普惠体</vt:lpstr>
      <vt:lpstr>1_Office 主题</vt:lpstr>
      <vt:lpstr>4_Office 主题​​</vt:lpstr>
      <vt:lpstr>Office 主题</vt:lpstr>
      <vt:lpstr>2_Office 主题</vt:lpstr>
      <vt:lpstr>3_Office 主题</vt:lpstr>
      <vt:lpstr>1_Custom Design</vt:lpstr>
      <vt:lpstr>3_Office Theme</vt:lpstr>
      <vt:lpstr>3_Doodle Sketchbook by Slidesgo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2021-09-23T13:39:13Z</dcterms:created>
  <dcterms:modified xsi:type="dcterms:W3CDTF">2025-12-22T02:22:12Z</dcterms:modified>
</cp:coreProperties>
</file>