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5" r:id="rId3"/>
  </p:sldMasterIdLst>
  <p:notesMasterIdLst>
    <p:notesMasterId r:id="rId13"/>
  </p:notesMasterIdLst>
  <p:sldIdLst>
    <p:sldId id="315" r:id="rId4"/>
    <p:sldId id="269" r:id="rId5"/>
    <p:sldId id="262" r:id="rId6"/>
    <p:sldId id="517" r:id="rId7"/>
    <p:sldId id="516" r:id="rId8"/>
    <p:sldId id="522" r:id="rId9"/>
    <p:sldId id="523" r:id="rId10"/>
    <p:sldId id="525" r:id="rId11"/>
    <p:sldId id="52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83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A850A86-CA9E-46F6-B3A2-4481A8696540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393C3D8-761E-488A-B4F5-65BC2510EB2C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53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171678F-C6DE-48B3-BCC2-D0E398061D4B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AA6C307-0E17-4CBE-903F-7DB4272E7770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8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C0957D9-C18E-49F2-8146-E0B1D203B0B4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0B5119A-0FF1-4E4F-BDF5-1EB6DE19D800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11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0F7E8E1-78CB-4EA2-AA74-6A5634F8F305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C6A6918-70ED-4FED-B45C-AA376312B807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4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5B2F2B0-0CB5-424D-9960-9A406CE42BE9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F4576E8-F44B-4F3C-BD58-5EE348D0B8F8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57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1671184-1E00-470E-88DD-88B1BA8BD820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4577C25-40BB-4749-8446-53E7005D323C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03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0370038-E06B-40D3-B4E2-85630B4D25C8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5A5FECB-06FC-4200-B138-DFA7416FE344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76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BCCA61E-1621-46A7-9234-F75D0595DFFA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9A2325F-E04C-499E-BD69-E415C2066707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55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543FF2D-6E41-435D-9EE3-A832BE682682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D859978-DC1A-423E-9FE5-12280FFB872A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44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CBC9220-4D8C-43A3-85C6-B33A9719E26B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81C291D-655F-45C4-85AF-3B8EB1EE9994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49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D419A43-19FF-4A90-B9B3-78DBABFBA6A2}" type="datetimeFigureOut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9DC38CC-6D95-4270-9C59-A27560EBB165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51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DC0059B-5318-48EE-B15A-4A9CC8016B68}" type="datetime1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2025/12/22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zh-CN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31B2CFA-FD71-4B54-9F99-A0E2BDBFB6F2}" type="slidenum">
              <a:rPr lang="zh-CN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10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0022-0E1E-D05E-0147-937717373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413A0-B189-78A2-29DA-188074E94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85BF8-9CBD-1376-5202-8D07ABA04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CC2A3-584D-A7F0-0207-2E5ED64F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1700-B476-4C86-83E9-4082E5B6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59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B9B3-3CF6-C818-FAC0-E4039419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10237-4C17-753D-8237-07B0B3BD9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62383-BB13-E7E9-CDD5-6D579E00D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56660-309D-9AC4-268C-006AEEE25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B4A0D-45AC-A2A8-3CEF-E1C29128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9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5A376-B584-46BE-D968-A6CECD29D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C8FBF-516C-2DFE-C535-5BB1D9DA8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0254D-BCA5-1F9C-08FF-256794E8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672BF-E3D8-9A66-157E-272EF5E0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CFB3F-4BDB-EF5D-A7F6-9345450F6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31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86B61-BD2D-9542-BA21-3F0986F49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11512-A0D0-9DD6-7EF1-97C655FB5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1D029-5721-8AB3-E158-721CA53FC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B9B2B-9C49-B5A1-6A15-131FEFAAB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8AEA6-831F-75BA-106E-94EC5BF9F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3B812-8DA4-CB14-26F9-FA8ADEDE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6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C7E5-0C72-38B5-0896-8E92E9DA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71BAB-53A9-B377-C2FA-923726638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4E9D4-6136-A548-371E-8F2129440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FB6E7-5618-F6EB-CC7E-D59060984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3EEE94-9938-B493-B2EE-D8FD6BA58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E13650-80C2-42D7-110B-200938A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9199A3-5815-5B70-1E0B-5132D3CB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9DB91-C3E2-B2EA-835D-63FFE423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29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35D0-B445-B5B9-0D3E-D1F8DBCF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9B4CA-DB1F-E5E9-A3AA-AACBB9ADE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1CDF45-BB82-34D1-A3B3-E7B517E6F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30158-3771-E484-949A-42DE5ED1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63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BFED1A-3F7F-1340-C279-717DE098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1D526-1931-F4D4-5847-D92FA7974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BE3B0-71EB-1B29-0BE6-250633CB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98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F3539-A91B-D869-80F5-0D393D96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BE178-E830-07DA-756E-80EBB7FF0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BD237-6C85-B26D-A872-A49548A1F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7B3CE-B4D8-AFD0-F6D6-CCC1CD9D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41983-CA4A-A049-0893-22A693F2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FED93-4FAC-EEBC-1099-26B78DD8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D467-3C4B-30EF-18E8-D2CEB5C6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90E6A-347C-D57A-1997-A22823955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DB8F3-BBCA-EA2C-0849-8841D97E2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281FE-0B65-4190-1DD0-0AAE0E66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D8AAC-F0B3-A7B0-BC0A-28F608B7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4997F-3F8E-4787-3B85-D542FC09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06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2D37-34BB-A4A7-5DB7-DC4EAD00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844C9-B3F9-319F-69FE-C361E32CE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31B8C-87F7-23F7-654A-71E913C0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5F351-E4E6-DB37-461B-78BD8513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B8E36-706E-FD89-95EE-79C77FF2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250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1A3E28-0558-F00B-8DAA-7F6DFDF6C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7903F-E64E-C07E-86D2-64D8843F9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300A5-3327-CD88-9B34-1A3FD9E1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D6AF3-2870-48A2-FE18-8568815E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EF029-F4BC-A0FF-6390-1AF01E0E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2.emf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0.emf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artoon, dog, animated cartoon&#10;&#10;Description automatically generated">
            <a:extLst>
              <a:ext uri="{FF2B5EF4-FFF2-40B4-BE49-F238E27FC236}">
                <a16:creationId xmlns:a16="http://schemas.microsoft.com/office/drawing/2014/main" id="{C25C897D-6302-7053-CDD3-88316CDF5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CA1397-9337-4F3D-6ECD-03505A7ED176}"/>
              </a:ext>
            </a:extLst>
          </p:cNvPr>
          <p:cNvSpPr/>
          <p:nvPr userDrawn="1"/>
        </p:nvSpPr>
        <p:spPr>
          <a:xfrm>
            <a:off x="193237" y="173421"/>
            <a:ext cx="11646666" cy="6479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7F29B-9829-F1C0-C972-81ED658D2D9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671" y="93891"/>
            <a:ext cx="1585823" cy="15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57421" y="106145"/>
            <a:ext cx="1962188" cy="1131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711949" y="671745"/>
            <a:ext cx="1480051" cy="9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05E5E7D-9705-86DE-5E6C-46998C1A41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7CB3D1-A846-7FEF-624A-6341ED71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43CA5-328C-7060-91CB-229586D3E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8FC5D-7F03-BDE5-7DA0-92719DAE4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40C57F-AE83-4151-88B2-21E5B832DC8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E52E0-EC99-DE17-18DF-AB847F510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6A1A2-BBAC-49B9-BEF7-C71090D11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CDE9C-1783-4169-A8FC-CF51A887D1D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5E2894-1B1E-3EB2-C931-95080FF04F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671" y="93891"/>
            <a:ext cx="1585823" cy="15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3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sv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19" Type="http://schemas.openxmlformats.org/officeDocument/2006/relationships/image" Target="../media/image50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A1A7751-515C-D375-A27D-C078576DB96F}"/>
              </a:ext>
            </a:extLst>
          </p:cNvPr>
          <p:cNvSpPr/>
          <p:nvPr/>
        </p:nvSpPr>
        <p:spPr>
          <a:xfrm>
            <a:off x="6070601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B52525C-B7DE-16BB-676A-69FCBC11A1CA}"/>
              </a:ext>
            </a:extLst>
          </p:cNvPr>
          <p:cNvSpPr/>
          <p:nvPr/>
        </p:nvSpPr>
        <p:spPr>
          <a:xfrm flipH="1">
            <a:off x="-3155339" y="-64645"/>
            <a:ext cx="927673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6FBE7C8-2AF3-49EA-478C-D23855E992DF}"/>
              </a:ext>
            </a:extLst>
          </p:cNvPr>
          <p:cNvSpPr/>
          <p:nvPr/>
        </p:nvSpPr>
        <p:spPr>
          <a:xfrm>
            <a:off x="7457169" y="4147127"/>
            <a:ext cx="1947416" cy="2325273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C8F3709-26DA-2131-0A41-014C347B72DF}"/>
              </a:ext>
            </a:extLst>
          </p:cNvPr>
          <p:cNvSpPr/>
          <p:nvPr/>
        </p:nvSpPr>
        <p:spPr>
          <a:xfrm>
            <a:off x="4915705" y="4548519"/>
            <a:ext cx="2360591" cy="1923881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1"/>
                </a:lnTo>
                <a:lnTo>
                  <a:pt x="0" y="28858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B66A2FA-FD48-FB6B-06B7-58B46A627A6D}"/>
              </a:ext>
            </a:extLst>
          </p:cNvPr>
          <p:cNvSpPr/>
          <p:nvPr/>
        </p:nvSpPr>
        <p:spPr>
          <a:xfrm>
            <a:off x="3900632" y="4276274"/>
            <a:ext cx="837273" cy="2196126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09" y="0"/>
                </a:lnTo>
                <a:lnTo>
                  <a:pt x="1255909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40B2B9A3-14C1-9D8E-BB60-A6FEDDBA79BB}"/>
              </a:ext>
            </a:extLst>
          </p:cNvPr>
          <p:cNvSpPr/>
          <p:nvPr/>
        </p:nvSpPr>
        <p:spPr>
          <a:xfrm>
            <a:off x="1736828" y="4799112"/>
            <a:ext cx="1917809" cy="1673289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2"/>
                </a:lnTo>
                <a:lnTo>
                  <a:pt x="0" y="2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0D50A98E-A331-B52A-64FB-C630BA744192}"/>
              </a:ext>
            </a:extLst>
          </p:cNvPr>
          <p:cNvSpPr/>
          <p:nvPr/>
        </p:nvSpPr>
        <p:spPr>
          <a:xfrm>
            <a:off x="9582385" y="4710550"/>
            <a:ext cx="1468942" cy="1761850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4"/>
                </a:lnTo>
                <a:lnTo>
                  <a:pt x="0" y="2642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31C1D8C5-E6C0-C186-4109-4290A985ECD9}"/>
              </a:ext>
            </a:extLst>
          </p:cNvPr>
          <p:cNvSpPr/>
          <p:nvPr/>
        </p:nvSpPr>
        <p:spPr>
          <a:xfrm rot="19310558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4082CC0B-0ECE-83B5-7EDE-89B8E6FBBA88}"/>
              </a:ext>
            </a:extLst>
          </p:cNvPr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BC61E96D-6A9B-2F44-42D8-F3E3A04760A8}"/>
              </a:ext>
            </a:extLst>
          </p:cNvPr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7">
            <a:extLst>
              <a:ext uri="{FF2B5EF4-FFF2-40B4-BE49-F238E27FC236}">
                <a16:creationId xmlns:a16="http://schemas.microsoft.com/office/drawing/2014/main" id="{278390DF-57C8-F342-C4DA-DECAEC4722BE}"/>
              </a:ext>
            </a:extLst>
          </p:cNvPr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D2F9D6F0-1534-AE1B-3455-D2000E479578}"/>
              </a:ext>
            </a:extLst>
          </p:cNvPr>
          <p:cNvSpPr/>
          <p:nvPr/>
        </p:nvSpPr>
        <p:spPr>
          <a:xfrm rot="1958932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29">
            <a:extLst>
              <a:ext uri="{FF2B5EF4-FFF2-40B4-BE49-F238E27FC236}">
                <a16:creationId xmlns:a16="http://schemas.microsoft.com/office/drawing/2014/main" id="{8BAA6E30-34C3-A9D2-2D02-B6CCB87F9158}"/>
              </a:ext>
            </a:extLst>
          </p:cNvPr>
          <p:cNvSpPr/>
          <p:nvPr/>
        </p:nvSpPr>
        <p:spPr>
          <a:xfrm rot="20096521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30">
            <a:extLst>
              <a:ext uri="{FF2B5EF4-FFF2-40B4-BE49-F238E27FC236}">
                <a16:creationId xmlns:a16="http://schemas.microsoft.com/office/drawing/2014/main" id="{BA1F5008-2B4B-99BC-B9B4-FD555B62BCB1}"/>
              </a:ext>
            </a:extLst>
          </p:cNvPr>
          <p:cNvSpPr/>
          <p:nvPr/>
        </p:nvSpPr>
        <p:spPr>
          <a:xfrm rot="19407163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43857-D8BD-CFF9-FCE7-A5F1600980A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227967" y="105444"/>
            <a:ext cx="11918713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8046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7C70A39A-5F5C-C8B1-9331-0BBD9484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" y="-73044"/>
            <a:ext cx="12165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4843D62C-F39D-7368-3D96-1948C02C42B6}"/>
              </a:ext>
            </a:extLst>
          </p:cNvPr>
          <p:cNvSpPr/>
          <p:nvPr/>
        </p:nvSpPr>
        <p:spPr>
          <a:xfrm>
            <a:off x="434839" y="589075"/>
            <a:ext cx="7489961" cy="3159965"/>
          </a:xfrm>
          <a:custGeom>
            <a:avLst/>
            <a:gdLst>
              <a:gd name="csX0" fmla="*/ 0 w 7489961"/>
              <a:gd name="csY0" fmla="*/ 526671 h 3159965"/>
              <a:gd name="csX1" fmla="*/ 526671 w 7489961"/>
              <a:gd name="csY1" fmla="*/ 0 h 3159965"/>
              <a:gd name="csX2" fmla="*/ 6963290 w 7489961"/>
              <a:gd name="csY2" fmla="*/ 0 h 3159965"/>
              <a:gd name="csX3" fmla="*/ 7489961 w 7489961"/>
              <a:gd name="csY3" fmla="*/ 526671 h 3159965"/>
              <a:gd name="csX4" fmla="*/ 7489961 w 7489961"/>
              <a:gd name="csY4" fmla="*/ 2633294 h 3159965"/>
              <a:gd name="csX5" fmla="*/ 6963290 w 7489961"/>
              <a:gd name="csY5" fmla="*/ 3159965 h 3159965"/>
              <a:gd name="csX6" fmla="*/ 526671 w 7489961"/>
              <a:gd name="csY6" fmla="*/ 3159965 h 3159965"/>
              <a:gd name="csX7" fmla="*/ 0 w 7489961"/>
              <a:gd name="csY7" fmla="*/ 2633294 h 3159965"/>
              <a:gd name="csX8" fmla="*/ 0 w 7489961"/>
              <a:gd name="csY8" fmla="*/ 526671 h 3159965"/>
              <a:gd name="csX0" fmla="*/ 0 w 7489961"/>
              <a:gd name="csY0" fmla="*/ 526671 h 3159965"/>
              <a:gd name="csX1" fmla="*/ 526671 w 7489961"/>
              <a:gd name="csY1" fmla="*/ 0 h 3159965"/>
              <a:gd name="csX2" fmla="*/ 6963290 w 7489961"/>
              <a:gd name="csY2" fmla="*/ 0 h 3159965"/>
              <a:gd name="csX3" fmla="*/ 7489961 w 7489961"/>
              <a:gd name="csY3" fmla="*/ 526671 h 3159965"/>
              <a:gd name="csX4" fmla="*/ 7489961 w 7489961"/>
              <a:gd name="csY4" fmla="*/ 2633294 h 3159965"/>
              <a:gd name="csX5" fmla="*/ 6963290 w 7489961"/>
              <a:gd name="csY5" fmla="*/ 3159965 h 3159965"/>
              <a:gd name="csX6" fmla="*/ 526671 w 7489961"/>
              <a:gd name="csY6" fmla="*/ 3159965 h 3159965"/>
              <a:gd name="csX7" fmla="*/ 0 w 7489961"/>
              <a:gd name="csY7" fmla="*/ 2633294 h 3159965"/>
              <a:gd name="csX8" fmla="*/ 0 w 7489961"/>
              <a:gd name="csY8" fmla="*/ 526671 h 31599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489961" h="3159965" fill="none" extrusionOk="0">
                <a:moveTo>
                  <a:pt x="0" y="526671"/>
                </a:moveTo>
                <a:cubicBezTo>
                  <a:pt x="-22164" y="232214"/>
                  <a:pt x="255028" y="15726"/>
                  <a:pt x="526671" y="0"/>
                </a:cubicBezTo>
                <a:cubicBezTo>
                  <a:pt x="2709080" y="358351"/>
                  <a:pt x="4386489" y="263089"/>
                  <a:pt x="6963290" y="0"/>
                </a:cubicBezTo>
                <a:cubicBezTo>
                  <a:pt x="7313608" y="91567"/>
                  <a:pt x="7514513" y="265873"/>
                  <a:pt x="7489961" y="526671"/>
                </a:cubicBezTo>
                <a:cubicBezTo>
                  <a:pt x="7367202" y="1531322"/>
                  <a:pt x="7577115" y="1673918"/>
                  <a:pt x="7489961" y="2633294"/>
                </a:cubicBezTo>
                <a:cubicBezTo>
                  <a:pt x="7412032" y="2936963"/>
                  <a:pt x="7202251" y="3124147"/>
                  <a:pt x="6963290" y="3159965"/>
                </a:cubicBezTo>
                <a:cubicBezTo>
                  <a:pt x="6011001" y="3298992"/>
                  <a:pt x="3240346" y="3010709"/>
                  <a:pt x="526671" y="3159965"/>
                </a:cubicBezTo>
                <a:cubicBezTo>
                  <a:pt x="242497" y="3069364"/>
                  <a:pt x="-71905" y="2966152"/>
                  <a:pt x="0" y="2633294"/>
                </a:cubicBezTo>
                <a:cubicBezTo>
                  <a:pt x="27418" y="2024541"/>
                  <a:pt x="66982" y="1373240"/>
                  <a:pt x="0" y="526671"/>
                </a:cubicBezTo>
                <a:close/>
              </a:path>
              <a:path w="7489961" h="3159965" stroke="0" extrusionOk="0">
                <a:moveTo>
                  <a:pt x="0" y="526671"/>
                </a:moveTo>
                <a:cubicBezTo>
                  <a:pt x="-4336" y="248304"/>
                  <a:pt x="234597" y="-5320"/>
                  <a:pt x="526671" y="0"/>
                </a:cubicBezTo>
                <a:cubicBezTo>
                  <a:pt x="3235025" y="208312"/>
                  <a:pt x="4166444" y="-76746"/>
                  <a:pt x="6963290" y="0"/>
                </a:cubicBezTo>
                <a:cubicBezTo>
                  <a:pt x="7220456" y="56187"/>
                  <a:pt x="7440112" y="277611"/>
                  <a:pt x="7489961" y="526671"/>
                </a:cubicBezTo>
                <a:cubicBezTo>
                  <a:pt x="7518439" y="1339629"/>
                  <a:pt x="7576705" y="1988301"/>
                  <a:pt x="7489961" y="2633294"/>
                </a:cubicBezTo>
                <a:cubicBezTo>
                  <a:pt x="7534030" y="2941955"/>
                  <a:pt x="7266889" y="3145545"/>
                  <a:pt x="6963290" y="3159965"/>
                </a:cubicBezTo>
                <a:cubicBezTo>
                  <a:pt x="4734356" y="3445760"/>
                  <a:pt x="3654985" y="3014547"/>
                  <a:pt x="526671" y="3159965"/>
                </a:cubicBezTo>
                <a:cubicBezTo>
                  <a:pt x="276165" y="3165637"/>
                  <a:pt x="-23712" y="2926169"/>
                  <a:pt x="0" y="2633294"/>
                </a:cubicBezTo>
                <a:cubicBezTo>
                  <a:pt x="20287" y="2410750"/>
                  <a:pt x="44882" y="957428"/>
                  <a:pt x="0" y="526671"/>
                </a:cubicBezTo>
                <a:close/>
              </a:path>
              <a:path w="7489961" h="3159965" fill="none" stroke="0" extrusionOk="0">
                <a:moveTo>
                  <a:pt x="0" y="526671"/>
                </a:moveTo>
                <a:cubicBezTo>
                  <a:pt x="-57723" y="205414"/>
                  <a:pt x="233094" y="16687"/>
                  <a:pt x="526671" y="0"/>
                </a:cubicBezTo>
                <a:cubicBezTo>
                  <a:pt x="2773102" y="176592"/>
                  <a:pt x="4033409" y="54127"/>
                  <a:pt x="6963290" y="0"/>
                </a:cubicBezTo>
                <a:cubicBezTo>
                  <a:pt x="7276462" y="55644"/>
                  <a:pt x="7510845" y="268050"/>
                  <a:pt x="7489961" y="526671"/>
                </a:cubicBezTo>
                <a:cubicBezTo>
                  <a:pt x="7307108" y="1537824"/>
                  <a:pt x="7613295" y="1697810"/>
                  <a:pt x="7489961" y="2633294"/>
                </a:cubicBezTo>
                <a:cubicBezTo>
                  <a:pt x="7462154" y="2936534"/>
                  <a:pt x="7240894" y="3128615"/>
                  <a:pt x="6963290" y="3159965"/>
                </a:cubicBezTo>
                <a:cubicBezTo>
                  <a:pt x="5843643" y="3254649"/>
                  <a:pt x="3068917" y="3628613"/>
                  <a:pt x="526671" y="3159965"/>
                </a:cubicBezTo>
                <a:cubicBezTo>
                  <a:pt x="236545" y="3081038"/>
                  <a:pt x="-60485" y="2972183"/>
                  <a:pt x="0" y="2633294"/>
                </a:cubicBezTo>
                <a:cubicBezTo>
                  <a:pt x="173439" y="2018860"/>
                  <a:pt x="101262" y="1338864"/>
                  <a:pt x="0" y="52667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489961"/>
                      <a:gd name="connsiteY0" fmla="*/ 526671 h 3159965"/>
                      <a:gd name="connsiteX1" fmla="*/ 526671 w 7489961"/>
                      <a:gd name="connsiteY1" fmla="*/ 0 h 3159965"/>
                      <a:gd name="connsiteX2" fmla="*/ 6963290 w 7489961"/>
                      <a:gd name="connsiteY2" fmla="*/ 0 h 3159965"/>
                      <a:gd name="connsiteX3" fmla="*/ 7489961 w 7489961"/>
                      <a:gd name="connsiteY3" fmla="*/ 526671 h 3159965"/>
                      <a:gd name="connsiteX4" fmla="*/ 7489961 w 7489961"/>
                      <a:gd name="connsiteY4" fmla="*/ 2633294 h 3159965"/>
                      <a:gd name="connsiteX5" fmla="*/ 6963290 w 7489961"/>
                      <a:gd name="connsiteY5" fmla="*/ 3159965 h 3159965"/>
                      <a:gd name="connsiteX6" fmla="*/ 526671 w 7489961"/>
                      <a:gd name="connsiteY6" fmla="*/ 3159965 h 3159965"/>
                      <a:gd name="connsiteX7" fmla="*/ 0 w 7489961"/>
                      <a:gd name="connsiteY7" fmla="*/ 2633294 h 3159965"/>
                      <a:gd name="connsiteX8" fmla="*/ 0 w 7489961"/>
                      <a:gd name="connsiteY8" fmla="*/ 526671 h 3159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89961" h="3159965" fill="none" extrusionOk="0">
                        <a:moveTo>
                          <a:pt x="0" y="526671"/>
                        </a:moveTo>
                        <a:cubicBezTo>
                          <a:pt x="-11470" y="233944"/>
                          <a:pt x="248934" y="10742"/>
                          <a:pt x="526671" y="0"/>
                        </a:cubicBezTo>
                        <a:cubicBezTo>
                          <a:pt x="2556321" y="130954"/>
                          <a:pt x="4365294" y="43574"/>
                          <a:pt x="6963290" y="0"/>
                        </a:cubicBezTo>
                        <a:cubicBezTo>
                          <a:pt x="7284923" y="47382"/>
                          <a:pt x="7511833" y="262590"/>
                          <a:pt x="7489961" y="526671"/>
                        </a:cubicBezTo>
                        <a:cubicBezTo>
                          <a:pt x="7339522" y="1555558"/>
                          <a:pt x="7575840" y="1679914"/>
                          <a:pt x="7489961" y="2633294"/>
                        </a:cubicBezTo>
                        <a:cubicBezTo>
                          <a:pt x="7434570" y="2933262"/>
                          <a:pt x="7232817" y="3145237"/>
                          <a:pt x="6963290" y="3159965"/>
                        </a:cubicBezTo>
                        <a:cubicBezTo>
                          <a:pt x="6238804" y="3315162"/>
                          <a:pt x="3393539" y="3322985"/>
                          <a:pt x="526671" y="3159965"/>
                        </a:cubicBezTo>
                        <a:cubicBezTo>
                          <a:pt x="239530" y="3109500"/>
                          <a:pt x="-44726" y="2950282"/>
                          <a:pt x="0" y="2633294"/>
                        </a:cubicBezTo>
                        <a:cubicBezTo>
                          <a:pt x="64656" y="1957959"/>
                          <a:pt x="-17807" y="1310235"/>
                          <a:pt x="0" y="526671"/>
                        </a:cubicBezTo>
                        <a:close/>
                      </a:path>
                      <a:path w="7489961" h="3159965" stroke="0" extrusionOk="0">
                        <a:moveTo>
                          <a:pt x="0" y="526671"/>
                        </a:moveTo>
                        <a:cubicBezTo>
                          <a:pt x="-3714" y="233508"/>
                          <a:pt x="208109" y="10392"/>
                          <a:pt x="526671" y="0"/>
                        </a:cubicBezTo>
                        <a:cubicBezTo>
                          <a:pt x="3282539" y="132882"/>
                          <a:pt x="4320314" y="-84951"/>
                          <a:pt x="6963290" y="0"/>
                        </a:cubicBezTo>
                        <a:cubicBezTo>
                          <a:pt x="7212585" y="40602"/>
                          <a:pt x="7486856" y="252960"/>
                          <a:pt x="7489961" y="526671"/>
                        </a:cubicBezTo>
                        <a:cubicBezTo>
                          <a:pt x="7510148" y="1387044"/>
                          <a:pt x="7642441" y="1992021"/>
                          <a:pt x="7489961" y="2633294"/>
                        </a:cubicBezTo>
                        <a:cubicBezTo>
                          <a:pt x="7517109" y="2927387"/>
                          <a:pt x="7279131" y="3108579"/>
                          <a:pt x="6963290" y="3159965"/>
                        </a:cubicBezTo>
                        <a:cubicBezTo>
                          <a:pt x="4833065" y="3247604"/>
                          <a:pt x="3709807" y="3087286"/>
                          <a:pt x="526671" y="3159965"/>
                        </a:cubicBezTo>
                        <a:cubicBezTo>
                          <a:pt x="235043" y="3152753"/>
                          <a:pt x="-22314" y="2955176"/>
                          <a:pt x="0" y="2633294"/>
                        </a:cubicBezTo>
                        <a:cubicBezTo>
                          <a:pt x="-38581" y="2373664"/>
                          <a:pt x="63341" y="953377"/>
                          <a:pt x="0" y="5266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A02B93">
                    <a:lumMod val="60000"/>
                    <a:lumOff val="40000"/>
                  </a:srgbClr>
                </a:outerShdw>
              </a:effectLst>
              <a:uLnTx/>
              <a:uFillTx/>
              <a:latin typeface="#9Slide06 SVNClementine" panose="020F050202020403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BE413E2E-AA53-D055-D77A-A76F6237F67D}"/>
              </a:ext>
            </a:extLst>
          </p:cNvPr>
          <p:cNvSpPr txBox="1"/>
          <p:nvPr/>
        </p:nvSpPr>
        <p:spPr>
          <a:xfrm>
            <a:off x="414519" y="-273779"/>
            <a:ext cx="717828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B532CB-DA5A-21D0-8743-3B5697E05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85" y="992511"/>
            <a:ext cx="718171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12699" y="4829710"/>
            <a:ext cx="12204700" cy="204152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1507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6212" y="391777"/>
            <a:ext cx="7194552" cy="53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-6351" y="4314826"/>
            <a:ext cx="12204701" cy="2527300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281" y="1748662"/>
            <a:ext cx="50906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5C10A-B53B-4946-A17C-6655AC8628AE}"/>
              </a:ext>
            </a:extLst>
          </p:cNvPr>
          <p:cNvSpPr txBox="1"/>
          <p:nvPr/>
        </p:nvSpPr>
        <p:spPr>
          <a:xfrm>
            <a:off x="1758202" y="958493"/>
            <a:ext cx="902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 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Kể tên một số hoạt động của học sinh trong giờ ra chơi.</a:t>
            </a: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1F4A06A3-0D88-4320-B539-85C56294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1899816" y="891435"/>
            <a:ext cx="775185" cy="71270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0DB410-590E-4394-AD33-814ADCC0A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42" y="2225880"/>
            <a:ext cx="5884883" cy="3386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7090D-9695-476D-83E8-617830CC4B53}"/>
              </a:ext>
            </a:extLst>
          </p:cNvPr>
          <p:cNvSpPr txBox="1"/>
          <p:nvPr/>
        </p:nvSpPr>
        <p:spPr>
          <a:xfrm>
            <a:off x="3220058" y="5687877"/>
            <a:ext cx="2254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F43E7-DDDC-48E3-8EBF-D98D91E9794C}"/>
              </a:ext>
            </a:extLst>
          </p:cNvPr>
          <p:cNvSpPr txBox="1"/>
          <p:nvPr/>
        </p:nvSpPr>
        <p:spPr>
          <a:xfrm>
            <a:off x="4769046" y="5687877"/>
            <a:ext cx="14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072A0-C610-4BC7-AD30-3A9F13443D08}"/>
              </a:ext>
            </a:extLst>
          </p:cNvPr>
          <p:cNvSpPr txBox="1"/>
          <p:nvPr/>
        </p:nvSpPr>
        <p:spPr>
          <a:xfrm>
            <a:off x="5949671" y="5687877"/>
            <a:ext cx="225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đuổi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475D7-C65B-4347-BC1E-6DAAEEFF33AB}"/>
              </a:ext>
            </a:extLst>
          </p:cNvPr>
          <p:cNvSpPr txBox="1"/>
          <p:nvPr/>
        </p:nvSpPr>
        <p:spPr>
          <a:xfrm>
            <a:off x="7355949" y="5679921"/>
            <a:ext cx="288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trốn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,…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C9821004-29A4-4752-8589-2097B71978CB}"/>
              </a:ext>
            </a:extLst>
          </p:cNvPr>
          <p:cNvSpPr txBox="1"/>
          <p:nvPr/>
        </p:nvSpPr>
        <p:spPr>
          <a:xfrm>
            <a:off x="1186699" y="1042371"/>
            <a:ext cx="11404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Viết 3 – 4 câu kể về một giờ ra chơi ở trường em.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04ACD3-E1BD-4908-A2FF-D6EFCFBA8FDD}"/>
              </a:ext>
            </a:extLst>
          </p:cNvPr>
          <p:cNvGrpSpPr/>
          <p:nvPr/>
        </p:nvGrpSpPr>
        <p:grpSpPr>
          <a:xfrm>
            <a:off x="903767" y="1709194"/>
            <a:ext cx="10749515" cy="4149345"/>
            <a:chOff x="1090253" y="1641595"/>
            <a:chExt cx="4731219" cy="25116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4A11FF1-AD2B-4B7D-B6E0-5687D65478A0}"/>
                </a:ext>
              </a:extLst>
            </p:cNvPr>
            <p:cNvGrpSpPr/>
            <p:nvPr/>
          </p:nvGrpSpPr>
          <p:grpSpPr>
            <a:xfrm>
              <a:off x="1090253" y="1641595"/>
              <a:ext cx="4731219" cy="2511698"/>
              <a:chOff x="1090253" y="1641595"/>
              <a:chExt cx="4731219" cy="2511698"/>
            </a:xfrm>
          </p:grpSpPr>
          <p:sp>
            <p:nvSpPr>
              <p:cNvPr id="48" name="Rectangle 14">
                <a:extLst>
                  <a:ext uri="{FF2B5EF4-FFF2-40B4-BE49-F238E27FC236}">
                    <a16:creationId xmlns:a16="http://schemas.microsoft.com/office/drawing/2014/main" id="{6C9F910C-991E-45C1-A2F2-CE2BCEC6C2B9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grpSp>
            <p:nvGrpSpPr>
              <p:cNvPr id="49" name="Google Shape;1251;p47">
                <a:extLst>
                  <a:ext uri="{FF2B5EF4-FFF2-40B4-BE49-F238E27FC236}">
                    <a16:creationId xmlns:a16="http://schemas.microsoft.com/office/drawing/2014/main" id="{E27CF2C2-0766-4B62-81C5-6DDE514DCFEF}"/>
                  </a:ext>
                </a:extLst>
              </p:cNvPr>
              <p:cNvGrpSpPr/>
              <p:nvPr/>
            </p:nvGrpSpPr>
            <p:grpSpPr>
              <a:xfrm>
                <a:off x="1090253" y="1641595"/>
                <a:ext cx="4731219" cy="2511698"/>
                <a:chOff x="4951175" y="946666"/>
                <a:chExt cx="1109954" cy="1443671"/>
              </a:xfrm>
            </p:grpSpPr>
            <p:sp>
              <p:nvSpPr>
                <p:cNvPr id="51" name="Google Shape;1252;p47">
                  <a:extLst>
                    <a:ext uri="{FF2B5EF4-FFF2-40B4-BE49-F238E27FC236}">
                      <a16:creationId xmlns:a16="http://schemas.microsoft.com/office/drawing/2014/main" id="{0D8CB77C-B5D0-4005-9D3B-71A416DD3DBD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2" name="Google Shape;1253;p47">
                  <a:extLst>
                    <a:ext uri="{FF2B5EF4-FFF2-40B4-BE49-F238E27FC236}">
                      <a16:creationId xmlns:a16="http://schemas.microsoft.com/office/drawing/2014/main" id="{E30C99B5-1E1D-40DA-B97A-A0FCC87A0AD0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3" name="Google Shape;1254;p47">
                  <a:extLst>
                    <a:ext uri="{FF2B5EF4-FFF2-40B4-BE49-F238E27FC236}">
                      <a16:creationId xmlns:a16="http://schemas.microsoft.com/office/drawing/2014/main" id="{B4DFEBD9-B0AC-4388-BBF6-1AB302FFCB11}"/>
                    </a:ext>
                  </a:extLst>
                </p:cNvPr>
                <p:cNvSpPr/>
                <p:nvPr/>
              </p:nvSpPr>
              <p:spPr>
                <a:xfrm>
                  <a:off x="4951175" y="946666"/>
                  <a:ext cx="1109954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Quire Sans" panose="020B0502040400020003" pitchFamily="34" charset="0"/>
                      <a:sym typeface="Arial"/>
                    </a:rPr>
                    <a:t>   </a:t>
                  </a: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4" name="Google Shape;1255;p47">
                  <a:extLst>
                    <a:ext uri="{FF2B5EF4-FFF2-40B4-BE49-F238E27FC236}">
                      <a16:creationId xmlns:a16="http://schemas.microsoft.com/office/drawing/2014/main" id="{D01BC894-964D-4C5F-8321-562657916464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5" name="Google Shape;1256;p47">
                  <a:extLst>
                    <a:ext uri="{FF2B5EF4-FFF2-40B4-BE49-F238E27FC236}">
                      <a16:creationId xmlns:a16="http://schemas.microsoft.com/office/drawing/2014/main" id="{8AB296C4-B2ED-409E-9153-B41F50729077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6" name="Google Shape;1257;p47">
                  <a:extLst>
                    <a:ext uri="{FF2B5EF4-FFF2-40B4-BE49-F238E27FC236}">
                      <a16:creationId xmlns:a16="http://schemas.microsoft.com/office/drawing/2014/main" id="{B277009B-F5D3-4B48-B913-768984A6A2F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7" name="Google Shape;1258;p47">
                  <a:extLst>
                    <a:ext uri="{FF2B5EF4-FFF2-40B4-BE49-F238E27FC236}">
                      <a16:creationId xmlns:a16="http://schemas.microsoft.com/office/drawing/2014/main" id="{84CD734B-1EAD-4EB8-9E0E-8EA4580BF523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8" name="Google Shape;1259;p47">
                  <a:extLst>
                    <a:ext uri="{FF2B5EF4-FFF2-40B4-BE49-F238E27FC236}">
                      <a16:creationId xmlns:a16="http://schemas.microsoft.com/office/drawing/2014/main" id="{97559ABC-7969-4A3D-8E99-38A730427923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9" name="Google Shape;1260;p47">
                  <a:extLst>
                    <a:ext uri="{FF2B5EF4-FFF2-40B4-BE49-F238E27FC236}">
                      <a16:creationId xmlns:a16="http://schemas.microsoft.com/office/drawing/2014/main" id="{B5E28143-A499-4E87-AE47-2810F40F9860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60" name="Google Shape;1261;p47">
                  <a:extLst>
                    <a:ext uri="{FF2B5EF4-FFF2-40B4-BE49-F238E27FC236}">
                      <a16:creationId xmlns:a16="http://schemas.microsoft.com/office/drawing/2014/main" id="{5F22C070-07CC-4AAC-9B6D-7F8187782059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</p:grp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24A3875A-A2CF-4B73-95BE-C441C31CEF40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EC929C-1429-45B2-B89D-7AB3AA62F360}"/>
                </a:ext>
              </a:extLst>
            </p:cNvPr>
            <p:cNvSpPr txBox="1"/>
            <p:nvPr/>
          </p:nvSpPr>
          <p:spPr>
            <a:xfrm>
              <a:off x="3175177" y="1747640"/>
              <a:ext cx="821928" cy="39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Gợi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20296A7-79D7-4630-A8B6-9D869C72FD52}"/>
              </a:ext>
            </a:extLst>
          </p:cNvPr>
          <p:cNvSpPr txBox="1"/>
          <p:nvPr/>
        </p:nvSpPr>
        <p:spPr>
          <a:xfrm>
            <a:off x="1133468" y="2716539"/>
            <a:ext cx="10087296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Trong giờ ra chơi, em và các bạn thường chơi ở đâu?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và các bạn thường chơi trò chơi gì?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thích hoạt động nào nhất?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cảm thấy thế nào sau mỗi giờ ra chơi?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en-US" sz="3200" kern="0" dirty="0">
              <a:solidFill>
                <a:srgbClr val="000000"/>
              </a:solidFill>
              <a:latin typeface="+mj-lt"/>
              <a:cs typeface="Quire Sans" panose="020B0502040400020003" pitchFamily="34" charset="0"/>
              <a:sym typeface="Arial"/>
            </a:endParaRPr>
          </a:p>
        </p:txBody>
      </p:sp>
      <p:grpSp>
        <p:nvGrpSpPr>
          <p:cNvPr id="62" name="Google Shape;1029;p42">
            <a:extLst>
              <a:ext uri="{FF2B5EF4-FFF2-40B4-BE49-F238E27FC236}">
                <a16:creationId xmlns:a16="http://schemas.microsoft.com/office/drawing/2014/main" id="{9FA19E9B-11A8-49C2-85E0-BD12FCAF9CE5}"/>
              </a:ext>
            </a:extLst>
          </p:cNvPr>
          <p:cNvGrpSpPr/>
          <p:nvPr/>
        </p:nvGrpSpPr>
        <p:grpSpPr>
          <a:xfrm rot="20594821">
            <a:off x="8057757" y="5029222"/>
            <a:ext cx="2280365" cy="1168201"/>
            <a:chOff x="7570574" y="3912596"/>
            <a:chExt cx="1175015" cy="898360"/>
          </a:xfrm>
        </p:grpSpPr>
        <p:grpSp>
          <p:nvGrpSpPr>
            <p:cNvPr id="63" name="Google Shape;1030;p42">
              <a:extLst>
                <a:ext uri="{FF2B5EF4-FFF2-40B4-BE49-F238E27FC236}">
                  <a16:creationId xmlns:a16="http://schemas.microsoft.com/office/drawing/2014/main" id="{17F973ED-1B43-41D8-AD69-4C61A9D0FD93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65" name="Google Shape;1031;p42">
                <a:extLst>
                  <a:ext uri="{FF2B5EF4-FFF2-40B4-BE49-F238E27FC236}">
                    <a16:creationId xmlns:a16="http://schemas.microsoft.com/office/drawing/2014/main" id="{41598FAC-FF5C-4A68-861F-7A52EB1FD69B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6" name="Google Shape;1032;p42">
                <a:extLst>
                  <a:ext uri="{FF2B5EF4-FFF2-40B4-BE49-F238E27FC236}">
                    <a16:creationId xmlns:a16="http://schemas.microsoft.com/office/drawing/2014/main" id="{F022781D-1E95-413D-89ED-AE1EC8B7AD2B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7" name="Google Shape;1033;p42">
                <a:extLst>
                  <a:ext uri="{FF2B5EF4-FFF2-40B4-BE49-F238E27FC236}">
                    <a16:creationId xmlns:a16="http://schemas.microsoft.com/office/drawing/2014/main" id="{72EFE14D-371E-4A21-8656-949D33C1B134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8" name="Google Shape;1034;p42">
                <a:extLst>
                  <a:ext uri="{FF2B5EF4-FFF2-40B4-BE49-F238E27FC236}">
                    <a16:creationId xmlns:a16="http://schemas.microsoft.com/office/drawing/2014/main" id="{D41BA553-D68C-4E08-81FB-37FF22131BF5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9" name="Google Shape;1035;p42">
                <a:extLst>
                  <a:ext uri="{FF2B5EF4-FFF2-40B4-BE49-F238E27FC236}">
                    <a16:creationId xmlns:a16="http://schemas.microsoft.com/office/drawing/2014/main" id="{0EE9EED5-91C3-49A3-80E2-47BADA0DDC00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0" name="Google Shape;1036;p42">
                <a:extLst>
                  <a:ext uri="{FF2B5EF4-FFF2-40B4-BE49-F238E27FC236}">
                    <a16:creationId xmlns:a16="http://schemas.microsoft.com/office/drawing/2014/main" id="{FD650F26-AAF8-4962-BA17-8D4BDFCFF616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1" name="Google Shape;1037;p42">
                <a:extLst>
                  <a:ext uri="{FF2B5EF4-FFF2-40B4-BE49-F238E27FC236}">
                    <a16:creationId xmlns:a16="http://schemas.microsoft.com/office/drawing/2014/main" id="{671D019B-BD4B-49B9-89FB-2A94469EC0BD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2" name="Google Shape;1038;p42">
                <a:extLst>
                  <a:ext uri="{FF2B5EF4-FFF2-40B4-BE49-F238E27FC236}">
                    <a16:creationId xmlns:a16="http://schemas.microsoft.com/office/drawing/2014/main" id="{85B58630-BE1D-4E07-B3F8-A3AC1E161031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3" name="Google Shape;1039;p42">
                <a:extLst>
                  <a:ext uri="{FF2B5EF4-FFF2-40B4-BE49-F238E27FC236}">
                    <a16:creationId xmlns:a16="http://schemas.microsoft.com/office/drawing/2014/main" id="{1AC67F7F-7439-40AE-848A-65FE8D3E3C2A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4" name="Google Shape;1040;p42">
                <a:extLst>
                  <a:ext uri="{FF2B5EF4-FFF2-40B4-BE49-F238E27FC236}">
                    <a16:creationId xmlns:a16="http://schemas.microsoft.com/office/drawing/2014/main" id="{469E9BFB-9AD0-4A26-9FAB-53CB01BCF3EC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5" name="Google Shape;1041;p42">
                <a:extLst>
                  <a:ext uri="{FF2B5EF4-FFF2-40B4-BE49-F238E27FC236}">
                    <a16:creationId xmlns:a16="http://schemas.microsoft.com/office/drawing/2014/main" id="{93D1BCB5-36F2-41E8-ACCC-E83638169CC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6" name="Google Shape;1042;p42">
                <a:extLst>
                  <a:ext uri="{FF2B5EF4-FFF2-40B4-BE49-F238E27FC236}">
                    <a16:creationId xmlns:a16="http://schemas.microsoft.com/office/drawing/2014/main" id="{F0C4FC71-92EB-4543-BC24-5ABA5BD4D267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7" name="Google Shape;1043;p42">
                <a:extLst>
                  <a:ext uri="{FF2B5EF4-FFF2-40B4-BE49-F238E27FC236}">
                    <a16:creationId xmlns:a16="http://schemas.microsoft.com/office/drawing/2014/main" id="{78248FC8-3609-44E5-9CF3-409824E30647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8" name="Google Shape;1044;p42">
                <a:extLst>
                  <a:ext uri="{FF2B5EF4-FFF2-40B4-BE49-F238E27FC236}">
                    <a16:creationId xmlns:a16="http://schemas.microsoft.com/office/drawing/2014/main" id="{5CAFE10D-0853-4A6F-B77C-E18693305EEF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9" name="Google Shape;1045;p42">
                <a:extLst>
                  <a:ext uri="{FF2B5EF4-FFF2-40B4-BE49-F238E27FC236}">
                    <a16:creationId xmlns:a16="http://schemas.microsoft.com/office/drawing/2014/main" id="{4EA43C42-14AE-4EBD-ABF0-D6384DF4C97C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0" name="Google Shape;1046;p42">
                <a:extLst>
                  <a:ext uri="{FF2B5EF4-FFF2-40B4-BE49-F238E27FC236}">
                    <a16:creationId xmlns:a16="http://schemas.microsoft.com/office/drawing/2014/main" id="{8FEC2591-9D3B-4030-8E18-8D2B4AA8D97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1" name="Google Shape;1047;p42">
                <a:extLst>
                  <a:ext uri="{FF2B5EF4-FFF2-40B4-BE49-F238E27FC236}">
                    <a16:creationId xmlns:a16="http://schemas.microsoft.com/office/drawing/2014/main" id="{E62602AC-48E9-40E5-944F-A89C1A2D8BB5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2" name="Google Shape;1048;p42">
                <a:extLst>
                  <a:ext uri="{FF2B5EF4-FFF2-40B4-BE49-F238E27FC236}">
                    <a16:creationId xmlns:a16="http://schemas.microsoft.com/office/drawing/2014/main" id="{D3C3CE15-6894-41C9-9773-86EBCC030164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3" name="Google Shape;1049;p42">
                <a:extLst>
                  <a:ext uri="{FF2B5EF4-FFF2-40B4-BE49-F238E27FC236}">
                    <a16:creationId xmlns:a16="http://schemas.microsoft.com/office/drawing/2014/main" id="{6BA5D7AD-93F3-4EE4-9F61-58C19BB551C4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4" name="Google Shape;1050;p42">
                <a:extLst>
                  <a:ext uri="{FF2B5EF4-FFF2-40B4-BE49-F238E27FC236}">
                    <a16:creationId xmlns:a16="http://schemas.microsoft.com/office/drawing/2014/main" id="{7F7034A0-0517-4586-81CC-D93CB5ABF264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5" name="Google Shape;1051;p42">
                <a:extLst>
                  <a:ext uri="{FF2B5EF4-FFF2-40B4-BE49-F238E27FC236}">
                    <a16:creationId xmlns:a16="http://schemas.microsoft.com/office/drawing/2014/main" id="{1E1F8613-2FD3-42C0-8F32-4245FAD2431A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64" name="Google Shape;1052;p42">
              <a:extLst>
                <a:ext uri="{FF2B5EF4-FFF2-40B4-BE49-F238E27FC236}">
                  <a16:creationId xmlns:a16="http://schemas.microsoft.com/office/drawing/2014/main" id="{66950D31-80E6-46A9-846F-4056B1ED3BCE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rgbClr val="213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Quire Sans" panose="020B0502040400020003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cartoon, dog, animated cartoon&#10;&#10;Description automatically generated">
            <a:extLst>
              <a:ext uri="{FF2B5EF4-FFF2-40B4-BE49-F238E27FC236}">
                <a16:creationId xmlns:a16="http://schemas.microsoft.com/office/drawing/2014/main" id="{D05998A9-8A5E-7519-4677-80B23C780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A585C-D835-2C76-65B0-EA8179A63B65}"/>
              </a:ext>
            </a:extLst>
          </p:cNvPr>
          <p:cNvSpPr/>
          <p:nvPr/>
        </p:nvSpPr>
        <p:spPr>
          <a:xfrm>
            <a:off x="193237" y="173421"/>
            <a:ext cx="11646666" cy="6479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Trong giờ ra chơi, em và các bạn thường chơi ở đâu?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A picture containing cartoon, drawing, illustration, sketch&#10;&#10;Description automatically generated">
            <a:extLst>
              <a:ext uri="{FF2B5EF4-FFF2-40B4-BE49-F238E27FC236}">
                <a16:creationId xmlns:a16="http://schemas.microsoft.com/office/drawing/2014/main" id="{419D786B-9D32-6E14-74F5-FA98E2E304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331" l="9994" r="89942">
                        <a14:foregroundMark x1="30660" y1="27971" x2="46734" y2="48504"/>
                        <a14:foregroundMark x1="46734" y1="48504" x2="51197" y2="60388"/>
                        <a14:foregroundMark x1="51197" y1="60388" x2="46475" y2="66815"/>
                        <a14:foregroundMark x1="46475" y1="66815" x2="50809" y2="72191"/>
                        <a14:foregroundMark x1="50809" y1="72191" x2="55821" y2="90097"/>
                        <a14:foregroundMark x1="55821" y1="90097" x2="48803" y2="91754"/>
                        <a14:foregroundMark x1="48803" y1="91754" x2="48900" y2="90986"/>
                        <a14:foregroundMark x1="28622" y1="34640" x2="35479" y2="28375"/>
                        <a14:foregroundMark x1="35479" y1="28375" x2="35479" y2="28375"/>
                        <a14:foregroundMark x1="52361" y1="63864" x2="52361" y2="70089"/>
                        <a14:foregroundMark x1="47186" y1="93775" x2="55530" y2="93331"/>
                        <a14:foregroundMark x1="55530" y1="93331" x2="55627" y2="93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6" y="2305006"/>
            <a:ext cx="5435053" cy="434804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755C9B-9E38-7800-C68A-5F321FD87D89}"/>
              </a:ext>
            </a:extLst>
          </p:cNvPr>
          <p:cNvSpPr/>
          <p:nvPr/>
        </p:nvSpPr>
        <p:spPr>
          <a:xfrm>
            <a:off x="4272454" y="3113065"/>
            <a:ext cx="7299436" cy="2751457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và các bạn chơi ở khắp sân trường.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16415-7CEA-245D-9D14-F475F46F7C34}"/>
              </a:ext>
            </a:extLst>
          </p:cNvPr>
          <p:cNvSpPr/>
          <p:nvPr/>
        </p:nvSpPr>
        <p:spPr>
          <a:xfrm>
            <a:off x="1087819" y="827064"/>
            <a:ext cx="9522374" cy="1632358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Trong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32407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cartoon, dog, animated cartoon&#10;&#10;Description automatically generated">
            <a:extLst>
              <a:ext uri="{FF2B5EF4-FFF2-40B4-BE49-F238E27FC236}">
                <a16:creationId xmlns:a16="http://schemas.microsoft.com/office/drawing/2014/main" id="{D05998A9-8A5E-7519-4677-80B23C780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A585C-D835-2C76-65B0-EA8179A63B65}"/>
              </a:ext>
            </a:extLst>
          </p:cNvPr>
          <p:cNvSpPr/>
          <p:nvPr/>
        </p:nvSpPr>
        <p:spPr>
          <a:xfrm>
            <a:off x="193237" y="173421"/>
            <a:ext cx="11646666" cy="6479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A picture containing cartoon, drawing, illustration, sketch&#10;&#10;Description automatically generated">
            <a:extLst>
              <a:ext uri="{FF2B5EF4-FFF2-40B4-BE49-F238E27FC236}">
                <a16:creationId xmlns:a16="http://schemas.microsoft.com/office/drawing/2014/main" id="{419D786B-9D32-6E14-74F5-FA98E2E304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331" l="9994" r="89942">
                        <a14:foregroundMark x1="30660" y1="27971" x2="46734" y2="48504"/>
                        <a14:foregroundMark x1="46734" y1="48504" x2="51197" y2="60388"/>
                        <a14:foregroundMark x1="51197" y1="60388" x2="46475" y2="66815"/>
                        <a14:foregroundMark x1="46475" y1="66815" x2="50809" y2="72191"/>
                        <a14:foregroundMark x1="50809" y1="72191" x2="55821" y2="90097"/>
                        <a14:foregroundMark x1="55821" y1="90097" x2="48803" y2="91754"/>
                        <a14:foregroundMark x1="48803" y1="91754" x2="48900" y2="90986"/>
                        <a14:foregroundMark x1="28622" y1="34640" x2="35479" y2="28375"/>
                        <a14:foregroundMark x1="35479" y1="28375" x2="35479" y2="28375"/>
                        <a14:foregroundMark x1="52361" y1="63864" x2="52361" y2="70089"/>
                        <a14:foregroundMark x1="47186" y1="93775" x2="55530" y2="93331"/>
                        <a14:foregroundMark x1="55530" y1="93331" x2="55627" y2="93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6" y="2305006"/>
            <a:ext cx="5435053" cy="434804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755C9B-9E38-7800-C68A-5F321FD87D89}"/>
              </a:ext>
            </a:extLst>
          </p:cNvPr>
          <p:cNvSpPr/>
          <p:nvPr/>
        </p:nvSpPr>
        <p:spPr>
          <a:xfrm>
            <a:off x="4272454" y="3113065"/>
            <a:ext cx="7299436" cy="2751457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lớp em thường chơi đồ cứu và đuổi bắt.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16415-7CEA-245D-9D14-F475F46F7C34}"/>
              </a:ext>
            </a:extLst>
          </p:cNvPr>
          <p:cNvSpPr/>
          <p:nvPr/>
        </p:nvSpPr>
        <p:spPr>
          <a:xfrm>
            <a:off x="1087819" y="827064"/>
            <a:ext cx="9522374" cy="1632358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Em và các bạn thường chơi trò chơi gì?</a:t>
            </a:r>
          </a:p>
        </p:txBody>
      </p:sp>
    </p:spTree>
    <p:extLst>
      <p:ext uri="{BB962C8B-B14F-4D97-AF65-F5344CB8AC3E}">
        <p14:creationId xmlns:p14="http://schemas.microsoft.com/office/powerpoint/2010/main" val="2233176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cartoon, dog, animated cartoon&#10;&#10;Description automatically generated">
            <a:extLst>
              <a:ext uri="{FF2B5EF4-FFF2-40B4-BE49-F238E27FC236}">
                <a16:creationId xmlns:a16="http://schemas.microsoft.com/office/drawing/2014/main" id="{D05998A9-8A5E-7519-4677-80B23C780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A585C-D835-2C76-65B0-EA8179A63B65}"/>
              </a:ext>
            </a:extLst>
          </p:cNvPr>
          <p:cNvSpPr/>
          <p:nvPr/>
        </p:nvSpPr>
        <p:spPr>
          <a:xfrm>
            <a:off x="193237" y="173421"/>
            <a:ext cx="11646666" cy="6479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Em thích hoạt động nào nhất?</a:t>
            </a:r>
          </a:p>
        </p:txBody>
      </p:sp>
      <p:pic>
        <p:nvPicPr>
          <p:cNvPr id="2" name="Picture 1" descr="A picture containing cartoon, drawing, illustration, sketch&#10;&#10;Description automatically generated">
            <a:extLst>
              <a:ext uri="{FF2B5EF4-FFF2-40B4-BE49-F238E27FC236}">
                <a16:creationId xmlns:a16="http://schemas.microsoft.com/office/drawing/2014/main" id="{419D786B-9D32-6E14-74F5-FA98E2E304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331" l="9994" r="89942">
                        <a14:foregroundMark x1="30660" y1="27971" x2="46734" y2="48504"/>
                        <a14:foregroundMark x1="46734" y1="48504" x2="51197" y2="60388"/>
                        <a14:foregroundMark x1="51197" y1="60388" x2="46475" y2="66815"/>
                        <a14:foregroundMark x1="46475" y1="66815" x2="50809" y2="72191"/>
                        <a14:foregroundMark x1="50809" y1="72191" x2="55821" y2="90097"/>
                        <a14:foregroundMark x1="55821" y1="90097" x2="48803" y2="91754"/>
                        <a14:foregroundMark x1="48803" y1="91754" x2="48900" y2="90986"/>
                        <a14:foregroundMark x1="28622" y1="34640" x2="35479" y2="28375"/>
                        <a14:foregroundMark x1="35479" y1="28375" x2="35479" y2="28375"/>
                        <a14:foregroundMark x1="52361" y1="63864" x2="52361" y2="70089"/>
                        <a14:foregroundMark x1="47186" y1="93775" x2="55530" y2="93331"/>
                        <a14:foregroundMark x1="55530" y1="93331" x2="55627" y2="93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6" y="2305006"/>
            <a:ext cx="5435053" cy="43480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16415-7CEA-245D-9D14-F475F46F7C34}"/>
              </a:ext>
            </a:extLst>
          </p:cNvPr>
          <p:cNvSpPr/>
          <p:nvPr/>
        </p:nvSpPr>
        <p:spPr>
          <a:xfrm>
            <a:off x="1087819" y="827064"/>
            <a:ext cx="9522374" cy="1133816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Cảnh sân trường như thế nào?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2B6B19-5FA6-5FF6-A12A-FCEB09F304CB}"/>
              </a:ext>
            </a:extLst>
          </p:cNvPr>
          <p:cNvSpPr/>
          <p:nvPr/>
        </p:nvSpPr>
        <p:spPr>
          <a:xfrm>
            <a:off x="4272454" y="3113065"/>
            <a:ext cx="7299436" cy="2751457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Sân trường vui nhộn, sôi động hẳn lên.</a:t>
            </a:r>
          </a:p>
        </p:txBody>
      </p:sp>
    </p:spTree>
    <p:extLst>
      <p:ext uri="{BB962C8B-B14F-4D97-AF65-F5344CB8AC3E}">
        <p14:creationId xmlns:p14="http://schemas.microsoft.com/office/powerpoint/2010/main" val="3633774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cartoon, dog, animated cartoon&#10;&#10;Description automatically generated">
            <a:extLst>
              <a:ext uri="{FF2B5EF4-FFF2-40B4-BE49-F238E27FC236}">
                <a16:creationId xmlns:a16="http://schemas.microsoft.com/office/drawing/2014/main" id="{D05998A9-8A5E-7519-4677-80B23C780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A585C-D835-2C76-65B0-EA8179A63B65}"/>
              </a:ext>
            </a:extLst>
          </p:cNvPr>
          <p:cNvSpPr/>
          <p:nvPr/>
        </p:nvSpPr>
        <p:spPr>
          <a:xfrm>
            <a:off x="193237" y="173421"/>
            <a:ext cx="11646666" cy="64796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Em thích hoạt động nào nhất?</a:t>
            </a:r>
          </a:p>
        </p:txBody>
      </p:sp>
      <p:pic>
        <p:nvPicPr>
          <p:cNvPr id="2" name="Picture 1" descr="A picture containing cartoon, drawing, illustration, sketch&#10;&#10;Description automatically generated">
            <a:extLst>
              <a:ext uri="{FF2B5EF4-FFF2-40B4-BE49-F238E27FC236}">
                <a16:creationId xmlns:a16="http://schemas.microsoft.com/office/drawing/2014/main" id="{419D786B-9D32-6E14-74F5-FA98E2E304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331" l="9994" r="89942">
                        <a14:foregroundMark x1="30660" y1="27971" x2="46734" y2="48504"/>
                        <a14:foregroundMark x1="46734" y1="48504" x2="51197" y2="60388"/>
                        <a14:foregroundMark x1="51197" y1="60388" x2="46475" y2="66815"/>
                        <a14:foregroundMark x1="46475" y1="66815" x2="50809" y2="72191"/>
                        <a14:foregroundMark x1="50809" y1="72191" x2="55821" y2="90097"/>
                        <a14:foregroundMark x1="55821" y1="90097" x2="48803" y2="91754"/>
                        <a14:foregroundMark x1="48803" y1="91754" x2="48900" y2="90986"/>
                        <a14:foregroundMark x1="28622" y1="34640" x2="35479" y2="28375"/>
                        <a14:foregroundMark x1="35479" y1="28375" x2="35479" y2="28375"/>
                        <a14:foregroundMark x1="52361" y1="63864" x2="52361" y2="70089"/>
                        <a14:foregroundMark x1="47186" y1="93775" x2="55530" y2="93331"/>
                        <a14:foregroundMark x1="55530" y1="93331" x2="55627" y2="93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6" y="2305006"/>
            <a:ext cx="5435053" cy="43480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16415-7CEA-245D-9D14-F475F46F7C34}"/>
              </a:ext>
            </a:extLst>
          </p:cNvPr>
          <p:cNvSpPr/>
          <p:nvPr/>
        </p:nvSpPr>
        <p:spPr>
          <a:xfrm>
            <a:off x="883920" y="827064"/>
            <a:ext cx="10495279" cy="1133816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Em cảm thấy thế nào sau mỗi giờ ra chơi?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2B6B19-5FA6-5FF6-A12A-FCEB09F304CB}"/>
              </a:ext>
            </a:extLst>
          </p:cNvPr>
          <p:cNvSpPr/>
          <p:nvPr/>
        </p:nvSpPr>
        <p:spPr>
          <a:xfrm>
            <a:off x="4272454" y="3113065"/>
            <a:ext cx="7299436" cy="2751457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 giúp đầu óc em được thư giãn. Em rất thích giờ ra chơi.</a:t>
            </a:r>
          </a:p>
        </p:txBody>
      </p:sp>
    </p:spTree>
    <p:extLst>
      <p:ext uri="{BB962C8B-B14F-4D97-AF65-F5344CB8AC3E}">
        <p14:creationId xmlns:p14="http://schemas.microsoft.com/office/powerpoint/2010/main" val="19638234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240</Words>
  <Application>Microsoft Office PowerPoint</Application>
  <PresentationFormat>Widescreen</PresentationFormat>
  <Paragraphs>25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等线</vt:lpstr>
      <vt:lpstr>#9Slide06 SVNClementine</vt:lpstr>
      <vt:lpstr>Aptos</vt:lpstr>
      <vt:lpstr>Aptos Display</vt:lpstr>
      <vt:lpstr>Arial</vt:lpstr>
      <vt:lpstr>Arial-Rounded</vt:lpstr>
      <vt:lpstr>Calibri</vt:lpstr>
      <vt:lpstr>Calibri Light</vt:lpstr>
      <vt:lpstr>Office Theme</vt:lpstr>
      <vt:lpstr>3_Office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58</cp:revision>
  <dcterms:created xsi:type="dcterms:W3CDTF">2021-07-20T01:55:21Z</dcterms:created>
  <dcterms:modified xsi:type="dcterms:W3CDTF">2025-12-22T06:24:59Z</dcterms:modified>
</cp:coreProperties>
</file>