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0.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5" r:id="rId3"/>
    <p:sldMasterId id="2147483678" r:id="rId4"/>
    <p:sldMasterId id="2147483689" r:id="rId5"/>
    <p:sldMasterId id="2147483699" r:id="rId6"/>
    <p:sldMasterId id="2147483713" r:id="rId7"/>
    <p:sldMasterId id="2147483726" r:id="rId8"/>
    <p:sldMasterId id="2147483757" r:id="rId9"/>
    <p:sldMasterId id="2147483772" r:id="rId10"/>
    <p:sldMasterId id="2147483784" r:id="rId11"/>
  </p:sldMasterIdLst>
  <p:notesMasterIdLst>
    <p:notesMasterId r:id="rId38"/>
  </p:notesMasterIdLst>
  <p:sldIdLst>
    <p:sldId id="279" r:id="rId12"/>
    <p:sldId id="304" r:id="rId13"/>
    <p:sldId id="305" r:id="rId14"/>
    <p:sldId id="307" r:id="rId15"/>
    <p:sldId id="306" r:id="rId16"/>
    <p:sldId id="308" r:id="rId17"/>
    <p:sldId id="282" r:id="rId18"/>
    <p:sldId id="543" r:id="rId19"/>
    <p:sldId id="2007577137" r:id="rId20"/>
    <p:sldId id="544" r:id="rId21"/>
    <p:sldId id="511" r:id="rId22"/>
    <p:sldId id="510" r:id="rId23"/>
    <p:sldId id="512" r:id="rId24"/>
    <p:sldId id="299" r:id="rId25"/>
    <p:sldId id="545" r:id="rId26"/>
    <p:sldId id="526" r:id="rId27"/>
    <p:sldId id="546" r:id="rId28"/>
    <p:sldId id="2007577140" r:id="rId29"/>
    <p:sldId id="503" r:id="rId30"/>
    <p:sldId id="2007577134" r:id="rId31"/>
    <p:sldId id="281" r:id="rId32"/>
    <p:sldId id="2007577135" r:id="rId33"/>
    <p:sldId id="2007577138" r:id="rId34"/>
    <p:sldId id="2007577139" r:id="rId35"/>
    <p:sldId id="280" r:id="rId36"/>
    <p:sldId id="200757713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80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1" d="100"/>
          <a:sy n="61" d="100"/>
        </p:scale>
        <p:origin x="88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497E35-1A85-419F-BD93-3A178A08A7A7}" type="datetimeFigureOut">
              <a:rPr lang="en-US" smtClean="0"/>
              <a:t>10/28/2024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119405-87ED-4260-8A7D-77941CD3A4F1}" type="slidenum">
              <a:rPr lang="en-US" smtClean="0"/>
              <a:t>‹#›</a:t>
            </a:fld>
            <a:endParaRPr lang="en-US"/>
          </a:p>
        </p:txBody>
      </p:sp>
    </p:spTree>
    <p:extLst>
      <p:ext uri="{BB962C8B-B14F-4D97-AF65-F5344CB8AC3E}">
        <p14:creationId xmlns:p14="http://schemas.microsoft.com/office/powerpoint/2010/main" val="1334072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9F6B19-0A22-4C3B-A70C-183B504D02B5}"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4366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0186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endParaRPr>
          </a:p>
        </p:txBody>
      </p:sp>
      <p:sp>
        <p:nvSpPr>
          <p:cNvPr id="26627" name="Rectangle 2"/>
          <p:cNvSpPr>
            <a:spLocks noGrp="1" noRot="1" noChangeAspect="1" noTextEdit="1"/>
          </p:cNvSpPr>
          <p:nvPr>
            <p:ph type="sldImg"/>
          </p:nvPr>
        </p:nvSpPr>
        <p:spPr>
          <a:ln/>
        </p:spPr>
      </p:sp>
      <p:sp>
        <p:nvSpPr>
          <p:cNvPr id="26628" name="Rectangle 3"/>
          <p:cNvSpPr>
            <a:spLocks noGrp="1"/>
          </p:cNvSpPr>
          <p:nvPr>
            <p:ph type="body" idx="1"/>
          </p:nvPr>
        </p:nvSpPr>
        <p:spPr>
          <a:ln/>
        </p:spPr>
        <p:txBody>
          <a:bodyPr wrap="square" lIns="91440" tIns="45720" rIns="91440" bIns="45720" anchor="t" anchorCtr="0"/>
          <a:lstStyle/>
          <a:p>
            <a:pPr lvl="0" eaLnBrk="1" hangingPunct="1"/>
            <a:endParaRPr lang="zh-CN" altLang="zh-C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solidFill>
                  <a:prstClr val="black">
                    <a:lumMod val="95000"/>
                    <a:lumOff val="5000"/>
                  </a:prstClr>
                </a:solidFill>
                <a:latin typeface="+mn-lt"/>
              </a:rPr>
              <a:t>Ghi</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chú</a:t>
            </a:r>
            <a:r>
              <a:rPr lang="en-US" sz="1200" dirty="0">
                <a:solidFill>
                  <a:prstClr val="black">
                    <a:lumMod val="95000"/>
                    <a:lumOff val="5000"/>
                  </a:prstClr>
                </a:solidFill>
                <a:latin typeface="+mn-lt"/>
              </a:rPr>
              <a:t>: Click </a:t>
            </a:r>
            <a:r>
              <a:rPr lang="en-US" sz="1200" dirty="0" err="1">
                <a:solidFill>
                  <a:prstClr val="black">
                    <a:lumMod val="95000"/>
                    <a:lumOff val="5000"/>
                  </a:prstClr>
                </a:solidFill>
                <a:latin typeface="+mn-lt"/>
              </a:rPr>
              <a:t>vào</a:t>
            </a:r>
            <a:r>
              <a:rPr lang="en-US" sz="1200" dirty="0">
                <a:solidFill>
                  <a:prstClr val="black">
                    <a:lumMod val="95000"/>
                    <a:lumOff val="5000"/>
                  </a:prstClr>
                </a:solidFill>
                <a:latin typeface="+mn-lt"/>
              </a:rPr>
              <a:t> ô </a:t>
            </a:r>
            <a:r>
              <a:rPr lang="en-US" sz="1200" dirty="0" err="1">
                <a:solidFill>
                  <a:prstClr val="black">
                    <a:lumMod val="95000"/>
                    <a:lumOff val="5000"/>
                  </a:prstClr>
                </a:solidFill>
                <a:latin typeface="+mn-lt"/>
              </a:rPr>
              <a:t>số</a:t>
            </a:r>
            <a:r>
              <a:rPr lang="en-US" sz="1200" dirty="0">
                <a:solidFill>
                  <a:prstClr val="black">
                    <a:lumMod val="95000"/>
                    <a:lumOff val="5000"/>
                  </a:prstClr>
                </a:solidFill>
                <a:latin typeface="+mn-lt"/>
              </a:rPr>
              <a:t> =&gt; </a:t>
            </a:r>
            <a:r>
              <a:rPr lang="en-US" sz="1200" dirty="0" err="1">
                <a:solidFill>
                  <a:prstClr val="black">
                    <a:lumMod val="95000"/>
                    <a:lumOff val="5000"/>
                  </a:prstClr>
                </a:solidFill>
                <a:latin typeface="+mn-lt"/>
              </a:rPr>
              <a:t>hiện</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câu</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hỏi</a:t>
            </a:r>
            <a:r>
              <a:rPr lang="en-US" sz="1200" dirty="0">
                <a:solidFill>
                  <a:prstClr val="black">
                    <a:lumMod val="95000"/>
                    <a:lumOff val="5000"/>
                  </a:prstClr>
                </a:solidFill>
                <a:latin typeface="+mn-lt"/>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solidFill>
                  <a:prstClr val="black">
                    <a:lumMod val="95000"/>
                    <a:lumOff val="5000"/>
                  </a:prstClr>
                </a:solidFill>
                <a:latin typeface="+mn-lt"/>
              </a:rPr>
              <a:t>Ghi</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chú</a:t>
            </a:r>
            <a:r>
              <a:rPr lang="en-US" sz="1200" dirty="0">
                <a:solidFill>
                  <a:prstClr val="black">
                    <a:lumMod val="95000"/>
                    <a:lumOff val="5000"/>
                  </a:prstClr>
                </a:solidFill>
                <a:latin typeface="+mn-lt"/>
              </a:rPr>
              <a:t>: Click </a:t>
            </a:r>
            <a:r>
              <a:rPr lang="en-US" sz="1200" dirty="0" err="1">
                <a:solidFill>
                  <a:prstClr val="black">
                    <a:lumMod val="95000"/>
                    <a:lumOff val="5000"/>
                  </a:prstClr>
                </a:solidFill>
                <a:latin typeface="+mn-lt"/>
              </a:rPr>
              <a:t>vào</a:t>
            </a:r>
            <a:r>
              <a:rPr lang="en-US" sz="1200" dirty="0">
                <a:solidFill>
                  <a:prstClr val="black">
                    <a:lumMod val="95000"/>
                    <a:lumOff val="5000"/>
                  </a:prstClr>
                </a:solidFill>
                <a:latin typeface="+mn-lt"/>
              </a:rPr>
              <a:t> ô </a:t>
            </a:r>
            <a:r>
              <a:rPr lang="en-US" sz="1200" dirty="0" err="1">
                <a:solidFill>
                  <a:prstClr val="black">
                    <a:lumMod val="95000"/>
                    <a:lumOff val="5000"/>
                  </a:prstClr>
                </a:solidFill>
                <a:latin typeface="+mn-lt"/>
              </a:rPr>
              <a:t>số</a:t>
            </a:r>
            <a:r>
              <a:rPr lang="en-US" sz="1200" dirty="0">
                <a:solidFill>
                  <a:prstClr val="black">
                    <a:lumMod val="95000"/>
                    <a:lumOff val="5000"/>
                  </a:prstClr>
                </a:solidFill>
                <a:latin typeface="+mn-lt"/>
              </a:rPr>
              <a:t> =&gt; </a:t>
            </a:r>
            <a:r>
              <a:rPr lang="en-US" sz="1200" dirty="0" err="1">
                <a:solidFill>
                  <a:prstClr val="black">
                    <a:lumMod val="95000"/>
                    <a:lumOff val="5000"/>
                  </a:prstClr>
                </a:solidFill>
                <a:latin typeface="+mn-lt"/>
              </a:rPr>
              <a:t>hiện</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câu</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hỏi</a:t>
            </a:r>
            <a:r>
              <a:rPr lang="en-US" sz="1200" dirty="0">
                <a:solidFill>
                  <a:prstClr val="black">
                    <a:lumMod val="95000"/>
                    <a:lumOff val="5000"/>
                  </a:prstClr>
                </a:solidFill>
                <a:latin typeface="+mn-lt"/>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lumMod val="95000"/>
                    <a:lumOff val="5000"/>
                  </a:prstClr>
                </a:solidFill>
                <a:latin typeface="+mn-lt"/>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4CAC0-CD85-4696-9F8B-48E8E3C094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410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9F6B19-0A22-4C3B-A70C-183B504D02B5}"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6202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9F6B19-0A22-4C3B-A70C-183B504D02B5}"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4869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22168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18676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9070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1730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917758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B31896C-5811-468A-ABFB-99BD176A4CB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12192000" cy="6857998"/>
          </a:xfrm>
          <a:prstGeom prst="rect">
            <a:avLst/>
          </a:prstGeom>
        </p:spPr>
      </p:pic>
    </p:spTree>
    <p:extLst>
      <p:ext uri="{BB962C8B-B14F-4D97-AF65-F5344CB8AC3E}">
        <p14:creationId xmlns:p14="http://schemas.microsoft.com/office/powerpoint/2010/main" val="15493218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2024/10/28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583735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B4FEC-E54D-473D-A8C1-48BDC81970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35901E-F0B8-43BF-8429-56B0CF1F7D4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AA0D5E-37CC-4E29-8820-30BCAA277B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C72C2A58-DB47-420B-9022-8E253E97F2E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42C6DEF-B33A-4A29-BCA7-E39A253D08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786E1-CF37-44B3-9361-4D405BE69BA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725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2024/10/28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730606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2024/10/28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141104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2024/10/28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167130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5" name="矩形 4"/>
          <p:cNvSpPr/>
          <p:nvPr userDrawn="1"/>
        </p:nvSpPr>
        <p:spPr>
          <a:xfrm>
            <a:off x="7893549" y="6206374"/>
            <a:ext cx="734944" cy="246221"/>
          </a:xfrm>
          <a:prstGeom prst="rect">
            <a:avLst/>
          </a:prstGeom>
        </p:spPr>
        <p:txBody>
          <a:bodyPr wrap="square">
            <a:spAutoFit/>
          </a:bodyPr>
          <a:lstStyle/>
          <a:p>
            <a:pPr marL="0" marR="0" lvl="0" indent="0" algn="l" defTabSz="866943"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行业</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模板：</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www.1ppt.com/hangye/ </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节日</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模板：</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素材下载：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www.1ppt.com/sucai/</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图表下载：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www.1ppt.com/tubiao/      </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优秀</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教程： </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www.1ppt.com/powerpoint/      </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Word</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教程： </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www.1ppt.com/word/              Excel</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教程：</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www.1ppt.com/excel/  </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资料下载：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www.1ppt.com/ziliao/                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课件下载：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www.1ppt.com/kejian/ </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范文下载：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www.1ppt.com/fanwen/             </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试卷下载：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www.1ppt.com/shiti/  </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教案下载：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www.1ppt.com/jiaoan/        </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www.1ppt.com/ziti/</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 </a:t>
            </a:r>
            <a:endPar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4" name="矩形 3"/>
          <p:cNvSpPr/>
          <p:nvPr userDrawn="1"/>
        </p:nvSpPr>
        <p:spPr>
          <a:xfrm>
            <a:off x="0" y="0"/>
            <a:ext cx="12192000" cy="6858000"/>
          </a:xfrm>
          <a:prstGeom prst="rect">
            <a:avLst/>
          </a:prstGeom>
          <a:blipFill dpi="0" rotWithShape="1">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32003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0063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2024/10/28</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787378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2024/10/28</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742728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2024/10/28</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32178712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2024/10/28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813992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9488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2024/10/28</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6812106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2024/10/28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5684245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2024/10/28</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9375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2024/10/28</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41840319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2024/10/28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439007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2024/10/28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8715905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8"/>
        <p:cNvGrpSpPr/>
        <p:nvPr/>
      </p:nvGrpSpPr>
      <p:grpSpPr>
        <a:xfrm>
          <a:off x="0" y="0"/>
          <a:ext cx="0" cy="0"/>
          <a:chOff x="0" y="0"/>
          <a:chExt cx="0" cy="0"/>
        </a:xfrm>
      </p:grpSpPr>
      <p:sp>
        <p:nvSpPr>
          <p:cNvPr id="9" name="Google Shape;9;p2"/>
          <p:cNvSpPr/>
          <p:nvPr/>
        </p:nvSpPr>
        <p:spPr>
          <a:xfrm>
            <a:off x="-1110033" y="-410467"/>
            <a:ext cx="5430891" cy="3440565"/>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0" name="Google Shape;10;p2"/>
          <p:cNvSpPr/>
          <p:nvPr/>
        </p:nvSpPr>
        <p:spPr>
          <a:xfrm flipH="1">
            <a:off x="-1110037" y="4396101"/>
            <a:ext cx="5282072" cy="344050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1" name="Google Shape;11;p2"/>
          <p:cNvSpPr/>
          <p:nvPr/>
        </p:nvSpPr>
        <p:spPr>
          <a:xfrm>
            <a:off x="7664034" y="-304799"/>
            <a:ext cx="5430945" cy="3257932"/>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2" name="Google Shape;12;p2"/>
          <p:cNvSpPr/>
          <p:nvPr/>
        </p:nvSpPr>
        <p:spPr>
          <a:xfrm>
            <a:off x="7738467" y="4576967"/>
            <a:ext cx="5282072" cy="3078771"/>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3" name="Google Shape;13;p2"/>
          <p:cNvGrpSpPr/>
          <p:nvPr/>
        </p:nvGrpSpPr>
        <p:grpSpPr>
          <a:xfrm rot="-7278531">
            <a:off x="-324187" y="5119612"/>
            <a:ext cx="3454352" cy="1479777"/>
            <a:chOff x="3260100" y="4040200"/>
            <a:chExt cx="1579600" cy="893550"/>
          </a:xfrm>
        </p:grpSpPr>
        <p:sp>
          <p:nvSpPr>
            <p:cNvPr id="14" name="Google Shape;14;p2"/>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 name="Google Shape;15;p2"/>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 name="Google Shape;16;p2"/>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 name="Google Shape;17;p2"/>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 name="Google Shape;18;p2"/>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 name="Google Shape;19;p2"/>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 name="Google Shape;20;p2"/>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 name="Google Shape;21;p2"/>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 name="Google Shape;22;p2"/>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 name="Google Shape;23;p2"/>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 name="Google Shape;24;p2"/>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 name="Google Shape;25;p2"/>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 name="Google Shape;26;p2"/>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 name="Google Shape;27;p2"/>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 name="Google Shape;28;p2"/>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 name="Google Shape;29;p2"/>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 name="Google Shape;30;p2"/>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 name="Google Shape;31;p2"/>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 name="Google Shape;32;p2"/>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 name="Google Shape;33;p2"/>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 name="Google Shape;34;p2"/>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 name="Google Shape;35;p2"/>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6" name="Google Shape;36;p2"/>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 name="Google Shape;37;p2"/>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 name="Google Shape;38;p2"/>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 name="Google Shape;39;p2"/>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 name="Google Shape;40;p2"/>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41" name="Google Shape;41;p2"/>
          <p:cNvSpPr txBox="1">
            <a:spLocks noGrp="1"/>
          </p:cNvSpPr>
          <p:nvPr>
            <p:ph type="ctrTitle"/>
          </p:nvPr>
        </p:nvSpPr>
        <p:spPr>
          <a:xfrm>
            <a:off x="3380600" y="1720164"/>
            <a:ext cx="5430800" cy="280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800"/>
              <a:buNone/>
              <a:defRPr sz="6400">
                <a:solidFill>
                  <a:schemeClr val="accent1"/>
                </a:solidFill>
              </a:defRPr>
            </a:lvl1pPr>
            <a:lvl2pPr lvl="1" algn="ctr" rtl="0">
              <a:spcBef>
                <a:spcPts val="0"/>
              </a:spcBef>
              <a:spcAft>
                <a:spcPts val="0"/>
              </a:spcAft>
              <a:buClr>
                <a:schemeClr val="accent1"/>
              </a:buClr>
              <a:buSzPts val="5200"/>
              <a:buNone/>
              <a:defRPr sz="6933">
                <a:solidFill>
                  <a:schemeClr val="accent1"/>
                </a:solidFill>
              </a:defRPr>
            </a:lvl2pPr>
            <a:lvl3pPr lvl="2" algn="ctr" rtl="0">
              <a:spcBef>
                <a:spcPts val="0"/>
              </a:spcBef>
              <a:spcAft>
                <a:spcPts val="0"/>
              </a:spcAft>
              <a:buClr>
                <a:schemeClr val="accent1"/>
              </a:buClr>
              <a:buSzPts val="5200"/>
              <a:buNone/>
              <a:defRPr sz="6933">
                <a:solidFill>
                  <a:schemeClr val="accent1"/>
                </a:solidFill>
              </a:defRPr>
            </a:lvl3pPr>
            <a:lvl4pPr lvl="3" algn="ctr" rtl="0">
              <a:spcBef>
                <a:spcPts val="0"/>
              </a:spcBef>
              <a:spcAft>
                <a:spcPts val="0"/>
              </a:spcAft>
              <a:buClr>
                <a:schemeClr val="accent1"/>
              </a:buClr>
              <a:buSzPts val="5200"/>
              <a:buNone/>
              <a:defRPr sz="6933">
                <a:solidFill>
                  <a:schemeClr val="accent1"/>
                </a:solidFill>
              </a:defRPr>
            </a:lvl4pPr>
            <a:lvl5pPr lvl="4" algn="ctr" rtl="0">
              <a:spcBef>
                <a:spcPts val="0"/>
              </a:spcBef>
              <a:spcAft>
                <a:spcPts val="0"/>
              </a:spcAft>
              <a:buClr>
                <a:schemeClr val="accent1"/>
              </a:buClr>
              <a:buSzPts val="5200"/>
              <a:buNone/>
              <a:defRPr sz="6933">
                <a:solidFill>
                  <a:schemeClr val="accent1"/>
                </a:solidFill>
              </a:defRPr>
            </a:lvl5pPr>
            <a:lvl6pPr lvl="5" algn="ctr" rtl="0">
              <a:spcBef>
                <a:spcPts val="0"/>
              </a:spcBef>
              <a:spcAft>
                <a:spcPts val="0"/>
              </a:spcAft>
              <a:buClr>
                <a:schemeClr val="accent1"/>
              </a:buClr>
              <a:buSzPts val="5200"/>
              <a:buNone/>
              <a:defRPr sz="6933">
                <a:solidFill>
                  <a:schemeClr val="accent1"/>
                </a:solidFill>
              </a:defRPr>
            </a:lvl6pPr>
            <a:lvl7pPr lvl="6" algn="ctr" rtl="0">
              <a:spcBef>
                <a:spcPts val="0"/>
              </a:spcBef>
              <a:spcAft>
                <a:spcPts val="0"/>
              </a:spcAft>
              <a:buClr>
                <a:schemeClr val="accent1"/>
              </a:buClr>
              <a:buSzPts val="5200"/>
              <a:buNone/>
              <a:defRPr sz="6933">
                <a:solidFill>
                  <a:schemeClr val="accent1"/>
                </a:solidFill>
              </a:defRPr>
            </a:lvl7pPr>
            <a:lvl8pPr lvl="7" algn="ctr" rtl="0">
              <a:spcBef>
                <a:spcPts val="0"/>
              </a:spcBef>
              <a:spcAft>
                <a:spcPts val="0"/>
              </a:spcAft>
              <a:buClr>
                <a:schemeClr val="accent1"/>
              </a:buClr>
              <a:buSzPts val="5200"/>
              <a:buNone/>
              <a:defRPr sz="6933">
                <a:solidFill>
                  <a:schemeClr val="accent1"/>
                </a:solidFill>
              </a:defRPr>
            </a:lvl8pPr>
            <a:lvl9pPr lvl="8" algn="ctr" rtl="0">
              <a:spcBef>
                <a:spcPts val="0"/>
              </a:spcBef>
              <a:spcAft>
                <a:spcPts val="0"/>
              </a:spcAft>
              <a:buClr>
                <a:schemeClr val="accent1"/>
              </a:buClr>
              <a:buSzPts val="5200"/>
              <a:buNone/>
              <a:defRPr sz="6933">
                <a:solidFill>
                  <a:schemeClr val="accent1"/>
                </a:solidFill>
              </a:defRPr>
            </a:lvl9pPr>
          </a:lstStyle>
          <a:p>
            <a:endParaRPr/>
          </a:p>
        </p:txBody>
      </p:sp>
      <p:sp>
        <p:nvSpPr>
          <p:cNvPr id="42" name="Google Shape;42;p2"/>
          <p:cNvSpPr txBox="1">
            <a:spLocks noGrp="1"/>
          </p:cNvSpPr>
          <p:nvPr>
            <p:ph type="subTitle" idx="1"/>
          </p:nvPr>
        </p:nvSpPr>
        <p:spPr>
          <a:xfrm>
            <a:off x="3380600" y="4573436"/>
            <a:ext cx="5430800" cy="5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lnSpc>
                <a:spcPct val="100000"/>
              </a:lnSpc>
              <a:spcBef>
                <a:spcPts val="0"/>
              </a:spcBef>
              <a:spcAft>
                <a:spcPts val="0"/>
              </a:spcAft>
              <a:buClr>
                <a:schemeClr val="accent1"/>
              </a:buClr>
              <a:buSzPts val="1800"/>
              <a:buNone/>
              <a:defRPr sz="2400">
                <a:solidFill>
                  <a:schemeClr val="accent1"/>
                </a:solidFill>
              </a:defRPr>
            </a:lvl2pPr>
            <a:lvl3pPr lvl="2" algn="ctr" rtl="0">
              <a:lnSpc>
                <a:spcPct val="100000"/>
              </a:lnSpc>
              <a:spcBef>
                <a:spcPts val="0"/>
              </a:spcBef>
              <a:spcAft>
                <a:spcPts val="0"/>
              </a:spcAft>
              <a:buClr>
                <a:schemeClr val="accent1"/>
              </a:buClr>
              <a:buSzPts val="1800"/>
              <a:buNone/>
              <a:defRPr sz="2400">
                <a:solidFill>
                  <a:schemeClr val="accent1"/>
                </a:solidFill>
              </a:defRPr>
            </a:lvl3pPr>
            <a:lvl4pPr lvl="3" algn="ctr" rtl="0">
              <a:lnSpc>
                <a:spcPct val="100000"/>
              </a:lnSpc>
              <a:spcBef>
                <a:spcPts val="0"/>
              </a:spcBef>
              <a:spcAft>
                <a:spcPts val="0"/>
              </a:spcAft>
              <a:buClr>
                <a:schemeClr val="accent1"/>
              </a:buClr>
              <a:buSzPts val="1800"/>
              <a:buNone/>
              <a:defRPr sz="2400">
                <a:solidFill>
                  <a:schemeClr val="accent1"/>
                </a:solidFill>
              </a:defRPr>
            </a:lvl4pPr>
            <a:lvl5pPr lvl="4" algn="ctr" rtl="0">
              <a:lnSpc>
                <a:spcPct val="100000"/>
              </a:lnSpc>
              <a:spcBef>
                <a:spcPts val="0"/>
              </a:spcBef>
              <a:spcAft>
                <a:spcPts val="0"/>
              </a:spcAft>
              <a:buClr>
                <a:schemeClr val="accent1"/>
              </a:buClr>
              <a:buSzPts val="1800"/>
              <a:buNone/>
              <a:defRPr sz="2400">
                <a:solidFill>
                  <a:schemeClr val="accent1"/>
                </a:solidFill>
              </a:defRPr>
            </a:lvl5pPr>
            <a:lvl6pPr lvl="5" algn="ctr" rtl="0">
              <a:lnSpc>
                <a:spcPct val="100000"/>
              </a:lnSpc>
              <a:spcBef>
                <a:spcPts val="0"/>
              </a:spcBef>
              <a:spcAft>
                <a:spcPts val="0"/>
              </a:spcAft>
              <a:buClr>
                <a:schemeClr val="accent1"/>
              </a:buClr>
              <a:buSzPts val="1800"/>
              <a:buNone/>
              <a:defRPr sz="2400">
                <a:solidFill>
                  <a:schemeClr val="accent1"/>
                </a:solidFill>
              </a:defRPr>
            </a:lvl6pPr>
            <a:lvl7pPr lvl="6" algn="ctr" rtl="0">
              <a:lnSpc>
                <a:spcPct val="100000"/>
              </a:lnSpc>
              <a:spcBef>
                <a:spcPts val="0"/>
              </a:spcBef>
              <a:spcAft>
                <a:spcPts val="0"/>
              </a:spcAft>
              <a:buClr>
                <a:schemeClr val="accent1"/>
              </a:buClr>
              <a:buSzPts val="1800"/>
              <a:buNone/>
              <a:defRPr sz="2400">
                <a:solidFill>
                  <a:schemeClr val="accent1"/>
                </a:solidFill>
              </a:defRPr>
            </a:lvl7pPr>
            <a:lvl8pPr lvl="7" algn="ctr" rtl="0">
              <a:lnSpc>
                <a:spcPct val="100000"/>
              </a:lnSpc>
              <a:spcBef>
                <a:spcPts val="0"/>
              </a:spcBef>
              <a:spcAft>
                <a:spcPts val="0"/>
              </a:spcAft>
              <a:buClr>
                <a:schemeClr val="accent1"/>
              </a:buClr>
              <a:buSzPts val="1800"/>
              <a:buNone/>
              <a:defRPr sz="2400">
                <a:solidFill>
                  <a:schemeClr val="accent1"/>
                </a:solidFill>
              </a:defRPr>
            </a:lvl8pPr>
            <a:lvl9pPr lvl="8" algn="ctr" rtl="0">
              <a:lnSpc>
                <a:spcPct val="100000"/>
              </a:lnSpc>
              <a:spcBef>
                <a:spcPts val="0"/>
              </a:spcBef>
              <a:spcAft>
                <a:spcPts val="0"/>
              </a:spcAft>
              <a:buClr>
                <a:schemeClr val="accent1"/>
              </a:buClr>
              <a:buSzPts val="1800"/>
              <a:buNone/>
              <a:defRPr sz="2400">
                <a:solidFill>
                  <a:schemeClr val="accent1"/>
                </a:solidFill>
              </a:defRPr>
            </a:lvl9pPr>
          </a:lstStyle>
          <a:p>
            <a:endParaRPr/>
          </a:p>
        </p:txBody>
      </p:sp>
      <p:grpSp>
        <p:nvGrpSpPr>
          <p:cNvPr id="43" name="Google Shape;43;p2"/>
          <p:cNvGrpSpPr/>
          <p:nvPr/>
        </p:nvGrpSpPr>
        <p:grpSpPr>
          <a:xfrm rot="1310010">
            <a:off x="8986735" y="438862"/>
            <a:ext cx="2009868" cy="1807909"/>
            <a:chOff x="3495050" y="1152875"/>
            <a:chExt cx="1082275" cy="881498"/>
          </a:xfrm>
        </p:grpSpPr>
        <p:sp>
          <p:nvSpPr>
            <p:cNvPr id="44" name="Google Shape;44;p2"/>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5" name="Google Shape;45;p2"/>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 name="Google Shape;46;p2"/>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 name="Google Shape;47;p2"/>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 name="Google Shape;48;p2"/>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9" name="Google Shape;49;p2"/>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0" name="Google Shape;50;p2"/>
            <p:cNvSpPr/>
            <p:nvPr/>
          </p:nvSpPr>
          <p:spPr>
            <a:xfrm>
              <a:off x="4250888" y="1844127"/>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 name="Google Shape;51;p2"/>
            <p:cNvSpPr/>
            <p:nvPr/>
          </p:nvSpPr>
          <p:spPr>
            <a:xfrm>
              <a:off x="4342837" y="1953823"/>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52" name="Google Shape;52;p2"/>
          <p:cNvGrpSpPr/>
          <p:nvPr/>
        </p:nvGrpSpPr>
        <p:grpSpPr>
          <a:xfrm>
            <a:off x="1026728" y="5039113"/>
            <a:ext cx="1008533" cy="917739"/>
            <a:chOff x="853450" y="2614875"/>
            <a:chExt cx="654325" cy="595625"/>
          </a:xfrm>
        </p:grpSpPr>
        <p:sp>
          <p:nvSpPr>
            <p:cNvPr id="53" name="Google Shape;53;p2"/>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4" name="Google Shape;54;p2"/>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5" name="Google Shape;55;p2"/>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56" name="Google Shape;56;p2"/>
          <p:cNvGrpSpPr/>
          <p:nvPr/>
        </p:nvGrpSpPr>
        <p:grpSpPr>
          <a:xfrm>
            <a:off x="10213735" y="4612831"/>
            <a:ext cx="561744" cy="1930723"/>
            <a:chOff x="4871700" y="1797250"/>
            <a:chExt cx="319900" cy="1099500"/>
          </a:xfrm>
        </p:grpSpPr>
        <p:sp>
          <p:nvSpPr>
            <p:cNvPr id="57" name="Google Shape;57;p2"/>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8" name="Google Shape;58;p2"/>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9" name="Google Shape;59;p2"/>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0" name="Google Shape;60;p2"/>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 name="Google Shape;61;p2"/>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 name="Google Shape;62;p2"/>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 name="Google Shape;63;p2"/>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 name="Google Shape;64;p2"/>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 name="Google Shape;65;p2"/>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 name="Google Shape;66;p2"/>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 name="Google Shape;67;p2"/>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 name="Google Shape;68;p2"/>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 name="Google Shape;69;p2"/>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 name="Google Shape;70;p2"/>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1" name="Google Shape;71;p2"/>
          <p:cNvGrpSpPr/>
          <p:nvPr/>
        </p:nvGrpSpPr>
        <p:grpSpPr>
          <a:xfrm rot="9275241">
            <a:off x="9600005" y="5554658"/>
            <a:ext cx="2902144" cy="1212060"/>
            <a:chOff x="2915775" y="2073500"/>
            <a:chExt cx="874750" cy="365333"/>
          </a:xfrm>
        </p:grpSpPr>
        <p:sp>
          <p:nvSpPr>
            <p:cNvPr id="72" name="Google Shape;72;p2"/>
            <p:cNvSpPr/>
            <p:nvPr/>
          </p:nvSpPr>
          <p:spPr>
            <a:xfrm>
              <a:off x="3004557" y="2399858"/>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 name="Google Shape;73;p2"/>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 name="Google Shape;74;p2"/>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 name="Google Shape;75;p2"/>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 name="Google Shape;76;p2"/>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 name="Google Shape;77;p2"/>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 name="Google Shape;78;p2"/>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 name="Google Shape;79;p2"/>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 name="Google Shape;80;p2"/>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 name="Google Shape;81;p2"/>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 name="Google Shape;82;p2"/>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 name="Google Shape;83;p2"/>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 name="Google Shape;84;p2"/>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 name="Google Shape;85;p2"/>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 name="Google Shape;86;p2"/>
            <p:cNvSpPr/>
            <p:nvPr/>
          </p:nvSpPr>
          <p:spPr>
            <a:xfrm>
              <a:off x="3134334" y="2346583"/>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 name="Google Shape;87;p2"/>
            <p:cNvSpPr/>
            <p:nvPr/>
          </p:nvSpPr>
          <p:spPr>
            <a:xfrm>
              <a:off x="3094872" y="2268209"/>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8" name="Google Shape;88;p2"/>
            <p:cNvSpPr/>
            <p:nvPr/>
          </p:nvSpPr>
          <p:spPr>
            <a:xfrm>
              <a:off x="3241721" y="2268481"/>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9" name="Google Shape;89;p2"/>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0" name="Google Shape;90;p2"/>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 name="Google Shape;91;p2"/>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2" name="Google Shape;92;p2"/>
          <p:cNvGrpSpPr/>
          <p:nvPr/>
        </p:nvGrpSpPr>
        <p:grpSpPr>
          <a:xfrm rot="410726">
            <a:off x="11074813" y="1235167"/>
            <a:ext cx="895551" cy="898051"/>
            <a:chOff x="1474000" y="3672875"/>
            <a:chExt cx="492050" cy="495800"/>
          </a:xfrm>
        </p:grpSpPr>
        <p:sp>
          <p:nvSpPr>
            <p:cNvPr id="93" name="Google Shape;93;p2"/>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 name="Google Shape;94;p2"/>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 name="Google Shape;95;p2"/>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 name="Google Shape;96;p2"/>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 name="Google Shape;97;p2"/>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8" name="Google Shape;98;p2"/>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9" name="Google Shape;99;p2"/>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0" name="Google Shape;100;p2"/>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 name="Google Shape;101;p2"/>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02" name="Google Shape;102;p2"/>
          <p:cNvGrpSpPr/>
          <p:nvPr/>
        </p:nvGrpSpPr>
        <p:grpSpPr>
          <a:xfrm rot="-789270">
            <a:off x="253161" y="156869"/>
            <a:ext cx="1044193" cy="1444968"/>
            <a:chOff x="5709775" y="2441350"/>
            <a:chExt cx="700850" cy="908350"/>
          </a:xfrm>
        </p:grpSpPr>
        <p:sp>
          <p:nvSpPr>
            <p:cNvPr id="103" name="Google Shape;103;p2"/>
            <p:cNvSpPr/>
            <p:nvPr/>
          </p:nvSpPr>
          <p:spPr>
            <a:xfrm>
              <a:off x="6044200" y="2441350"/>
              <a:ext cx="366425" cy="341725"/>
            </a:xfrm>
            <a:custGeom>
              <a:avLst/>
              <a:gdLst/>
              <a:ahLst/>
              <a:cxnLst/>
              <a:rect l="l" t="t" r="r" b="b"/>
              <a:pathLst>
                <a:path w="14657" h="13669" extrusionOk="0">
                  <a:moveTo>
                    <a:pt x="8510" y="1"/>
                  </a:moveTo>
                  <a:cubicBezTo>
                    <a:pt x="8081" y="1"/>
                    <a:pt x="7753" y="439"/>
                    <a:pt x="7561" y="780"/>
                  </a:cubicBezTo>
                  <a:cubicBezTo>
                    <a:pt x="6700" y="2339"/>
                    <a:pt x="5816" y="3781"/>
                    <a:pt x="4955" y="5340"/>
                  </a:cubicBezTo>
                  <a:cubicBezTo>
                    <a:pt x="4955" y="4479"/>
                    <a:pt x="5048" y="3502"/>
                    <a:pt x="5048" y="2618"/>
                  </a:cubicBezTo>
                  <a:cubicBezTo>
                    <a:pt x="5005" y="2614"/>
                    <a:pt x="4962" y="2612"/>
                    <a:pt x="4919" y="2612"/>
                  </a:cubicBezTo>
                  <a:cubicBezTo>
                    <a:pt x="4004" y="2612"/>
                    <a:pt x="3291" y="3545"/>
                    <a:pt x="3024" y="4479"/>
                  </a:cubicBezTo>
                  <a:cubicBezTo>
                    <a:pt x="2815" y="5433"/>
                    <a:pt x="2908" y="6410"/>
                    <a:pt x="2815" y="7387"/>
                  </a:cubicBezTo>
                  <a:cubicBezTo>
                    <a:pt x="2815" y="7666"/>
                    <a:pt x="2722" y="7969"/>
                    <a:pt x="2536" y="7969"/>
                  </a:cubicBezTo>
                  <a:cubicBezTo>
                    <a:pt x="2484" y="7993"/>
                    <a:pt x="2433" y="8004"/>
                    <a:pt x="2386" y="8004"/>
                  </a:cubicBezTo>
                  <a:cubicBezTo>
                    <a:pt x="2073" y="8004"/>
                    <a:pt x="1874" y="7521"/>
                    <a:pt x="1954" y="7178"/>
                  </a:cubicBezTo>
                  <a:cubicBezTo>
                    <a:pt x="2047" y="6898"/>
                    <a:pt x="2233" y="6410"/>
                    <a:pt x="2047" y="6107"/>
                  </a:cubicBezTo>
                  <a:cubicBezTo>
                    <a:pt x="1913" y="5900"/>
                    <a:pt x="1704" y="5804"/>
                    <a:pt x="1489" y="5804"/>
                  </a:cubicBezTo>
                  <a:cubicBezTo>
                    <a:pt x="1222" y="5804"/>
                    <a:pt x="946" y="5953"/>
                    <a:pt x="791" y="6224"/>
                  </a:cubicBezTo>
                  <a:cubicBezTo>
                    <a:pt x="489" y="6596"/>
                    <a:pt x="489" y="7085"/>
                    <a:pt x="489" y="7573"/>
                  </a:cubicBezTo>
                  <a:cubicBezTo>
                    <a:pt x="489" y="9411"/>
                    <a:pt x="0" y="11923"/>
                    <a:pt x="489" y="13668"/>
                  </a:cubicBezTo>
                  <a:cubicBezTo>
                    <a:pt x="1163" y="13575"/>
                    <a:pt x="1861" y="13389"/>
                    <a:pt x="2536" y="13389"/>
                  </a:cubicBezTo>
                  <a:cubicBezTo>
                    <a:pt x="3232" y="13464"/>
                    <a:pt x="3883" y="13601"/>
                    <a:pt x="4513" y="13601"/>
                  </a:cubicBezTo>
                  <a:cubicBezTo>
                    <a:pt x="4661" y="13601"/>
                    <a:pt x="4809" y="13593"/>
                    <a:pt x="4955" y="13575"/>
                  </a:cubicBezTo>
                  <a:cubicBezTo>
                    <a:pt x="5723" y="13482"/>
                    <a:pt x="6514" y="13087"/>
                    <a:pt x="6886" y="12412"/>
                  </a:cubicBezTo>
                  <a:cubicBezTo>
                    <a:pt x="7189" y="11644"/>
                    <a:pt x="6700" y="10667"/>
                    <a:pt x="5932" y="10574"/>
                  </a:cubicBezTo>
                  <a:cubicBezTo>
                    <a:pt x="5630" y="10574"/>
                    <a:pt x="5234" y="10760"/>
                    <a:pt x="4955" y="10877"/>
                  </a:cubicBezTo>
                  <a:cubicBezTo>
                    <a:pt x="4560" y="10877"/>
                    <a:pt x="4188" y="10760"/>
                    <a:pt x="4071" y="10481"/>
                  </a:cubicBezTo>
                  <a:cubicBezTo>
                    <a:pt x="3978" y="10295"/>
                    <a:pt x="4071" y="9993"/>
                    <a:pt x="4281" y="9806"/>
                  </a:cubicBezTo>
                  <a:cubicBezTo>
                    <a:pt x="4798" y="8986"/>
                    <a:pt x="5767" y="8507"/>
                    <a:pt x="6716" y="8507"/>
                  </a:cubicBezTo>
                  <a:cubicBezTo>
                    <a:pt x="7004" y="8507"/>
                    <a:pt x="7290" y="8551"/>
                    <a:pt x="7561" y="8643"/>
                  </a:cubicBezTo>
                  <a:cubicBezTo>
                    <a:pt x="8259" y="8829"/>
                    <a:pt x="8724" y="9225"/>
                    <a:pt x="9422" y="9318"/>
                  </a:cubicBezTo>
                  <a:cubicBezTo>
                    <a:pt x="9479" y="9327"/>
                    <a:pt x="9538" y="9331"/>
                    <a:pt x="9598" y="9331"/>
                  </a:cubicBezTo>
                  <a:cubicBezTo>
                    <a:pt x="10148" y="9331"/>
                    <a:pt x="10780" y="8958"/>
                    <a:pt x="10864" y="8434"/>
                  </a:cubicBezTo>
                  <a:cubicBezTo>
                    <a:pt x="10957" y="7759"/>
                    <a:pt x="10190" y="7271"/>
                    <a:pt x="9608" y="7085"/>
                  </a:cubicBezTo>
                  <a:cubicBezTo>
                    <a:pt x="8933" y="6898"/>
                    <a:pt x="8142" y="6689"/>
                    <a:pt x="7956" y="6107"/>
                  </a:cubicBezTo>
                  <a:cubicBezTo>
                    <a:pt x="9422" y="5921"/>
                    <a:pt x="10957" y="5642"/>
                    <a:pt x="12516" y="5433"/>
                  </a:cubicBezTo>
                  <a:cubicBezTo>
                    <a:pt x="13098" y="5433"/>
                    <a:pt x="13679" y="5247"/>
                    <a:pt x="14075" y="4851"/>
                  </a:cubicBezTo>
                  <a:cubicBezTo>
                    <a:pt x="14656" y="4084"/>
                    <a:pt x="13958" y="2827"/>
                    <a:pt x="13098" y="2525"/>
                  </a:cubicBezTo>
                  <a:cubicBezTo>
                    <a:pt x="12814" y="2444"/>
                    <a:pt x="12532" y="2410"/>
                    <a:pt x="12253" y="2410"/>
                  </a:cubicBezTo>
                  <a:cubicBezTo>
                    <a:pt x="11572" y="2410"/>
                    <a:pt x="10910" y="2613"/>
                    <a:pt x="10283" y="2827"/>
                  </a:cubicBezTo>
                  <a:cubicBezTo>
                    <a:pt x="9515" y="3106"/>
                    <a:pt x="8840" y="3316"/>
                    <a:pt x="8049" y="3502"/>
                  </a:cubicBezTo>
                  <a:cubicBezTo>
                    <a:pt x="7863" y="2920"/>
                    <a:pt x="8445" y="2246"/>
                    <a:pt x="8840" y="1664"/>
                  </a:cubicBezTo>
                  <a:cubicBezTo>
                    <a:pt x="9306" y="1176"/>
                    <a:pt x="9306" y="105"/>
                    <a:pt x="8631" y="12"/>
                  </a:cubicBezTo>
                  <a:cubicBezTo>
                    <a:pt x="8590" y="5"/>
                    <a:pt x="8550" y="1"/>
                    <a:pt x="85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4" name="Google Shape;104;p2"/>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5" name="Google Shape;105;p2"/>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6" name="Google Shape;106;p2"/>
            <p:cNvSpPr/>
            <p:nvPr/>
          </p:nvSpPr>
          <p:spPr>
            <a:xfrm>
              <a:off x="6039550" y="2550400"/>
              <a:ext cx="220450" cy="329800"/>
            </a:xfrm>
            <a:custGeom>
              <a:avLst/>
              <a:gdLst/>
              <a:ahLst/>
              <a:cxnLst/>
              <a:rect l="l" t="t" r="r" b="b"/>
              <a:pathLst>
                <a:path w="8818" h="13192" extrusionOk="0">
                  <a:moveTo>
                    <a:pt x="8817" y="1"/>
                  </a:moveTo>
                  <a:lnTo>
                    <a:pt x="8817" y="1"/>
                  </a:lnTo>
                  <a:cubicBezTo>
                    <a:pt x="7468" y="303"/>
                    <a:pt x="6118" y="1071"/>
                    <a:pt x="5048" y="1955"/>
                  </a:cubicBezTo>
                  <a:cubicBezTo>
                    <a:pt x="3885" y="2816"/>
                    <a:pt x="2908" y="3886"/>
                    <a:pt x="2140" y="5049"/>
                  </a:cubicBezTo>
                  <a:cubicBezTo>
                    <a:pt x="1349" y="6305"/>
                    <a:pt x="768" y="7678"/>
                    <a:pt x="489" y="9027"/>
                  </a:cubicBezTo>
                  <a:cubicBezTo>
                    <a:pt x="93" y="10376"/>
                    <a:pt x="0" y="11842"/>
                    <a:pt x="186" y="13191"/>
                  </a:cubicBezTo>
                  <a:cubicBezTo>
                    <a:pt x="489" y="11842"/>
                    <a:pt x="884" y="10586"/>
                    <a:pt x="1349" y="9306"/>
                  </a:cubicBezTo>
                  <a:cubicBezTo>
                    <a:pt x="1838" y="8050"/>
                    <a:pt x="2419" y="6794"/>
                    <a:pt x="3094" y="5724"/>
                  </a:cubicBezTo>
                  <a:cubicBezTo>
                    <a:pt x="3885" y="4560"/>
                    <a:pt x="4746" y="3607"/>
                    <a:pt x="5630" y="2630"/>
                  </a:cubicBezTo>
                  <a:cubicBezTo>
                    <a:pt x="6584" y="1652"/>
                    <a:pt x="7654" y="792"/>
                    <a:pt x="88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7" name="Google Shape;107;p2"/>
            <p:cNvSpPr/>
            <p:nvPr/>
          </p:nvSpPr>
          <p:spPr>
            <a:xfrm>
              <a:off x="5867375" y="2810250"/>
              <a:ext cx="346675" cy="539450"/>
            </a:xfrm>
            <a:custGeom>
              <a:avLst/>
              <a:gdLst/>
              <a:ahLst/>
              <a:cxnLst/>
              <a:rect l="l" t="t" r="r" b="b"/>
              <a:pathLst>
                <a:path w="13867" h="21578" extrusionOk="0">
                  <a:moveTo>
                    <a:pt x="6909" y="0"/>
                  </a:moveTo>
                  <a:cubicBezTo>
                    <a:pt x="4470" y="0"/>
                    <a:pt x="2052" y="1119"/>
                    <a:pt x="978" y="3379"/>
                  </a:cubicBezTo>
                  <a:cubicBezTo>
                    <a:pt x="1" y="5426"/>
                    <a:pt x="303" y="7939"/>
                    <a:pt x="1746" y="9683"/>
                  </a:cubicBezTo>
                  <a:cubicBezTo>
                    <a:pt x="3211" y="11335"/>
                    <a:pt x="5631" y="12103"/>
                    <a:pt x="7283" y="13568"/>
                  </a:cubicBezTo>
                  <a:cubicBezTo>
                    <a:pt x="6887" y="16569"/>
                    <a:pt x="6119" y="19850"/>
                    <a:pt x="9306" y="21501"/>
                  </a:cubicBezTo>
                  <a:cubicBezTo>
                    <a:pt x="9411" y="21554"/>
                    <a:pt x="9516" y="21577"/>
                    <a:pt x="9616" y="21577"/>
                  </a:cubicBezTo>
                  <a:cubicBezTo>
                    <a:pt x="10272" y="21577"/>
                    <a:pt x="10748" y="20576"/>
                    <a:pt x="9981" y="20152"/>
                  </a:cubicBezTo>
                  <a:cubicBezTo>
                    <a:pt x="8143" y="19268"/>
                    <a:pt x="8143" y="16849"/>
                    <a:pt x="8446" y="15104"/>
                  </a:cubicBezTo>
                  <a:cubicBezTo>
                    <a:pt x="8539" y="14732"/>
                    <a:pt x="8632" y="14429"/>
                    <a:pt x="8632" y="14150"/>
                  </a:cubicBezTo>
                  <a:cubicBezTo>
                    <a:pt x="10190" y="12684"/>
                    <a:pt x="11726" y="11126"/>
                    <a:pt x="12703" y="9288"/>
                  </a:cubicBezTo>
                  <a:cubicBezTo>
                    <a:pt x="13773" y="7171"/>
                    <a:pt x="13866" y="4542"/>
                    <a:pt x="12517" y="2611"/>
                  </a:cubicBezTo>
                  <a:cubicBezTo>
                    <a:pt x="11240" y="875"/>
                    <a:pt x="9066" y="0"/>
                    <a:pt x="69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8" name="Google Shape;108;p2"/>
            <p:cNvSpPr/>
            <p:nvPr/>
          </p:nvSpPr>
          <p:spPr>
            <a:xfrm>
              <a:off x="5877275" y="2926125"/>
              <a:ext cx="276275" cy="55850"/>
            </a:xfrm>
            <a:custGeom>
              <a:avLst/>
              <a:gdLst/>
              <a:ahLst/>
              <a:cxnLst/>
              <a:rect l="l" t="t" r="r" b="b"/>
              <a:pathLst>
                <a:path w="11051" h="2234" extrusionOk="0">
                  <a:moveTo>
                    <a:pt x="11051" y="0"/>
                  </a:moveTo>
                  <a:lnTo>
                    <a:pt x="11051" y="0"/>
                  </a:lnTo>
                  <a:cubicBezTo>
                    <a:pt x="10074" y="303"/>
                    <a:pt x="9213" y="582"/>
                    <a:pt x="8236" y="791"/>
                  </a:cubicBezTo>
                  <a:cubicBezTo>
                    <a:pt x="7375" y="884"/>
                    <a:pt x="6491" y="977"/>
                    <a:pt x="5514" y="1070"/>
                  </a:cubicBezTo>
                  <a:cubicBezTo>
                    <a:pt x="4653" y="1070"/>
                    <a:pt x="3676" y="977"/>
                    <a:pt x="2815" y="884"/>
                  </a:cubicBezTo>
                  <a:cubicBezTo>
                    <a:pt x="1838" y="791"/>
                    <a:pt x="977" y="489"/>
                    <a:pt x="0" y="303"/>
                  </a:cubicBezTo>
                  <a:lnTo>
                    <a:pt x="0" y="303"/>
                  </a:lnTo>
                  <a:cubicBezTo>
                    <a:pt x="675" y="977"/>
                    <a:pt x="1652" y="1466"/>
                    <a:pt x="2606" y="1745"/>
                  </a:cubicBezTo>
                  <a:cubicBezTo>
                    <a:pt x="3490" y="2047"/>
                    <a:pt x="4560" y="2233"/>
                    <a:pt x="5514" y="2233"/>
                  </a:cubicBezTo>
                  <a:cubicBezTo>
                    <a:pt x="6584" y="2140"/>
                    <a:pt x="7561" y="1954"/>
                    <a:pt x="8538" y="1652"/>
                  </a:cubicBezTo>
                  <a:cubicBezTo>
                    <a:pt x="9492" y="1256"/>
                    <a:pt x="10376" y="675"/>
                    <a:pt x="1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9" name="Google Shape;109;p2"/>
            <p:cNvSpPr/>
            <p:nvPr/>
          </p:nvSpPr>
          <p:spPr>
            <a:xfrm>
              <a:off x="6032550" y="2974975"/>
              <a:ext cx="171600" cy="75050"/>
            </a:xfrm>
            <a:custGeom>
              <a:avLst/>
              <a:gdLst/>
              <a:ahLst/>
              <a:cxnLst/>
              <a:rect l="l" t="t" r="r" b="b"/>
              <a:pathLst>
                <a:path w="6864" h="3002" extrusionOk="0">
                  <a:moveTo>
                    <a:pt x="6771" y="0"/>
                  </a:moveTo>
                  <a:cubicBezTo>
                    <a:pt x="6398" y="582"/>
                    <a:pt x="5910" y="954"/>
                    <a:pt x="5421" y="1257"/>
                  </a:cubicBezTo>
                  <a:cubicBezTo>
                    <a:pt x="4933" y="1443"/>
                    <a:pt x="4351" y="1629"/>
                    <a:pt x="3770" y="1745"/>
                  </a:cubicBezTo>
                  <a:cubicBezTo>
                    <a:pt x="2606" y="2024"/>
                    <a:pt x="1257" y="2117"/>
                    <a:pt x="1" y="2606"/>
                  </a:cubicBezTo>
                  <a:cubicBezTo>
                    <a:pt x="676" y="2792"/>
                    <a:pt x="1350" y="2908"/>
                    <a:pt x="2025" y="3001"/>
                  </a:cubicBezTo>
                  <a:cubicBezTo>
                    <a:pt x="2606" y="3001"/>
                    <a:pt x="3281" y="3001"/>
                    <a:pt x="4072" y="2908"/>
                  </a:cubicBezTo>
                  <a:cubicBezTo>
                    <a:pt x="4747" y="2792"/>
                    <a:pt x="5421" y="2420"/>
                    <a:pt x="6003" y="1931"/>
                  </a:cubicBezTo>
                  <a:cubicBezTo>
                    <a:pt x="6491" y="1443"/>
                    <a:pt x="6864" y="675"/>
                    <a:pt x="67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0" name="Google Shape;110;p2"/>
            <p:cNvSpPr/>
            <p:nvPr/>
          </p:nvSpPr>
          <p:spPr>
            <a:xfrm>
              <a:off x="5925550" y="3054650"/>
              <a:ext cx="167525" cy="45975"/>
            </a:xfrm>
            <a:custGeom>
              <a:avLst/>
              <a:gdLst/>
              <a:ahLst/>
              <a:cxnLst/>
              <a:rect l="l" t="t" r="r" b="b"/>
              <a:pathLst>
                <a:path w="6701" h="1839" extrusionOk="0">
                  <a:moveTo>
                    <a:pt x="0" y="0"/>
                  </a:moveTo>
                  <a:lnTo>
                    <a:pt x="0" y="0"/>
                  </a:lnTo>
                  <a:cubicBezTo>
                    <a:pt x="303" y="582"/>
                    <a:pt x="791" y="1071"/>
                    <a:pt x="1373" y="1350"/>
                  </a:cubicBezTo>
                  <a:cubicBezTo>
                    <a:pt x="1954" y="1652"/>
                    <a:pt x="2629" y="1838"/>
                    <a:pt x="3304" y="1838"/>
                  </a:cubicBezTo>
                  <a:cubicBezTo>
                    <a:pt x="3978" y="1838"/>
                    <a:pt x="4653" y="1745"/>
                    <a:pt x="5235" y="1466"/>
                  </a:cubicBezTo>
                  <a:cubicBezTo>
                    <a:pt x="5816" y="1164"/>
                    <a:pt x="6398" y="675"/>
                    <a:pt x="6700" y="93"/>
                  </a:cubicBezTo>
                  <a:lnTo>
                    <a:pt x="6700" y="93"/>
                  </a:lnTo>
                  <a:cubicBezTo>
                    <a:pt x="6026" y="303"/>
                    <a:pt x="5537" y="489"/>
                    <a:pt x="4956" y="582"/>
                  </a:cubicBezTo>
                  <a:cubicBezTo>
                    <a:pt x="4374" y="675"/>
                    <a:pt x="3885" y="675"/>
                    <a:pt x="3304" y="675"/>
                  </a:cubicBezTo>
                  <a:cubicBezTo>
                    <a:pt x="2815" y="675"/>
                    <a:pt x="2234" y="675"/>
                    <a:pt x="1745" y="489"/>
                  </a:cubicBezTo>
                  <a:cubicBezTo>
                    <a:pt x="1163" y="396"/>
                    <a:pt x="582" y="18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11" name="Google Shape;111;p2"/>
          <p:cNvGrpSpPr/>
          <p:nvPr/>
        </p:nvGrpSpPr>
        <p:grpSpPr>
          <a:xfrm>
            <a:off x="11195193" y="2702055"/>
            <a:ext cx="1028548" cy="1102803"/>
            <a:chOff x="1721175" y="2665325"/>
            <a:chExt cx="809625" cy="868075"/>
          </a:xfrm>
        </p:grpSpPr>
        <p:sp>
          <p:nvSpPr>
            <p:cNvPr id="112" name="Google Shape;112;p2"/>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3" name="Google Shape;113;p2"/>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4" name="Google Shape;114;p2"/>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5" name="Google Shape;115;p2"/>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6" name="Google Shape;116;p2"/>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7" name="Google Shape;117;p2"/>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18" name="Google Shape;118;p2"/>
          <p:cNvGrpSpPr/>
          <p:nvPr/>
        </p:nvGrpSpPr>
        <p:grpSpPr>
          <a:xfrm rot="-84533">
            <a:off x="282097" y="748267"/>
            <a:ext cx="2353649" cy="1689915"/>
            <a:chOff x="3095850" y="2740875"/>
            <a:chExt cx="1972838" cy="1216700"/>
          </a:xfrm>
        </p:grpSpPr>
        <p:sp>
          <p:nvSpPr>
            <p:cNvPr id="119" name="Google Shape;119;p2"/>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0" name="Google Shape;120;p2"/>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1" name="Google Shape;121;p2"/>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2" name="Google Shape;122;p2"/>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3" name="Google Shape;123;p2"/>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24" name="Google Shape;124;p2"/>
          <p:cNvGrpSpPr/>
          <p:nvPr/>
        </p:nvGrpSpPr>
        <p:grpSpPr>
          <a:xfrm rot="196141">
            <a:off x="97623" y="2358780"/>
            <a:ext cx="527475" cy="799536"/>
            <a:chOff x="2525525" y="689125"/>
            <a:chExt cx="298400" cy="452275"/>
          </a:xfrm>
        </p:grpSpPr>
        <p:sp>
          <p:nvSpPr>
            <p:cNvPr id="125" name="Google Shape;125;p2"/>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6" name="Google Shape;126;p2"/>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7" name="Google Shape;127;p2"/>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8" name="Google Shape;128;p2"/>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9" name="Google Shape;129;p2"/>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0" name="Google Shape;130;p2"/>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1" name="Google Shape;131;p2"/>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2" name="Google Shape;132;p2"/>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3" name="Google Shape;133;p2"/>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4" name="Google Shape;134;p2"/>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5" name="Google Shape;135;p2"/>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6" name="Google Shape;136;p2"/>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 name="Google Shape;137;p2"/>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 name="Google Shape;138;p2"/>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 name="Google Shape;139;p2"/>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 name="Google Shape;140;p2"/>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1" name="Google Shape;141;p2"/>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2" name="Google Shape;142;p2"/>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3" name="Google Shape;143;p2"/>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4" name="Google Shape;144;p2"/>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5" name="Google Shape;145;p2"/>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6" name="Google Shape;146;p2"/>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7" name="Google Shape;147;p2"/>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20965445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8"/>
        <p:cNvGrpSpPr/>
        <p:nvPr/>
      </p:nvGrpSpPr>
      <p:grpSpPr>
        <a:xfrm>
          <a:off x="0" y="0"/>
          <a:ext cx="0" cy="0"/>
          <a:chOff x="0" y="0"/>
          <a:chExt cx="0" cy="0"/>
        </a:xfrm>
      </p:grpSpPr>
      <p:sp>
        <p:nvSpPr>
          <p:cNvPr id="149" name="Google Shape;149;p3"/>
          <p:cNvSpPr/>
          <p:nvPr/>
        </p:nvSpPr>
        <p:spPr>
          <a:xfrm>
            <a:off x="-337092" y="4343275"/>
            <a:ext cx="4402035" cy="2657917"/>
          </a:xfrm>
          <a:custGeom>
            <a:avLst/>
            <a:gdLst/>
            <a:ahLst/>
            <a:cxnLst/>
            <a:rect l="l" t="t" r="r" b="b"/>
            <a:pathLst>
              <a:path w="100710" h="60808" extrusionOk="0">
                <a:moveTo>
                  <a:pt x="20725" y="1"/>
                </a:moveTo>
                <a:cubicBezTo>
                  <a:pt x="18693" y="1"/>
                  <a:pt x="16637" y="491"/>
                  <a:pt x="14842" y="1433"/>
                </a:cubicBezTo>
                <a:cubicBezTo>
                  <a:pt x="0" y="9087"/>
                  <a:pt x="1349" y="37306"/>
                  <a:pt x="3885" y="50776"/>
                </a:cubicBezTo>
                <a:cubicBezTo>
                  <a:pt x="4374" y="53381"/>
                  <a:pt x="5048" y="56103"/>
                  <a:pt x="6979" y="57848"/>
                </a:cubicBezTo>
                <a:cubicBezTo>
                  <a:pt x="9037" y="59742"/>
                  <a:pt x="11908" y="60153"/>
                  <a:pt x="14788" y="60153"/>
                </a:cubicBezTo>
                <a:cubicBezTo>
                  <a:pt x="15586" y="60153"/>
                  <a:pt x="16386" y="60122"/>
                  <a:pt x="17169" y="60081"/>
                </a:cubicBezTo>
                <a:cubicBezTo>
                  <a:pt x="26850" y="59672"/>
                  <a:pt x="36519" y="59467"/>
                  <a:pt x="46182" y="59467"/>
                </a:cubicBezTo>
                <a:cubicBezTo>
                  <a:pt x="59621" y="59467"/>
                  <a:pt x="73046" y="59864"/>
                  <a:pt x="86472" y="60663"/>
                </a:cubicBezTo>
                <a:cubicBezTo>
                  <a:pt x="87638" y="60735"/>
                  <a:pt x="88832" y="60807"/>
                  <a:pt x="90021" y="60807"/>
                </a:cubicBezTo>
                <a:cubicBezTo>
                  <a:pt x="91893" y="60807"/>
                  <a:pt x="93754" y="60628"/>
                  <a:pt x="95475" y="59988"/>
                </a:cubicBezTo>
                <a:cubicBezTo>
                  <a:pt x="98290" y="58825"/>
                  <a:pt x="100709" y="56010"/>
                  <a:pt x="100221" y="53009"/>
                </a:cubicBezTo>
                <a:cubicBezTo>
                  <a:pt x="99848" y="49519"/>
                  <a:pt x="96056" y="47565"/>
                  <a:pt x="92567" y="46891"/>
                </a:cubicBezTo>
                <a:cubicBezTo>
                  <a:pt x="89077" y="46123"/>
                  <a:pt x="85402" y="46123"/>
                  <a:pt x="82494" y="43983"/>
                </a:cubicBezTo>
                <a:cubicBezTo>
                  <a:pt x="76678" y="39725"/>
                  <a:pt x="77934" y="29536"/>
                  <a:pt x="71839" y="25674"/>
                </a:cubicBezTo>
                <a:cubicBezTo>
                  <a:pt x="70267" y="24640"/>
                  <a:pt x="68426" y="24230"/>
                  <a:pt x="66525" y="24230"/>
                </a:cubicBezTo>
                <a:cubicBezTo>
                  <a:pt x="64320" y="24230"/>
                  <a:pt x="62034" y="24783"/>
                  <a:pt x="59998" y="25558"/>
                </a:cubicBezTo>
                <a:cubicBezTo>
                  <a:pt x="56136" y="27023"/>
                  <a:pt x="52344" y="29047"/>
                  <a:pt x="48273" y="29443"/>
                </a:cubicBezTo>
                <a:cubicBezTo>
                  <a:pt x="47966" y="29465"/>
                  <a:pt x="47659" y="29475"/>
                  <a:pt x="47351" y="29475"/>
                </a:cubicBezTo>
                <a:cubicBezTo>
                  <a:pt x="42133" y="29475"/>
                  <a:pt x="36902" y="26348"/>
                  <a:pt x="34617" y="21603"/>
                </a:cubicBezTo>
                <a:cubicBezTo>
                  <a:pt x="31709" y="15577"/>
                  <a:pt x="32965" y="7528"/>
                  <a:pt x="28219" y="2875"/>
                </a:cubicBezTo>
                <a:cubicBezTo>
                  <a:pt x="26255" y="924"/>
                  <a:pt x="23512" y="1"/>
                  <a:pt x="2072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0" name="Google Shape;150;p3"/>
          <p:cNvSpPr txBox="1">
            <a:spLocks noGrp="1"/>
          </p:cNvSpPr>
          <p:nvPr>
            <p:ph type="title" hasCustomPrompt="1"/>
          </p:nvPr>
        </p:nvSpPr>
        <p:spPr>
          <a:xfrm>
            <a:off x="3550400" y="1848117"/>
            <a:ext cx="5091200" cy="187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12000"/>
              <a:buNone/>
              <a:defRPr sz="16000">
                <a:solidFill>
                  <a:schemeClr val="accent6"/>
                </a:solidFill>
              </a:defRPr>
            </a:lvl1pPr>
            <a:lvl2pPr lvl="1" algn="ctr" rtl="0">
              <a:spcBef>
                <a:spcPts val="0"/>
              </a:spcBef>
              <a:spcAft>
                <a:spcPts val="0"/>
              </a:spcAft>
              <a:buClr>
                <a:schemeClr val="accent6"/>
              </a:buClr>
              <a:buSzPts val="12000"/>
              <a:buNone/>
              <a:defRPr sz="16000">
                <a:solidFill>
                  <a:schemeClr val="accent6"/>
                </a:solidFill>
              </a:defRPr>
            </a:lvl2pPr>
            <a:lvl3pPr lvl="2" algn="ctr" rtl="0">
              <a:spcBef>
                <a:spcPts val="0"/>
              </a:spcBef>
              <a:spcAft>
                <a:spcPts val="0"/>
              </a:spcAft>
              <a:buClr>
                <a:schemeClr val="accent6"/>
              </a:buClr>
              <a:buSzPts val="12000"/>
              <a:buNone/>
              <a:defRPr sz="16000">
                <a:solidFill>
                  <a:schemeClr val="accent6"/>
                </a:solidFill>
              </a:defRPr>
            </a:lvl3pPr>
            <a:lvl4pPr lvl="3" algn="ctr" rtl="0">
              <a:spcBef>
                <a:spcPts val="0"/>
              </a:spcBef>
              <a:spcAft>
                <a:spcPts val="0"/>
              </a:spcAft>
              <a:buClr>
                <a:schemeClr val="accent6"/>
              </a:buClr>
              <a:buSzPts val="12000"/>
              <a:buNone/>
              <a:defRPr sz="16000">
                <a:solidFill>
                  <a:schemeClr val="accent6"/>
                </a:solidFill>
              </a:defRPr>
            </a:lvl4pPr>
            <a:lvl5pPr lvl="4" algn="ctr" rtl="0">
              <a:spcBef>
                <a:spcPts val="0"/>
              </a:spcBef>
              <a:spcAft>
                <a:spcPts val="0"/>
              </a:spcAft>
              <a:buClr>
                <a:schemeClr val="accent6"/>
              </a:buClr>
              <a:buSzPts val="12000"/>
              <a:buNone/>
              <a:defRPr sz="16000">
                <a:solidFill>
                  <a:schemeClr val="accent6"/>
                </a:solidFill>
              </a:defRPr>
            </a:lvl5pPr>
            <a:lvl6pPr lvl="5" algn="ctr" rtl="0">
              <a:spcBef>
                <a:spcPts val="0"/>
              </a:spcBef>
              <a:spcAft>
                <a:spcPts val="0"/>
              </a:spcAft>
              <a:buClr>
                <a:schemeClr val="accent6"/>
              </a:buClr>
              <a:buSzPts val="12000"/>
              <a:buNone/>
              <a:defRPr sz="16000">
                <a:solidFill>
                  <a:schemeClr val="accent6"/>
                </a:solidFill>
              </a:defRPr>
            </a:lvl6pPr>
            <a:lvl7pPr lvl="6" algn="ctr" rtl="0">
              <a:spcBef>
                <a:spcPts val="0"/>
              </a:spcBef>
              <a:spcAft>
                <a:spcPts val="0"/>
              </a:spcAft>
              <a:buClr>
                <a:schemeClr val="accent6"/>
              </a:buClr>
              <a:buSzPts val="12000"/>
              <a:buNone/>
              <a:defRPr sz="16000">
                <a:solidFill>
                  <a:schemeClr val="accent6"/>
                </a:solidFill>
              </a:defRPr>
            </a:lvl7pPr>
            <a:lvl8pPr lvl="7" algn="ctr" rtl="0">
              <a:spcBef>
                <a:spcPts val="0"/>
              </a:spcBef>
              <a:spcAft>
                <a:spcPts val="0"/>
              </a:spcAft>
              <a:buClr>
                <a:schemeClr val="accent6"/>
              </a:buClr>
              <a:buSzPts val="12000"/>
              <a:buNone/>
              <a:defRPr sz="16000">
                <a:solidFill>
                  <a:schemeClr val="accent6"/>
                </a:solidFill>
              </a:defRPr>
            </a:lvl8pPr>
            <a:lvl9pPr lvl="8" algn="ctr" rtl="0">
              <a:spcBef>
                <a:spcPts val="0"/>
              </a:spcBef>
              <a:spcAft>
                <a:spcPts val="0"/>
              </a:spcAft>
              <a:buClr>
                <a:schemeClr val="accent6"/>
              </a:buClr>
              <a:buSzPts val="12000"/>
              <a:buNone/>
              <a:defRPr sz="16000">
                <a:solidFill>
                  <a:schemeClr val="accent6"/>
                </a:solidFill>
              </a:defRPr>
            </a:lvl9pPr>
          </a:lstStyle>
          <a:p>
            <a:r>
              <a:t>xx%</a:t>
            </a:r>
          </a:p>
        </p:txBody>
      </p:sp>
      <p:sp>
        <p:nvSpPr>
          <p:cNvPr id="151" name="Google Shape;151;p3"/>
          <p:cNvSpPr txBox="1">
            <a:spLocks noGrp="1"/>
          </p:cNvSpPr>
          <p:nvPr>
            <p:ph type="title" idx="2"/>
          </p:nvPr>
        </p:nvSpPr>
        <p:spPr>
          <a:xfrm>
            <a:off x="3895000" y="3009069"/>
            <a:ext cx="4402000" cy="94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400"/>
              <a:buNone/>
              <a:defRPr sz="5867">
                <a:solidFill>
                  <a:schemeClr val="accent1"/>
                </a:solidFill>
              </a:defRPr>
            </a:lvl1pPr>
            <a:lvl2pPr lvl="1" algn="ctr" rtl="0">
              <a:spcBef>
                <a:spcPts val="0"/>
              </a:spcBef>
              <a:spcAft>
                <a:spcPts val="0"/>
              </a:spcAft>
              <a:buClr>
                <a:schemeClr val="accent1"/>
              </a:buClr>
              <a:buSzPts val="4400"/>
              <a:buNone/>
              <a:defRPr sz="5867">
                <a:solidFill>
                  <a:schemeClr val="accent1"/>
                </a:solidFill>
              </a:defRPr>
            </a:lvl2pPr>
            <a:lvl3pPr lvl="2" algn="ctr" rtl="0">
              <a:spcBef>
                <a:spcPts val="0"/>
              </a:spcBef>
              <a:spcAft>
                <a:spcPts val="0"/>
              </a:spcAft>
              <a:buClr>
                <a:schemeClr val="accent1"/>
              </a:buClr>
              <a:buSzPts val="4400"/>
              <a:buNone/>
              <a:defRPr sz="5867">
                <a:solidFill>
                  <a:schemeClr val="accent1"/>
                </a:solidFill>
              </a:defRPr>
            </a:lvl3pPr>
            <a:lvl4pPr lvl="3" algn="ctr" rtl="0">
              <a:spcBef>
                <a:spcPts val="0"/>
              </a:spcBef>
              <a:spcAft>
                <a:spcPts val="0"/>
              </a:spcAft>
              <a:buClr>
                <a:schemeClr val="accent1"/>
              </a:buClr>
              <a:buSzPts val="4400"/>
              <a:buNone/>
              <a:defRPr sz="5867">
                <a:solidFill>
                  <a:schemeClr val="accent1"/>
                </a:solidFill>
              </a:defRPr>
            </a:lvl4pPr>
            <a:lvl5pPr lvl="4" algn="ctr" rtl="0">
              <a:spcBef>
                <a:spcPts val="0"/>
              </a:spcBef>
              <a:spcAft>
                <a:spcPts val="0"/>
              </a:spcAft>
              <a:buClr>
                <a:schemeClr val="accent1"/>
              </a:buClr>
              <a:buSzPts val="4400"/>
              <a:buNone/>
              <a:defRPr sz="5867">
                <a:solidFill>
                  <a:schemeClr val="accent1"/>
                </a:solidFill>
              </a:defRPr>
            </a:lvl5pPr>
            <a:lvl6pPr lvl="5" algn="ctr" rtl="0">
              <a:spcBef>
                <a:spcPts val="0"/>
              </a:spcBef>
              <a:spcAft>
                <a:spcPts val="0"/>
              </a:spcAft>
              <a:buClr>
                <a:schemeClr val="accent1"/>
              </a:buClr>
              <a:buSzPts val="4400"/>
              <a:buNone/>
              <a:defRPr sz="5867">
                <a:solidFill>
                  <a:schemeClr val="accent1"/>
                </a:solidFill>
              </a:defRPr>
            </a:lvl6pPr>
            <a:lvl7pPr lvl="6" algn="ctr" rtl="0">
              <a:spcBef>
                <a:spcPts val="0"/>
              </a:spcBef>
              <a:spcAft>
                <a:spcPts val="0"/>
              </a:spcAft>
              <a:buClr>
                <a:schemeClr val="accent1"/>
              </a:buClr>
              <a:buSzPts val="4400"/>
              <a:buNone/>
              <a:defRPr sz="5867">
                <a:solidFill>
                  <a:schemeClr val="accent1"/>
                </a:solidFill>
              </a:defRPr>
            </a:lvl7pPr>
            <a:lvl8pPr lvl="7" algn="ctr" rtl="0">
              <a:spcBef>
                <a:spcPts val="0"/>
              </a:spcBef>
              <a:spcAft>
                <a:spcPts val="0"/>
              </a:spcAft>
              <a:buClr>
                <a:schemeClr val="accent1"/>
              </a:buClr>
              <a:buSzPts val="4400"/>
              <a:buNone/>
              <a:defRPr sz="5867">
                <a:solidFill>
                  <a:schemeClr val="accent1"/>
                </a:solidFill>
              </a:defRPr>
            </a:lvl8pPr>
            <a:lvl9pPr lvl="8" algn="ctr" rtl="0">
              <a:spcBef>
                <a:spcPts val="0"/>
              </a:spcBef>
              <a:spcAft>
                <a:spcPts val="0"/>
              </a:spcAft>
              <a:buClr>
                <a:schemeClr val="accent1"/>
              </a:buClr>
              <a:buSzPts val="4400"/>
              <a:buNone/>
              <a:defRPr sz="5867">
                <a:solidFill>
                  <a:schemeClr val="accent1"/>
                </a:solidFill>
              </a:defRPr>
            </a:lvl9pPr>
          </a:lstStyle>
          <a:p>
            <a:endParaRPr/>
          </a:p>
        </p:txBody>
      </p:sp>
      <p:sp>
        <p:nvSpPr>
          <p:cNvPr id="152" name="Google Shape;152;p3"/>
          <p:cNvSpPr/>
          <p:nvPr/>
        </p:nvSpPr>
        <p:spPr>
          <a:xfrm>
            <a:off x="-493767" y="-302309"/>
            <a:ext cx="3368904" cy="2978749"/>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3" name="Google Shape;153;p3"/>
          <p:cNvSpPr/>
          <p:nvPr/>
        </p:nvSpPr>
        <p:spPr>
          <a:xfrm>
            <a:off x="6813523" y="4531325"/>
            <a:ext cx="5974108" cy="2718281"/>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54" name="Google Shape;154;p3"/>
          <p:cNvGrpSpPr/>
          <p:nvPr/>
        </p:nvGrpSpPr>
        <p:grpSpPr>
          <a:xfrm>
            <a:off x="1494283" y="-376772"/>
            <a:ext cx="2356736" cy="1856685"/>
            <a:chOff x="2533100" y="1212175"/>
            <a:chExt cx="1066075" cy="839825"/>
          </a:xfrm>
        </p:grpSpPr>
        <p:sp>
          <p:nvSpPr>
            <p:cNvPr id="155" name="Google Shape;155;p3"/>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6" name="Google Shape;156;p3"/>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7" name="Google Shape;157;p3"/>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8" name="Google Shape;158;p3"/>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9" name="Google Shape;159;p3"/>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0" name="Google Shape;160;p3"/>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1" name="Google Shape;161;p3"/>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2" name="Google Shape;162;p3"/>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3" name="Google Shape;163;p3"/>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4" name="Google Shape;164;p3"/>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5" name="Google Shape;165;p3"/>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6" name="Google Shape;166;p3"/>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7" name="Google Shape;167;p3"/>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8" name="Google Shape;168;p3"/>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9" name="Google Shape;169;p3"/>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0" name="Google Shape;170;p3"/>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1" name="Google Shape;171;p3"/>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2" name="Google Shape;172;p3"/>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3" name="Google Shape;173;p3"/>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4" name="Google Shape;174;p3"/>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5" name="Google Shape;175;p3"/>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76" name="Google Shape;176;p3"/>
          <p:cNvGrpSpPr/>
          <p:nvPr/>
        </p:nvGrpSpPr>
        <p:grpSpPr>
          <a:xfrm>
            <a:off x="6184307" y="5810039"/>
            <a:ext cx="3020405" cy="1708587"/>
            <a:chOff x="3260100" y="4040200"/>
            <a:chExt cx="1579600" cy="893550"/>
          </a:xfrm>
        </p:grpSpPr>
        <p:sp>
          <p:nvSpPr>
            <p:cNvPr id="177" name="Google Shape;177;p3"/>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8" name="Google Shape;178;p3"/>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9" name="Google Shape;179;p3"/>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0" name="Google Shape;180;p3"/>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1" name="Google Shape;181;p3"/>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2" name="Google Shape;182;p3"/>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3" name="Google Shape;183;p3"/>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4" name="Google Shape;184;p3"/>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5" name="Google Shape;185;p3"/>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6" name="Google Shape;186;p3"/>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7" name="Google Shape;187;p3"/>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8" name="Google Shape;188;p3"/>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9" name="Google Shape;189;p3"/>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0" name="Google Shape;190;p3"/>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1" name="Google Shape;191;p3"/>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2" name="Google Shape;192;p3"/>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3" name="Google Shape;193;p3"/>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4" name="Google Shape;194;p3"/>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5" name="Google Shape;195;p3"/>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6" name="Google Shape;196;p3"/>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7" name="Google Shape;197;p3"/>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8" name="Google Shape;198;p3"/>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9" name="Google Shape;199;p3"/>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0" name="Google Shape;200;p3"/>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1" name="Google Shape;201;p3"/>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2" name="Google Shape;202;p3"/>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3" name="Google Shape;203;p3"/>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04" name="Google Shape;204;p3"/>
          <p:cNvGrpSpPr/>
          <p:nvPr/>
        </p:nvGrpSpPr>
        <p:grpSpPr>
          <a:xfrm rot="8219760">
            <a:off x="-243720" y="-249839"/>
            <a:ext cx="1216328" cy="1304140"/>
            <a:chOff x="1721175" y="2665325"/>
            <a:chExt cx="809625" cy="868075"/>
          </a:xfrm>
        </p:grpSpPr>
        <p:sp>
          <p:nvSpPr>
            <p:cNvPr id="205" name="Google Shape;205;p3"/>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6" name="Google Shape;206;p3"/>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7" name="Google Shape;207;p3"/>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8" name="Google Shape;208;p3"/>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9" name="Google Shape;209;p3"/>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0" name="Google Shape;210;p3"/>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1" name="Google Shape;211;p3"/>
          <p:cNvGrpSpPr/>
          <p:nvPr/>
        </p:nvGrpSpPr>
        <p:grpSpPr>
          <a:xfrm>
            <a:off x="11069261" y="2274475"/>
            <a:ext cx="934436" cy="941557"/>
            <a:chOff x="1474000" y="3672875"/>
            <a:chExt cx="492050" cy="495800"/>
          </a:xfrm>
        </p:grpSpPr>
        <p:sp>
          <p:nvSpPr>
            <p:cNvPr id="212" name="Google Shape;212;p3"/>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 name="Google Shape;213;p3"/>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 name="Google Shape;214;p3"/>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 name="Google Shape;215;p3"/>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 name="Google Shape;216;p3"/>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 name="Google Shape;217;p3"/>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 name="Google Shape;218;p3"/>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 name="Google Shape;219;p3"/>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 name="Google Shape;220;p3"/>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1" name="Google Shape;221;p3"/>
          <p:cNvGrpSpPr/>
          <p:nvPr/>
        </p:nvGrpSpPr>
        <p:grpSpPr>
          <a:xfrm>
            <a:off x="3492584" y="-46316"/>
            <a:ext cx="572333" cy="748867"/>
            <a:chOff x="5840625" y="3436675"/>
            <a:chExt cx="429250" cy="561650"/>
          </a:xfrm>
        </p:grpSpPr>
        <p:sp>
          <p:nvSpPr>
            <p:cNvPr id="222" name="Google Shape;222;p3"/>
            <p:cNvSpPr/>
            <p:nvPr/>
          </p:nvSpPr>
          <p:spPr>
            <a:xfrm>
              <a:off x="5928950" y="3436675"/>
              <a:ext cx="132725" cy="215600"/>
            </a:xfrm>
            <a:custGeom>
              <a:avLst/>
              <a:gdLst/>
              <a:ahLst/>
              <a:cxnLst/>
              <a:rect l="l" t="t" r="r" b="b"/>
              <a:pathLst>
                <a:path w="5309" h="8624" extrusionOk="0">
                  <a:moveTo>
                    <a:pt x="1033" y="0"/>
                  </a:moveTo>
                  <a:cubicBezTo>
                    <a:pt x="430" y="0"/>
                    <a:pt x="0" y="995"/>
                    <a:pt x="655" y="1400"/>
                  </a:cubicBezTo>
                  <a:cubicBezTo>
                    <a:pt x="2772" y="2935"/>
                    <a:pt x="3749" y="5378"/>
                    <a:pt x="3656" y="7890"/>
                  </a:cubicBezTo>
                  <a:cubicBezTo>
                    <a:pt x="3610" y="8379"/>
                    <a:pt x="3947" y="8623"/>
                    <a:pt x="4308" y="8623"/>
                  </a:cubicBezTo>
                  <a:cubicBezTo>
                    <a:pt x="4668" y="8623"/>
                    <a:pt x="5052" y="8379"/>
                    <a:pt x="5099" y="7890"/>
                  </a:cubicBezTo>
                  <a:cubicBezTo>
                    <a:pt x="5308" y="4796"/>
                    <a:pt x="3935" y="1981"/>
                    <a:pt x="1423" y="143"/>
                  </a:cubicBezTo>
                  <a:cubicBezTo>
                    <a:pt x="1291" y="43"/>
                    <a:pt x="1158" y="0"/>
                    <a:pt x="10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3" name="Google Shape;223;p3"/>
            <p:cNvSpPr/>
            <p:nvPr/>
          </p:nvSpPr>
          <p:spPr>
            <a:xfrm>
              <a:off x="5840625" y="3551400"/>
              <a:ext cx="429250" cy="446925"/>
            </a:xfrm>
            <a:custGeom>
              <a:avLst/>
              <a:gdLst/>
              <a:ahLst/>
              <a:cxnLst/>
              <a:rect l="l" t="t" r="r" b="b"/>
              <a:pathLst>
                <a:path w="17170" h="17877" extrusionOk="0">
                  <a:moveTo>
                    <a:pt x="12144" y="0"/>
                  </a:moveTo>
                  <a:cubicBezTo>
                    <a:pt x="11134" y="0"/>
                    <a:pt x="10165" y="631"/>
                    <a:pt x="9423" y="1649"/>
                  </a:cubicBezTo>
                  <a:cubicBezTo>
                    <a:pt x="8779" y="1179"/>
                    <a:pt x="8081" y="916"/>
                    <a:pt x="7403" y="916"/>
                  </a:cubicBezTo>
                  <a:cubicBezTo>
                    <a:pt x="6537" y="916"/>
                    <a:pt x="5701" y="1346"/>
                    <a:pt x="5049" y="2324"/>
                  </a:cubicBezTo>
                  <a:cubicBezTo>
                    <a:pt x="4444" y="1969"/>
                    <a:pt x="3816" y="1776"/>
                    <a:pt x="3221" y="1776"/>
                  </a:cubicBezTo>
                  <a:cubicBezTo>
                    <a:pt x="1712" y="1776"/>
                    <a:pt x="410" y="3020"/>
                    <a:pt x="210" y="6023"/>
                  </a:cubicBezTo>
                  <a:cubicBezTo>
                    <a:pt x="1" y="10094"/>
                    <a:pt x="1746" y="14258"/>
                    <a:pt x="4863" y="16864"/>
                  </a:cubicBezTo>
                  <a:cubicBezTo>
                    <a:pt x="5450" y="17370"/>
                    <a:pt x="6266" y="17876"/>
                    <a:pt x="7097" y="17876"/>
                  </a:cubicBezTo>
                  <a:cubicBezTo>
                    <a:pt x="7221" y="17876"/>
                    <a:pt x="7345" y="17865"/>
                    <a:pt x="7468" y="17841"/>
                  </a:cubicBezTo>
                  <a:cubicBezTo>
                    <a:pt x="7864" y="17748"/>
                    <a:pt x="8143" y="17539"/>
                    <a:pt x="8446" y="17260"/>
                  </a:cubicBezTo>
                  <a:cubicBezTo>
                    <a:pt x="8841" y="17446"/>
                    <a:pt x="9213" y="17539"/>
                    <a:pt x="9702" y="17539"/>
                  </a:cubicBezTo>
                  <a:cubicBezTo>
                    <a:pt x="10470" y="17446"/>
                    <a:pt x="11051" y="16957"/>
                    <a:pt x="11447" y="16282"/>
                  </a:cubicBezTo>
                  <a:cubicBezTo>
                    <a:pt x="11773" y="16532"/>
                    <a:pt x="12162" y="16702"/>
                    <a:pt x="12614" y="16702"/>
                  </a:cubicBezTo>
                  <a:cubicBezTo>
                    <a:pt x="12711" y="16702"/>
                    <a:pt x="12810" y="16694"/>
                    <a:pt x="12912" y="16678"/>
                  </a:cubicBezTo>
                  <a:cubicBezTo>
                    <a:pt x="13773" y="16585"/>
                    <a:pt x="14448" y="15701"/>
                    <a:pt x="14936" y="14840"/>
                  </a:cubicBezTo>
                  <a:cubicBezTo>
                    <a:pt x="16983" y="11351"/>
                    <a:pt x="17170" y="6884"/>
                    <a:pt x="15611" y="3115"/>
                  </a:cubicBezTo>
                  <a:cubicBezTo>
                    <a:pt x="14611" y="900"/>
                    <a:pt x="13349" y="0"/>
                    <a:pt x="121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4" name="Google Shape;224;p3"/>
            <p:cNvSpPr/>
            <p:nvPr/>
          </p:nvSpPr>
          <p:spPr>
            <a:xfrm>
              <a:off x="5918575" y="3604850"/>
              <a:ext cx="82025" cy="324550"/>
            </a:xfrm>
            <a:custGeom>
              <a:avLst/>
              <a:gdLst/>
              <a:ahLst/>
              <a:cxnLst/>
              <a:rect l="l" t="t" r="r" b="b"/>
              <a:pathLst>
                <a:path w="3281" h="12982" extrusionOk="0">
                  <a:moveTo>
                    <a:pt x="1349" y="0"/>
                  </a:moveTo>
                  <a:lnTo>
                    <a:pt x="1349" y="0"/>
                  </a:lnTo>
                  <a:cubicBezTo>
                    <a:pt x="768" y="977"/>
                    <a:pt x="372" y="2140"/>
                    <a:pt x="186" y="3303"/>
                  </a:cubicBezTo>
                  <a:cubicBezTo>
                    <a:pt x="0" y="4467"/>
                    <a:pt x="0" y="5630"/>
                    <a:pt x="186" y="6793"/>
                  </a:cubicBezTo>
                  <a:cubicBezTo>
                    <a:pt x="372" y="7956"/>
                    <a:pt x="675" y="9119"/>
                    <a:pt x="1256" y="10166"/>
                  </a:cubicBezTo>
                  <a:cubicBezTo>
                    <a:pt x="1745" y="11236"/>
                    <a:pt x="2420" y="12214"/>
                    <a:pt x="3280" y="12981"/>
                  </a:cubicBezTo>
                  <a:cubicBezTo>
                    <a:pt x="2815" y="11911"/>
                    <a:pt x="2420" y="10864"/>
                    <a:pt x="2024" y="9887"/>
                  </a:cubicBezTo>
                  <a:cubicBezTo>
                    <a:pt x="1745" y="8817"/>
                    <a:pt x="1536" y="7747"/>
                    <a:pt x="1349" y="6677"/>
                  </a:cubicBezTo>
                  <a:cubicBezTo>
                    <a:pt x="1163" y="5514"/>
                    <a:pt x="1070" y="4467"/>
                    <a:pt x="1163" y="3397"/>
                  </a:cubicBezTo>
                  <a:cubicBezTo>
                    <a:pt x="1163" y="2233"/>
                    <a:pt x="1256" y="1163"/>
                    <a:pt x="1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5" name="Google Shape;225;p3"/>
            <p:cNvSpPr/>
            <p:nvPr/>
          </p:nvSpPr>
          <p:spPr>
            <a:xfrm>
              <a:off x="6124450" y="3711275"/>
              <a:ext cx="36075" cy="244875"/>
            </a:xfrm>
            <a:custGeom>
              <a:avLst/>
              <a:gdLst/>
              <a:ahLst/>
              <a:cxnLst/>
              <a:rect l="l" t="t" r="r" b="b"/>
              <a:pathLst>
                <a:path w="1443" h="9795" extrusionOk="0">
                  <a:moveTo>
                    <a:pt x="582" y="0"/>
                  </a:moveTo>
                  <a:cubicBezTo>
                    <a:pt x="489" y="884"/>
                    <a:pt x="489" y="1745"/>
                    <a:pt x="396" y="2536"/>
                  </a:cubicBezTo>
                  <a:lnTo>
                    <a:pt x="187" y="4956"/>
                  </a:lnTo>
                  <a:lnTo>
                    <a:pt x="94" y="7375"/>
                  </a:lnTo>
                  <a:cubicBezTo>
                    <a:pt x="94" y="8143"/>
                    <a:pt x="1" y="9027"/>
                    <a:pt x="1" y="9794"/>
                  </a:cubicBezTo>
                  <a:cubicBezTo>
                    <a:pt x="489" y="9120"/>
                    <a:pt x="768" y="8352"/>
                    <a:pt x="978" y="7468"/>
                  </a:cubicBezTo>
                  <a:cubicBezTo>
                    <a:pt x="1257" y="6700"/>
                    <a:pt x="1350" y="5816"/>
                    <a:pt x="1350" y="5049"/>
                  </a:cubicBezTo>
                  <a:cubicBezTo>
                    <a:pt x="1443" y="4165"/>
                    <a:pt x="1443" y="3304"/>
                    <a:pt x="1257" y="2536"/>
                  </a:cubicBezTo>
                  <a:cubicBezTo>
                    <a:pt x="1164" y="1652"/>
                    <a:pt x="978" y="884"/>
                    <a:pt x="5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6" name="Google Shape;226;p3"/>
          <p:cNvGrpSpPr/>
          <p:nvPr/>
        </p:nvGrpSpPr>
        <p:grpSpPr>
          <a:xfrm>
            <a:off x="11324088" y="5699699"/>
            <a:ext cx="934499" cy="1022099"/>
            <a:chOff x="5164825" y="3105675"/>
            <a:chExt cx="569400" cy="622775"/>
          </a:xfrm>
        </p:grpSpPr>
        <p:sp>
          <p:nvSpPr>
            <p:cNvPr id="227" name="Google Shape;227;p3"/>
            <p:cNvSpPr/>
            <p:nvPr/>
          </p:nvSpPr>
          <p:spPr>
            <a:xfrm>
              <a:off x="5239850" y="3284950"/>
              <a:ext cx="458325" cy="443500"/>
            </a:xfrm>
            <a:custGeom>
              <a:avLst/>
              <a:gdLst/>
              <a:ahLst/>
              <a:cxnLst/>
              <a:rect l="l" t="t" r="r" b="b"/>
              <a:pathLst>
                <a:path w="18333" h="17740" extrusionOk="0">
                  <a:moveTo>
                    <a:pt x="18332" y="1"/>
                  </a:moveTo>
                  <a:lnTo>
                    <a:pt x="18332" y="1"/>
                  </a:lnTo>
                  <a:cubicBezTo>
                    <a:pt x="13200" y="489"/>
                    <a:pt x="8085" y="698"/>
                    <a:pt x="2958" y="698"/>
                  </a:cubicBezTo>
                  <a:cubicBezTo>
                    <a:pt x="1973" y="698"/>
                    <a:pt x="987" y="691"/>
                    <a:pt x="0" y="676"/>
                  </a:cubicBezTo>
                  <a:lnTo>
                    <a:pt x="0" y="676"/>
                  </a:lnTo>
                  <a:cubicBezTo>
                    <a:pt x="2629" y="6398"/>
                    <a:pt x="5235" y="12121"/>
                    <a:pt x="7863" y="17728"/>
                  </a:cubicBezTo>
                  <a:cubicBezTo>
                    <a:pt x="7870" y="17736"/>
                    <a:pt x="7901" y="17740"/>
                    <a:pt x="7953" y="17740"/>
                  </a:cubicBezTo>
                  <a:cubicBezTo>
                    <a:pt x="8670" y="17740"/>
                    <a:pt x="13404" y="17041"/>
                    <a:pt x="13772" y="16867"/>
                  </a:cubicBezTo>
                  <a:cubicBezTo>
                    <a:pt x="15308" y="15797"/>
                    <a:pt x="14843" y="14541"/>
                    <a:pt x="15029" y="12494"/>
                  </a:cubicBezTo>
                  <a:cubicBezTo>
                    <a:pt x="15424" y="8143"/>
                    <a:pt x="16587" y="3886"/>
                    <a:pt x="18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8" name="Google Shape;228;p3"/>
            <p:cNvSpPr/>
            <p:nvPr/>
          </p:nvSpPr>
          <p:spPr>
            <a:xfrm>
              <a:off x="5329400" y="3355325"/>
              <a:ext cx="143100" cy="285600"/>
            </a:xfrm>
            <a:custGeom>
              <a:avLst/>
              <a:gdLst/>
              <a:ahLst/>
              <a:cxnLst/>
              <a:rect l="l" t="t" r="r" b="b"/>
              <a:pathLst>
                <a:path w="5724" h="11424" extrusionOk="0">
                  <a:moveTo>
                    <a:pt x="1" y="1"/>
                  </a:moveTo>
                  <a:lnTo>
                    <a:pt x="1" y="1"/>
                  </a:lnTo>
                  <a:cubicBezTo>
                    <a:pt x="303" y="955"/>
                    <a:pt x="675" y="2025"/>
                    <a:pt x="1164" y="3002"/>
                  </a:cubicBezTo>
                  <a:cubicBezTo>
                    <a:pt x="1560" y="3979"/>
                    <a:pt x="2048" y="4933"/>
                    <a:pt x="2537" y="5910"/>
                  </a:cubicBezTo>
                  <a:cubicBezTo>
                    <a:pt x="3002" y="6887"/>
                    <a:pt x="3490" y="7748"/>
                    <a:pt x="3979" y="8725"/>
                  </a:cubicBezTo>
                  <a:cubicBezTo>
                    <a:pt x="4561" y="9679"/>
                    <a:pt x="5142" y="10563"/>
                    <a:pt x="5724" y="11423"/>
                  </a:cubicBezTo>
                  <a:cubicBezTo>
                    <a:pt x="5445" y="10470"/>
                    <a:pt x="4956" y="9399"/>
                    <a:pt x="4561" y="8422"/>
                  </a:cubicBezTo>
                  <a:cubicBezTo>
                    <a:pt x="4165" y="7469"/>
                    <a:pt x="3700" y="6491"/>
                    <a:pt x="3211" y="5514"/>
                  </a:cubicBezTo>
                  <a:cubicBezTo>
                    <a:pt x="2723" y="4561"/>
                    <a:pt x="2234" y="3677"/>
                    <a:pt x="1653" y="2699"/>
                  </a:cubicBezTo>
                  <a:cubicBezTo>
                    <a:pt x="1164" y="1746"/>
                    <a:pt x="582" y="86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9" name="Google Shape;229;p3"/>
            <p:cNvSpPr/>
            <p:nvPr/>
          </p:nvSpPr>
          <p:spPr>
            <a:xfrm>
              <a:off x="5547500" y="3304150"/>
              <a:ext cx="60525" cy="315250"/>
            </a:xfrm>
            <a:custGeom>
              <a:avLst/>
              <a:gdLst/>
              <a:ahLst/>
              <a:cxnLst/>
              <a:rect l="l" t="t" r="r" b="b"/>
              <a:pathLst>
                <a:path w="2421" h="12610" extrusionOk="0">
                  <a:moveTo>
                    <a:pt x="2420" y="1"/>
                  </a:moveTo>
                  <a:lnTo>
                    <a:pt x="2420" y="1"/>
                  </a:lnTo>
                  <a:cubicBezTo>
                    <a:pt x="2141" y="1071"/>
                    <a:pt x="1839" y="2141"/>
                    <a:pt x="1559" y="3118"/>
                  </a:cubicBezTo>
                  <a:cubicBezTo>
                    <a:pt x="1257" y="4165"/>
                    <a:pt x="1071" y="5235"/>
                    <a:pt x="885" y="6305"/>
                  </a:cubicBezTo>
                  <a:cubicBezTo>
                    <a:pt x="675" y="7375"/>
                    <a:pt x="489" y="8352"/>
                    <a:pt x="303" y="9399"/>
                  </a:cubicBezTo>
                  <a:cubicBezTo>
                    <a:pt x="210" y="10469"/>
                    <a:pt x="94" y="11539"/>
                    <a:pt x="1" y="12610"/>
                  </a:cubicBezTo>
                  <a:cubicBezTo>
                    <a:pt x="396" y="11633"/>
                    <a:pt x="675" y="10562"/>
                    <a:pt x="885" y="9609"/>
                  </a:cubicBezTo>
                  <a:cubicBezTo>
                    <a:pt x="1164" y="8538"/>
                    <a:pt x="1373" y="7468"/>
                    <a:pt x="1653" y="6398"/>
                  </a:cubicBezTo>
                  <a:cubicBezTo>
                    <a:pt x="1839" y="5328"/>
                    <a:pt x="2048" y="4281"/>
                    <a:pt x="2141" y="3304"/>
                  </a:cubicBezTo>
                  <a:cubicBezTo>
                    <a:pt x="2327" y="2234"/>
                    <a:pt x="2420" y="1164"/>
                    <a:pt x="2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0" name="Google Shape;230;p3"/>
            <p:cNvSpPr/>
            <p:nvPr/>
          </p:nvSpPr>
          <p:spPr>
            <a:xfrm>
              <a:off x="5465500" y="3350100"/>
              <a:ext cx="50625" cy="317575"/>
            </a:xfrm>
            <a:custGeom>
              <a:avLst/>
              <a:gdLst/>
              <a:ahLst/>
              <a:cxnLst/>
              <a:rect l="l" t="t" r="r" b="b"/>
              <a:pathLst>
                <a:path w="2025" h="12703" extrusionOk="0">
                  <a:moveTo>
                    <a:pt x="1" y="0"/>
                  </a:moveTo>
                  <a:cubicBezTo>
                    <a:pt x="1" y="1071"/>
                    <a:pt x="94" y="2141"/>
                    <a:pt x="187" y="3211"/>
                  </a:cubicBezTo>
                  <a:cubicBezTo>
                    <a:pt x="280" y="4281"/>
                    <a:pt x="466" y="5351"/>
                    <a:pt x="582" y="6398"/>
                  </a:cubicBezTo>
                  <a:cubicBezTo>
                    <a:pt x="768" y="7468"/>
                    <a:pt x="954" y="8538"/>
                    <a:pt x="1257" y="9608"/>
                  </a:cubicBezTo>
                  <a:cubicBezTo>
                    <a:pt x="1443" y="10586"/>
                    <a:pt x="1745" y="11632"/>
                    <a:pt x="2025" y="12703"/>
                  </a:cubicBezTo>
                  <a:cubicBezTo>
                    <a:pt x="2025" y="11632"/>
                    <a:pt x="1931" y="10586"/>
                    <a:pt x="1838" y="9515"/>
                  </a:cubicBezTo>
                  <a:cubicBezTo>
                    <a:pt x="1745" y="8445"/>
                    <a:pt x="1536" y="7375"/>
                    <a:pt x="1350" y="6305"/>
                  </a:cubicBezTo>
                  <a:cubicBezTo>
                    <a:pt x="1164" y="5235"/>
                    <a:pt x="954" y="4188"/>
                    <a:pt x="768" y="3118"/>
                  </a:cubicBezTo>
                  <a:cubicBezTo>
                    <a:pt x="582" y="2048"/>
                    <a:pt x="280" y="107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1" name="Google Shape;231;p3"/>
            <p:cNvSpPr/>
            <p:nvPr/>
          </p:nvSpPr>
          <p:spPr>
            <a:xfrm>
              <a:off x="5164825" y="3105675"/>
              <a:ext cx="569400" cy="454375"/>
            </a:xfrm>
            <a:custGeom>
              <a:avLst/>
              <a:gdLst/>
              <a:ahLst/>
              <a:cxnLst/>
              <a:rect l="l" t="t" r="r" b="b"/>
              <a:pathLst>
                <a:path w="22776" h="18175" extrusionOk="0">
                  <a:moveTo>
                    <a:pt x="14355" y="0"/>
                  </a:moveTo>
                  <a:cubicBezTo>
                    <a:pt x="12767" y="0"/>
                    <a:pt x="11233" y="1421"/>
                    <a:pt x="11144" y="3101"/>
                  </a:cubicBezTo>
                  <a:cubicBezTo>
                    <a:pt x="10543" y="1954"/>
                    <a:pt x="9344" y="1291"/>
                    <a:pt x="8104" y="1291"/>
                  </a:cubicBezTo>
                  <a:cubicBezTo>
                    <a:pt x="7759" y="1291"/>
                    <a:pt x="7412" y="1343"/>
                    <a:pt x="7072" y="1449"/>
                  </a:cubicBezTo>
                  <a:cubicBezTo>
                    <a:pt x="5630" y="1845"/>
                    <a:pt x="4560" y="3496"/>
                    <a:pt x="4746" y="5032"/>
                  </a:cubicBezTo>
                  <a:cubicBezTo>
                    <a:pt x="4409" y="4787"/>
                    <a:pt x="3949" y="4642"/>
                    <a:pt x="3513" y="4642"/>
                  </a:cubicBezTo>
                  <a:cubicBezTo>
                    <a:pt x="3077" y="4642"/>
                    <a:pt x="2664" y="4787"/>
                    <a:pt x="2420" y="5125"/>
                  </a:cubicBezTo>
                  <a:cubicBezTo>
                    <a:pt x="1931" y="5613"/>
                    <a:pt x="2420" y="6497"/>
                    <a:pt x="2815" y="6869"/>
                  </a:cubicBezTo>
                  <a:cubicBezTo>
                    <a:pt x="977" y="8149"/>
                    <a:pt x="0" y="10848"/>
                    <a:pt x="1349" y="12802"/>
                  </a:cubicBezTo>
                  <a:cubicBezTo>
                    <a:pt x="2095" y="13901"/>
                    <a:pt x="3403" y="14458"/>
                    <a:pt x="4708" y="14458"/>
                  </a:cubicBezTo>
                  <a:cubicBezTo>
                    <a:pt x="5805" y="14458"/>
                    <a:pt x="6899" y="14064"/>
                    <a:pt x="7654" y="13267"/>
                  </a:cubicBezTo>
                  <a:cubicBezTo>
                    <a:pt x="8329" y="14826"/>
                    <a:pt x="9306" y="16291"/>
                    <a:pt x="10655" y="17245"/>
                  </a:cubicBezTo>
                  <a:cubicBezTo>
                    <a:pt x="11546" y="17839"/>
                    <a:pt x="12608" y="18175"/>
                    <a:pt x="13634" y="18175"/>
                  </a:cubicBezTo>
                  <a:cubicBezTo>
                    <a:pt x="14296" y="18175"/>
                    <a:pt x="14942" y="18035"/>
                    <a:pt x="15517" y="17734"/>
                  </a:cubicBezTo>
                  <a:cubicBezTo>
                    <a:pt x="17053" y="16966"/>
                    <a:pt x="17937" y="15012"/>
                    <a:pt x="17355" y="13476"/>
                  </a:cubicBezTo>
                  <a:lnTo>
                    <a:pt x="17355" y="13476"/>
                  </a:lnTo>
                  <a:cubicBezTo>
                    <a:pt x="17815" y="13751"/>
                    <a:pt x="18346" y="13879"/>
                    <a:pt x="18887" y="13879"/>
                  </a:cubicBezTo>
                  <a:cubicBezTo>
                    <a:pt x="20044" y="13879"/>
                    <a:pt x="21249" y="13296"/>
                    <a:pt x="21915" y="12313"/>
                  </a:cubicBezTo>
                  <a:cubicBezTo>
                    <a:pt x="22775" y="10755"/>
                    <a:pt x="22287" y="8614"/>
                    <a:pt x="20845" y="7660"/>
                  </a:cubicBezTo>
                  <a:cubicBezTo>
                    <a:pt x="22194" y="6986"/>
                    <a:pt x="22589" y="4939"/>
                    <a:pt x="21705" y="3682"/>
                  </a:cubicBezTo>
                  <a:cubicBezTo>
                    <a:pt x="21191" y="3055"/>
                    <a:pt x="20357" y="2711"/>
                    <a:pt x="19531" y="2711"/>
                  </a:cubicBezTo>
                  <a:cubicBezTo>
                    <a:pt x="18826" y="2711"/>
                    <a:pt x="18127" y="2961"/>
                    <a:pt x="17634" y="3496"/>
                  </a:cubicBezTo>
                  <a:cubicBezTo>
                    <a:pt x="17727" y="1751"/>
                    <a:pt x="16285" y="100"/>
                    <a:pt x="14540" y="7"/>
                  </a:cubicBezTo>
                  <a:cubicBezTo>
                    <a:pt x="14478" y="2"/>
                    <a:pt x="14417" y="0"/>
                    <a:pt x="14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 name="Google Shape;232;p3"/>
            <p:cNvSpPr/>
            <p:nvPr/>
          </p:nvSpPr>
          <p:spPr>
            <a:xfrm>
              <a:off x="5356150" y="3226800"/>
              <a:ext cx="65750" cy="159975"/>
            </a:xfrm>
            <a:custGeom>
              <a:avLst/>
              <a:gdLst/>
              <a:ahLst/>
              <a:cxnLst/>
              <a:rect l="l" t="t" r="r" b="b"/>
              <a:pathLst>
                <a:path w="2630" h="6399" extrusionOk="0">
                  <a:moveTo>
                    <a:pt x="1" y="1"/>
                  </a:moveTo>
                  <a:lnTo>
                    <a:pt x="1" y="1"/>
                  </a:lnTo>
                  <a:cubicBezTo>
                    <a:pt x="303" y="582"/>
                    <a:pt x="583" y="1071"/>
                    <a:pt x="885" y="1559"/>
                  </a:cubicBezTo>
                  <a:cubicBezTo>
                    <a:pt x="1071" y="2024"/>
                    <a:pt x="1257" y="2513"/>
                    <a:pt x="1350" y="3002"/>
                  </a:cubicBezTo>
                  <a:cubicBezTo>
                    <a:pt x="1467" y="3583"/>
                    <a:pt x="1467" y="4072"/>
                    <a:pt x="1467" y="4653"/>
                  </a:cubicBezTo>
                  <a:cubicBezTo>
                    <a:pt x="1467" y="5235"/>
                    <a:pt x="1467" y="5723"/>
                    <a:pt x="1257" y="6398"/>
                  </a:cubicBezTo>
                  <a:cubicBezTo>
                    <a:pt x="1839" y="6003"/>
                    <a:pt x="2234" y="5421"/>
                    <a:pt x="2420" y="4746"/>
                  </a:cubicBezTo>
                  <a:cubicBezTo>
                    <a:pt x="2630" y="4165"/>
                    <a:pt x="2630" y="3490"/>
                    <a:pt x="2420" y="2815"/>
                  </a:cubicBezTo>
                  <a:cubicBezTo>
                    <a:pt x="2327" y="2141"/>
                    <a:pt x="2048" y="1559"/>
                    <a:pt x="1653" y="1071"/>
                  </a:cubicBezTo>
                  <a:cubicBezTo>
                    <a:pt x="1164" y="489"/>
                    <a:pt x="583" y="9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 name="Google Shape;233;p3"/>
            <p:cNvSpPr/>
            <p:nvPr/>
          </p:nvSpPr>
          <p:spPr>
            <a:xfrm>
              <a:off x="5545175" y="3267650"/>
              <a:ext cx="75050" cy="133650"/>
            </a:xfrm>
            <a:custGeom>
              <a:avLst/>
              <a:gdLst/>
              <a:ahLst/>
              <a:cxnLst/>
              <a:rect l="l" t="t" r="r" b="b"/>
              <a:pathLst>
                <a:path w="3002" h="5346" extrusionOk="0">
                  <a:moveTo>
                    <a:pt x="2765" y="0"/>
                  </a:moveTo>
                  <a:cubicBezTo>
                    <a:pt x="2244" y="0"/>
                    <a:pt x="1680" y="245"/>
                    <a:pt x="1257" y="507"/>
                  </a:cubicBezTo>
                  <a:cubicBezTo>
                    <a:pt x="768" y="879"/>
                    <a:pt x="396" y="1461"/>
                    <a:pt x="187" y="2042"/>
                  </a:cubicBezTo>
                  <a:cubicBezTo>
                    <a:pt x="1" y="2717"/>
                    <a:pt x="1" y="3415"/>
                    <a:pt x="187" y="3996"/>
                  </a:cubicBezTo>
                  <a:cubicBezTo>
                    <a:pt x="396" y="4578"/>
                    <a:pt x="768" y="5043"/>
                    <a:pt x="1257" y="5346"/>
                  </a:cubicBezTo>
                  <a:cubicBezTo>
                    <a:pt x="1164" y="4764"/>
                    <a:pt x="1071" y="4276"/>
                    <a:pt x="1071" y="3787"/>
                  </a:cubicBezTo>
                  <a:cubicBezTo>
                    <a:pt x="1071" y="3298"/>
                    <a:pt x="1164" y="2833"/>
                    <a:pt x="1257" y="2438"/>
                  </a:cubicBezTo>
                  <a:cubicBezTo>
                    <a:pt x="1466" y="2042"/>
                    <a:pt x="1652" y="1554"/>
                    <a:pt x="1932" y="1181"/>
                  </a:cubicBezTo>
                  <a:cubicBezTo>
                    <a:pt x="2234" y="786"/>
                    <a:pt x="2513" y="390"/>
                    <a:pt x="3002" y="18"/>
                  </a:cubicBezTo>
                  <a:cubicBezTo>
                    <a:pt x="2924" y="6"/>
                    <a:pt x="2845" y="0"/>
                    <a:pt x="27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34" name="Google Shape;234;p3"/>
          <p:cNvGrpSpPr/>
          <p:nvPr/>
        </p:nvGrpSpPr>
        <p:grpSpPr>
          <a:xfrm rot="3369565">
            <a:off x="9628962" y="4428575"/>
            <a:ext cx="652953" cy="2244211"/>
            <a:chOff x="4871700" y="1797250"/>
            <a:chExt cx="319900" cy="1099500"/>
          </a:xfrm>
        </p:grpSpPr>
        <p:sp>
          <p:nvSpPr>
            <p:cNvPr id="235" name="Google Shape;235;p3"/>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 name="Google Shape;236;p3"/>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7" name="Google Shape;237;p3"/>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8" name="Google Shape;238;p3"/>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9" name="Google Shape;239;p3"/>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0" name="Google Shape;240;p3"/>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1" name="Google Shape;241;p3"/>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2" name="Google Shape;242;p3"/>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3" name="Google Shape;243;p3"/>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4" name="Google Shape;244;p3"/>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5" name="Google Shape;245;p3"/>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6" name="Google Shape;246;p3"/>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7" name="Google Shape;247;p3"/>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8" name="Google Shape;248;p3"/>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49" name="Google Shape;249;p3"/>
          <p:cNvSpPr txBox="1">
            <a:spLocks noGrp="1"/>
          </p:cNvSpPr>
          <p:nvPr>
            <p:ph type="subTitle" idx="1"/>
          </p:nvPr>
        </p:nvSpPr>
        <p:spPr>
          <a:xfrm>
            <a:off x="4016000" y="3899633"/>
            <a:ext cx="41600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spcBef>
                <a:spcPts val="0"/>
              </a:spcBef>
              <a:spcAft>
                <a:spcPts val="0"/>
              </a:spcAft>
              <a:buClr>
                <a:schemeClr val="accent1"/>
              </a:buClr>
              <a:buSzPts val="1800"/>
              <a:buNone/>
              <a:defRPr sz="2400">
                <a:solidFill>
                  <a:schemeClr val="accent1"/>
                </a:solidFill>
              </a:defRPr>
            </a:lvl2pPr>
            <a:lvl3pPr lvl="2" algn="ctr" rtl="0">
              <a:spcBef>
                <a:spcPts val="2133"/>
              </a:spcBef>
              <a:spcAft>
                <a:spcPts val="0"/>
              </a:spcAft>
              <a:buClr>
                <a:schemeClr val="accent1"/>
              </a:buClr>
              <a:buSzPts val="1800"/>
              <a:buNone/>
              <a:defRPr sz="2400">
                <a:solidFill>
                  <a:schemeClr val="accent1"/>
                </a:solidFill>
              </a:defRPr>
            </a:lvl3pPr>
            <a:lvl4pPr lvl="3" algn="ctr" rtl="0">
              <a:spcBef>
                <a:spcPts val="2133"/>
              </a:spcBef>
              <a:spcAft>
                <a:spcPts val="0"/>
              </a:spcAft>
              <a:buClr>
                <a:schemeClr val="accent1"/>
              </a:buClr>
              <a:buSzPts val="1800"/>
              <a:buNone/>
              <a:defRPr sz="2400">
                <a:solidFill>
                  <a:schemeClr val="accent1"/>
                </a:solidFill>
              </a:defRPr>
            </a:lvl4pPr>
            <a:lvl5pPr lvl="4" algn="ctr" rtl="0">
              <a:spcBef>
                <a:spcPts val="2133"/>
              </a:spcBef>
              <a:spcAft>
                <a:spcPts val="0"/>
              </a:spcAft>
              <a:buClr>
                <a:schemeClr val="accent1"/>
              </a:buClr>
              <a:buSzPts val="1800"/>
              <a:buNone/>
              <a:defRPr sz="2400">
                <a:solidFill>
                  <a:schemeClr val="accent1"/>
                </a:solidFill>
              </a:defRPr>
            </a:lvl5pPr>
            <a:lvl6pPr lvl="5" algn="ctr" rtl="0">
              <a:spcBef>
                <a:spcPts val="2133"/>
              </a:spcBef>
              <a:spcAft>
                <a:spcPts val="0"/>
              </a:spcAft>
              <a:buClr>
                <a:schemeClr val="accent1"/>
              </a:buClr>
              <a:buSzPts val="1800"/>
              <a:buNone/>
              <a:defRPr sz="2400">
                <a:solidFill>
                  <a:schemeClr val="accent1"/>
                </a:solidFill>
              </a:defRPr>
            </a:lvl6pPr>
            <a:lvl7pPr lvl="6" algn="ctr" rtl="0">
              <a:spcBef>
                <a:spcPts val="2133"/>
              </a:spcBef>
              <a:spcAft>
                <a:spcPts val="0"/>
              </a:spcAft>
              <a:buClr>
                <a:schemeClr val="accent1"/>
              </a:buClr>
              <a:buSzPts val="1800"/>
              <a:buNone/>
              <a:defRPr sz="2400">
                <a:solidFill>
                  <a:schemeClr val="accent1"/>
                </a:solidFill>
              </a:defRPr>
            </a:lvl7pPr>
            <a:lvl8pPr lvl="7" algn="ctr" rtl="0">
              <a:spcBef>
                <a:spcPts val="2133"/>
              </a:spcBef>
              <a:spcAft>
                <a:spcPts val="0"/>
              </a:spcAft>
              <a:buClr>
                <a:schemeClr val="accent1"/>
              </a:buClr>
              <a:buSzPts val="1800"/>
              <a:buNone/>
              <a:defRPr sz="2400">
                <a:solidFill>
                  <a:schemeClr val="accent1"/>
                </a:solidFill>
              </a:defRPr>
            </a:lvl8pPr>
            <a:lvl9pPr lvl="8" algn="ctr" rtl="0">
              <a:spcBef>
                <a:spcPts val="2133"/>
              </a:spcBef>
              <a:spcAft>
                <a:spcPts val="2133"/>
              </a:spcAft>
              <a:buClr>
                <a:schemeClr val="accent1"/>
              </a:buClr>
              <a:buSzPts val="1800"/>
              <a:buNone/>
              <a:defRPr sz="2400">
                <a:solidFill>
                  <a:schemeClr val="accent1"/>
                </a:solidFill>
              </a:defRPr>
            </a:lvl9pPr>
          </a:lstStyle>
          <a:p>
            <a:endParaRPr/>
          </a:p>
        </p:txBody>
      </p:sp>
      <p:sp>
        <p:nvSpPr>
          <p:cNvPr id="250" name="Google Shape;250;p3"/>
          <p:cNvSpPr/>
          <p:nvPr/>
        </p:nvSpPr>
        <p:spPr>
          <a:xfrm>
            <a:off x="8378713" y="-457299"/>
            <a:ext cx="4160056" cy="2948327"/>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51" name="Google Shape;251;p3"/>
          <p:cNvGrpSpPr/>
          <p:nvPr/>
        </p:nvGrpSpPr>
        <p:grpSpPr>
          <a:xfrm>
            <a:off x="244666" y="4920533"/>
            <a:ext cx="2630451" cy="1622267"/>
            <a:chOff x="3095850" y="2740875"/>
            <a:chExt cx="1972838" cy="1216700"/>
          </a:xfrm>
        </p:grpSpPr>
        <p:sp>
          <p:nvSpPr>
            <p:cNvPr id="252" name="Google Shape;252;p3"/>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3" name="Google Shape;253;p3"/>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4" name="Google Shape;254;p3"/>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5" name="Google Shape;255;p3"/>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6" name="Google Shape;256;p3"/>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57" name="Google Shape;257;p3"/>
          <p:cNvGrpSpPr/>
          <p:nvPr/>
        </p:nvGrpSpPr>
        <p:grpSpPr>
          <a:xfrm rot="659021">
            <a:off x="9283287" y="383347"/>
            <a:ext cx="2350908" cy="1841584"/>
            <a:chOff x="3495050" y="1152875"/>
            <a:chExt cx="1082275" cy="847800"/>
          </a:xfrm>
        </p:grpSpPr>
        <p:sp>
          <p:nvSpPr>
            <p:cNvPr id="258" name="Google Shape;258;p3"/>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9" name="Google Shape;259;p3"/>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0" name="Google Shape;260;p3"/>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1" name="Google Shape;261;p3"/>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2" name="Google Shape;262;p3"/>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3" name="Google Shape;263;p3"/>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4" name="Google Shape;264;p3"/>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5" name="Google Shape;265;p3"/>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66" name="Google Shape;266;p3"/>
          <p:cNvGrpSpPr/>
          <p:nvPr/>
        </p:nvGrpSpPr>
        <p:grpSpPr>
          <a:xfrm>
            <a:off x="11208280" y="-120150"/>
            <a:ext cx="656392" cy="1343460"/>
            <a:chOff x="5291025" y="2315450"/>
            <a:chExt cx="319900" cy="654750"/>
          </a:xfrm>
        </p:grpSpPr>
        <p:sp>
          <p:nvSpPr>
            <p:cNvPr id="267" name="Google Shape;267;p3"/>
            <p:cNvSpPr/>
            <p:nvPr/>
          </p:nvSpPr>
          <p:spPr>
            <a:xfrm>
              <a:off x="5382925" y="2317775"/>
              <a:ext cx="193675" cy="348975"/>
            </a:xfrm>
            <a:custGeom>
              <a:avLst/>
              <a:gdLst/>
              <a:ahLst/>
              <a:cxnLst/>
              <a:rect l="l" t="t" r="r" b="b"/>
              <a:pathLst>
                <a:path w="7747" h="13959" extrusionOk="0">
                  <a:moveTo>
                    <a:pt x="7747" y="0"/>
                  </a:moveTo>
                  <a:lnTo>
                    <a:pt x="7747" y="0"/>
                  </a:lnTo>
                  <a:cubicBezTo>
                    <a:pt x="4560" y="2536"/>
                    <a:pt x="0" y="9794"/>
                    <a:pt x="2420" y="13958"/>
                  </a:cubicBezTo>
                  <a:cubicBezTo>
                    <a:pt x="4560" y="13586"/>
                    <a:pt x="6095" y="9608"/>
                    <a:pt x="6793" y="7770"/>
                  </a:cubicBezTo>
                  <a:cubicBezTo>
                    <a:pt x="7165" y="6514"/>
                    <a:pt x="7561" y="5235"/>
                    <a:pt x="7654" y="3885"/>
                  </a:cubicBezTo>
                  <a:cubicBezTo>
                    <a:pt x="7747" y="3397"/>
                    <a:pt x="7561" y="210"/>
                    <a:pt x="77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8" name="Google Shape;268;p3"/>
            <p:cNvSpPr/>
            <p:nvPr/>
          </p:nvSpPr>
          <p:spPr>
            <a:xfrm>
              <a:off x="5322425" y="2315450"/>
              <a:ext cx="196025" cy="342000"/>
            </a:xfrm>
            <a:custGeom>
              <a:avLst/>
              <a:gdLst/>
              <a:ahLst/>
              <a:cxnLst/>
              <a:rect l="l" t="t" r="r" b="b"/>
              <a:pathLst>
                <a:path w="7841" h="13680" extrusionOk="0">
                  <a:moveTo>
                    <a:pt x="489" y="0"/>
                  </a:moveTo>
                  <a:cubicBezTo>
                    <a:pt x="1" y="4071"/>
                    <a:pt x="2025" y="12423"/>
                    <a:pt x="6677" y="13679"/>
                  </a:cubicBezTo>
                  <a:cubicBezTo>
                    <a:pt x="7841" y="11934"/>
                    <a:pt x="6096" y="7956"/>
                    <a:pt x="5328" y="6212"/>
                  </a:cubicBezTo>
                  <a:cubicBezTo>
                    <a:pt x="4747" y="5048"/>
                    <a:pt x="4072" y="3885"/>
                    <a:pt x="3188" y="2815"/>
                  </a:cubicBezTo>
                  <a:cubicBezTo>
                    <a:pt x="2909" y="2420"/>
                    <a:pt x="489" y="303"/>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9" name="Google Shape;269;p3"/>
            <p:cNvSpPr/>
            <p:nvPr/>
          </p:nvSpPr>
          <p:spPr>
            <a:xfrm>
              <a:off x="5291025" y="2579050"/>
              <a:ext cx="319900" cy="391150"/>
            </a:xfrm>
            <a:custGeom>
              <a:avLst/>
              <a:gdLst/>
              <a:ahLst/>
              <a:cxnLst/>
              <a:rect l="l" t="t" r="r" b="b"/>
              <a:pathLst>
                <a:path w="12796" h="15646" extrusionOk="0">
                  <a:moveTo>
                    <a:pt x="5544" y="1"/>
                  </a:moveTo>
                  <a:cubicBezTo>
                    <a:pt x="5472" y="1"/>
                    <a:pt x="5400" y="6"/>
                    <a:pt x="5328" y="18"/>
                  </a:cubicBezTo>
                  <a:cubicBezTo>
                    <a:pt x="4537" y="134"/>
                    <a:pt x="3955" y="809"/>
                    <a:pt x="3862" y="1484"/>
                  </a:cubicBezTo>
                  <a:cubicBezTo>
                    <a:pt x="1536" y="3042"/>
                    <a:pt x="0" y="6322"/>
                    <a:pt x="768" y="9905"/>
                  </a:cubicBezTo>
                  <a:cubicBezTo>
                    <a:pt x="1164" y="11766"/>
                    <a:pt x="2327" y="13604"/>
                    <a:pt x="4072" y="14465"/>
                  </a:cubicBezTo>
                  <a:cubicBezTo>
                    <a:pt x="4704" y="14714"/>
                    <a:pt x="5337" y="14884"/>
                    <a:pt x="5983" y="14884"/>
                  </a:cubicBezTo>
                  <a:cubicBezTo>
                    <a:pt x="6121" y="14884"/>
                    <a:pt x="6259" y="14877"/>
                    <a:pt x="6398" y="14860"/>
                  </a:cubicBezTo>
                  <a:cubicBezTo>
                    <a:pt x="6804" y="15368"/>
                    <a:pt x="7459" y="15646"/>
                    <a:pt x="8068" y="15646"/>
                  </a:cubicBezTo>
                  <a:cubicBezTo>
                    <a:pt x="8156" y="15646"/>
                    <a:pt x="8244" y="15640"/>
                    <a:pt x="8329" y="15628"/>
                  </a:cubicBezTo>
                  <a:cubicBezTo>
                    <a:pt x="9190" y="15349"/>
                    <a:pt x="9678" y="14465"/>
                    <a:pt x="9678" y="13790"/>
                  </a:cubicBezTo>
                  <a:cubicBezTo>
                    <a:pt x="10167" y="13395"/>
                    <a:pt x="10655" y="13022"/>
                    <a:pt x="11051" y="12441"/>
                  </a:cubicBezTo>
                  <a:cubicBezTo>
                    <a:pt x="12586" y="10301"/>
                    <a:pt x="12796" y="7393"/>
                    <a:pt x="11725" y="4973"/>
                  </a:cubicBezTo>
                  <a:cubicBezTo>
                    <a:pt x="10469" y="2065"/>
                    <a:pt x="8724" y="809"/>
                    <a:pt x="6980" y="599"/>
                  </a:cubicBezTo>
                  <a:cubicBezTo>
                    <a:pt x="6552" y="273"/>
                    <a:pt x="6052" y="1"/>
                    <a:pt x="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70" name="Google Shape;270;p3"/>
          <p:cNvGrpSpPr/>
          <p:nvPr/>
        </p:nvGrpSpPr>
        <p:grpSpPr>
          <a:xfrm>
            <a:off x="368515" y="1919408"/>
            <a:ext cx="652944" cy="1119035"/>
            <a:chOff x="1332275" y="1990950"/>
            <a:chExt cx="359050" cy="615350"/>
          </a:xfrm>
        </p:grpSpPr>
        <p:sp>
          <p:nvSpPr>
            <p:cNvPr id="271" name="Google Shape;271;p3"/>
            <p:cNvSpPr/>
            <p:nvPr/>
          </p:nvSpPr>
          <p:spPr>
            <a:xfrm>
              <a:off x="1374550" y="2220275"/>
              <a:ext cx="117875" cy="98300"/>
            </a:xfrm>
            <a:custGeom>
              <a:avLst/>
              <a:gdLst/>
              <a:ahLst/>
              <a:cxnLst/>
              <a:rect l="l" t="t" r="r" b="b"/>
              <a:pathLst>
                <a:path w="4715" h="3932" extrusionOk="0">
                  <a:moveTo>
                    <a:pt x="2393" y="0"/>
                  </a:moveTo>
                  <a:cubicBezTo>
                    <a:pt x="2279" y="0"/>
                    <a:pt x="2163" y="13"/>
                    <a:pt x="2048" y="38"/>
                  </a:cubicBezTo>
                  <a:lnTo>
                    <a:pt x="1955" y="38"/>
                  </a:lnTo>
                  <a:cubicBezTo>
                    <a:pt x="582" y="411"/>
                    <a:pt x="1" y="2458"/>
                    <a:pt x="1071" y="3435"/>
                  </a:cubicBezTo>
                  <a:cubicBezTo>
                    <a:pt x="1419" y="3775"/>
                    <a:pt x="1888" y="3931"/>
                    <a:pt x="2366" y="3931"/>
                  </a:cubicBezTo>
                  <a:cubicBezTo>
                    <a:pt x="3229" y="3931"/>
                    <a:pt x="4120" y="3420"/>
                    <a:pt x="4374" y="2551"/>
                  </a:cubicBezTo>
                  <a:cubicBezTo>
                    <a:pt x="4715" y="1402"/>
                    <a:pt x="3615" y="0"/>
                    <a:pt x="2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2" name="Google Shape;272;p3"/>
            <p:cNvSpPr/>
            <p:nvPr/>
          </p:nvSpPr>
          <p:spPr>
            <a:xfrm>
              <a:off x="1474000" y="2220275"/>
              <a:ext cx="117875" cy="98300"/>
            </a:xfrm>
            <a:custGeom>
              <a:avLst/>
              <a:gdLst/>
              <a:ahLst/>
              <a:cxnLst/>
              <a:rect l="l" t="t" r="r" b="b"/>
              <a:pathLst>
                <a:path w="4715" h="3932" extrusionOk="0">
                  <a:moveTo>
                    <a:pt x="2304" y="0"/>
                  </a:moveTo>
                  <a:cubicBezTo>
                    <a:pt x="2181" y="0"/>
                    <a:pt x="2057" y="13"/>
                    <a:pt x="1932" y="38"/>
                  </a:cubicBezTo>
                  <a:lnTo>
                    <a:pt x="1839" y="38"/>
                  </a:lnTo>
                  <a:cubicBezTo>
                    <a:pt x="582" y="411"/>
                    <a:pt x="1" y="2458"/>
                    <a:pt x="978" y="3435"/>
                  </a:cubicBezTo>
                  <a:cubicBezTo>
                    <a:pt x="1318" y="3775"/>
                    <a:pt x="1796" y="3931"/>
                    <a:pt x="2289" y="3931"/>
                  </a:cubicBezTo>
                  <a:cubicBezTo>
                    <a:pt x="3181" y="3931"/>
                    <a:pt x="4120" y="3420"/>
                    <a:pt x="4374" y="2551"/>
                  </a:cubicBezTo>
                  <a:cubicBezTo>
                    <a:pt x="4715" y="1402"/>
                    <a:pt x="3615" y="0"/>
                    <a:pt x="2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3" name="Google Shape;273;p3"/>
            <p:cNvSpPr/>
            <p:nvPr/>
          </p:nvSpPr>
          <p:spPr>
            <a:xfrm>
              <a:off x="1573450" y="2220275"/>
              <a:ext cx="117825" cy="98300"/>
            </a:xfrm>
            <a:custGeom>
              <a:avLst/>
              <a:gdLst/>
              <a:ahLst/>
              <a:cxnLst/>
              <a:rect l="l" t="t" r="r" b="b"/>
              <a:pathLst>
                <a:path w="4713" h="3932" extrusionOk="0">
                  <a:moveTo>
                    <a:pt x="2284" y="0"/>
                  </a:moveTo>
                  <a:cubicBezTo>
                    <a:pt x="2167" y="0"/>
                    <a:pt x="2049" y="13"/>
                    <a:pt x="1932" y="38"/>
                  </a:cubicBezTo>
                  <a:lnTo>
                    <a:pt x="1839" y="38"/>
                  </a:lnTo>
                  <a:cubicBezTo>
                    <a:pt x="489" y="411"/>
                    <a:pt x="1" y="2458"/>
                    <a:pt x="978" y="3435"/>
                  </a:cubicBezTo>
                  <a:cubicBezTo>
                    <a:pt x="1318" y="3775"/>
                    <a:pt x="1796" y="3931"/>
                    <a:pt x="2288" y="3931"/>
                  </a:cubicBezTo>
                  <a:cubicBezTo>
                    <a:pt x="3178" y="3931"/>
                    <a:pt x="4112" y="3420"/>
                    <a:pt x="4351" y="2551"/>
                  </a:cubicBezTo>
                  <a:cubicBezTo>
                    <a:pt x="4713" y="1402"/>
                    <a:pt x="3538" y="0"/>
                    <a:pt x="2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4" name="Google Shape;274;p3"/>
            <p:cNvSpPr/>
            <p:nvPr/>
          </p:nvSpPr>
          <p:spPr>
            <a:xfrm>
              <a:off x="1374550" y="2314600"/>
              <a:ext cx="117925" cy="99750"/>
            </a:xfrm>
            <a:custGeom>
              <a:avLst/>
              <a:gdLst/>
              <a:ahLst/>
              <a:cxnLst/>
              <a:rect l="l" t="t" r="r" b="b"/>
              <a:pathLst>
                <a:path w="4717" h="3990" extrusionOk="0">
                  <a:moveTo>
                    <a:pt x="2373" y="1"/>
                  </a:moveTo>
                  <a:cubicBezTo>
                    <a:pt x="2265" y="1"/>
                    <a:pt x="2156" y="12"/>
                    <a:pt x="2048" y="34"/>
                  </a:cubicBezTo>
                  <a:lnTo>
                    <a:pt x="1955" y="127"/>
                  </a:lnTo>
                  <a:cubicBezTo>
                    <a:pt x="582" y="430"/>
                    <a:pt x="1" y="2454"/>
                    <a:pt x="1071" y="3431"/>
                  </a:cubicBezTo>
                  <a:cubicBezTo>
                    <a:pt x="1425" y="3819"/>
                    <a:pt x="1905" y="3990"/>
                    <a:pt x="2392" y="3990"/>
                  </a:cubicBezTo>
                  <a:cubicBezTo>
                    <a:pt x="3247" y="3990"/>
                    <a:pt x="4122" y="3463"/>
                    <a:pt x="4374" y="2663"/>
                  </a:cubicBezTo>
                  <a:cubicBezTo>
                    <a:pt x="4716" y="1401"/>
                    <a:pt x="3603" y="1"/>
                    <a:pt x="2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5" name="Google Shape;275;p3"/>
            <p:cNvSpPr/>
            <p:nvPr/>
          </p:nvSpPr>
          <p:spPr>
            <a:xfrm>
              <a:off x="1474000" y="2314600"/>
              <a:ext cx="117925" cy="99750"/>
            </a:xfrm>
            <a:custGeom>
              <a:avLst/>
              <a:gdLst/>
              <a:ahLst/>
              <a:cxnLst/>
              <a:rect l="l" t="t" r="r" b="b"/>
              <a:pathLst>
                <a:path w="4717" h="3990" extrusionOk="0">
                  <a:moveTo>
                    <a:pt x="2282" y="1"/>
                  </a:moveTo>
                  <a:cubicBezTo>
                    <a:pt x="2167" y="1"/>
                    <a:pt x="2050" y="12"/>
                    <a:pt x="1932" y="34"/>
                  </a:cubicBezTo>
                  <a:lnTo>
                    <a:pt x="1839" y="127"/>
                  </a:lnTo>
                  <a:cubicBezTo>
                    <a:pt x="582" y="430"/>
                    <a:pt x="1" y="2454"/>
                    <a:pt x="978" y="3431"/>
                  </a:cubicBezTo>
                  <a:cubicBezTo>
                    <a:pt x="1324" y="3819"/>
                    <a:pt x="1814" y="3990"/>
                    <a:pt x="2317" y="3990"/>
                  </a:cubicBezTo>
                  <a:cubicBezTo>
                    <a:pt x="3200" y="3990"/>
                    <a:pt x="4122" y="3463"/>
                    <a:pt x="4374" y="2663"/>
                  </a:cubicBezTo>
                  <a:cubicBezTo>
                    <a:pt x="4717" y="1401"/>
                    <a:pt x="3603" y="1"/>
                    <a:pt x="22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6" name="Google Shape;276;p3"/>
            <p:cNvSpPr/>
            <p:nvPr/>
          </p:nvSpPr>
          <p:spPr>
            <a:xfrm>
              <a:off x="1573450" y="2314600"/>
              <a:ext cx="117875" cy="99750"/>
            </a:xfrm>
            <a:custGeom>
              <a:avLst/>
              <a:gdLst/>
              <a:ahLst/>
              <a:cxnLst/>
              <a:rect l="l" t="t" r="r" b="b"/>
              <a:pathLst>
                <a:path w="4715" h="3990" extrusionOk="0">
                  <a:moveTo>
                    <a:pt x="2263" y="1"/>
                  </a:moveTo>
                  <a:cubicBezTo>
                    <a:pt x="2153" y="1"/>
                    <a:pt x="2042" y="12"/>
                    <a:pt x="1932" y="34"/>
                  </a:cubicBezTo>
                  <a:lnTo>
                    <a:pt x="1839" y="127"/>
                  </a:lnTo>
                  <a:cubicBezTo>
                    <a:pt x="489" y="430"/>
                    <a:pt x="1" y="2454"/>
                    <a:pt x="978" y="3431"/>
                  </a:cubicBezTo>
                  <a:cubicBezTo>
                    <a:pt x="1324" y="3819"/>
                    <a:pt x="1814" y="3990"/>
                    <a:pt x="2316" y="3990"/>
                  </a:cubicBezTo>
                  <a:cubicBezTo>
                    <a:pt x="3197" y="3990"/>
                    <a:pt x="4114" y="3463"/>
                    <a:pt x="4351" y="2663"/>
                  </a:cubicBezTo>
                  <a:cubicBezTo>
                    <a:pt x="4715" y="1401"/>
                    <a:pt x="3524" y="1"/>
                    <a:pt x="2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7" name="Google Shape;277;p3"/>
            <p:cNvSpPr/>
            <p:nvPr/>
          </p:nvSpPr>
          <p:spPr>
            <a:xfrm>
              <a:off x="1374550" y="2413325"/>
              <a:ext cx="117675" cy="99325"/>
            </a:xfrm>
            <a:custGeom>
              <a:avLst/>
              <a:gdLst/>
              <a:ahLst/>
              <a:cxnLst/>
              <a:rect l="l" t="t" r="r" b="b"/>
              <a:pathLst>
                <a:path w="4707" h="3973" extrusionOk="0">
                  <a:moveTo>
                    <a:pt x="2481" y="1"/>
                  </a:moveTo>
                  <a:cubicBezTo>
                    <a:pt x="2338" y="1"/>
                    <a:pt x="2193" y="21"/>
                    <a:pt x="2048" y="63"/>
                  </a:cubicBezTo>
                  <a:lnTo>
                    <a:pt x="1955" y="63"/>
                  </a:lnTo>
                  <a:cubicBezTo>
                    <a:pt x="582" y="459"/>
                    <a:pt x="1" y="2390"/>
                    <a:pt x="1071" y="3460"/>
                  </a:cubicBezTo>
                  <a:cubicBezTo>
                    <a:pt x="1421" y="3810"/>
                    <a:pt x="1895" y="3972"/>
                    <a:pt x="2376" y="3972"/>
                  </a:cubicBezTo>
                  <a:cubicBezTo>
                    <a:pt x="3236" y="3972"/>
                    <a:pt x="4121" y="3456"/>
                    <a:pt x="4374" y="2576"/>
                  </a:cubicBezTo>
                  <a:cubicBezTo>
                    <a:pt x="4706" y="1372"/>
                    <a:pt x="3668" y="1"/>
                    <a:pt x="2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8" name="Google Shape;278;p3"/>
            <p:cNvSpPr/>
            <p:nvPr/>
          </p:nvSpPr>
          <p:spPr>
            <a:xfrm>
              <a:off x="1474000" y="2413325"/>
              <a:ext cx="117675" cy="99325"/>
            </a:xfrm>
            <a:custGeom>
              <a:avLst/>
              <a:gdLst/>
              <a:ahLst/>
              <a:cxnLst/>
              <a:rect l="l" t="t" r="r" b="b"/>
              <a:pathLst>
                <a:path w="4707" h="3973" extrusionOk="0">
                  <a:moveTo>
                    <a:pt x="2399" y="1"/>
                  </a:moveTo>
                  <a:cubicBezTo>
                    <a:pt x="2246" y="1"/>
                    <a:pt x="2089" y="21"/>
                    <a:pt x="1932" y="63"/>
                  </a:cubicBezTo>
                  <a:lnTo>
                    <a:pt x="1839" y="63"/>
                  </a:lnTo>
                  <a:cubicBezTo>
                    <a:pt x="582" y="459"/>
                    <a:pt x="1" y="2390"/>
                    <a:pt x="978" y="3460"/>
                  </a:cubicBezTo>
                  <a:cubicBezTo>
                    <a:pt x="1320" y="3810"/>
                    <a:pt x="1803" y="3972"/>
                    <a:pt x="2300" y="3972"/>
                  </a:cubicBezTo>
                  <a:cubicBezTo>
                    <a:pt x="3188" y="3972"/>
                    <a:pt x="4121" y="3456"/>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9" name="Google Shape;279;p3"/>
            <p:cNvSpPr/>
            <p:nvPr/>
          </p:nvSpPr>
          <p:spPr>
            <a:xfrm>
              <a:off x="1573450" y="2413325"/>
              <a:ext cx="117625" cy="99325"/>
            </a:xfrm>
            <a:custGeom>
              <a:avLst/>
              <a:gdLst/>
              <a:ahLst/>
              <a:cxnLst/>
              <a:rect l="l" t="t" r="r" b="b"/>
              <a:pathLst>
                <a:path w="4705" h="3973" extrusionOk="0">
                  <a:moveTo>
                    <a:pt x="2375" y="1"/>
                  </a:moveTo>
                  <a:cubicBezTo>
                    <a:pt x="2228" y="1"/>
                    <a:pt x="2079" y="21"/>
                    <a:pt x="1932" y="63"/>
                  </a:cubicBezTo>
                  <a:lnTo>
                    <a:pt x="1839" y="63"/>
                  </a:lnTo>
                  <a:cubicBezTo>
                    <a:pt x="489" y="459"/>
                    <a:pt x="1" y="2390"/>
                    <a:pt x="978" y="3460"/>
                  </a:cubicBezTo>
                  <a:cubicBezTo>
                    <a:pt x="1320" y="3810"/>
                    <a:pt x="1803" y="3972"/>
                    <a:pt x="2299" y="3972"/>
                  </a:cubicBezTo>
                  <a:cubicBezTo>
                    <a:pt x="3185" y="3972"/>
                    <a:pt x="4113" y="3456"/>
                    <a:pt x="4351" y="2576"/>
                  </a:cubicBezTo>
                  <a:cubicBezTo>
                    <a:pt x="4704" y="1372"/>
                    <a:pt x="3593" y="1"/>
                    <a:pt x="2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0" name="Google Shape;280;p3"/>
            <p:cNvSpPr/>
            <p:nvPr/>
          </p:nvSpPr>
          <p:spPr>
            <a:xfrm>
              <a:off x="1474000" y="2508125"/>
              <a:ext cx="117675" cy="98175"/>
            </a:xfrm>
            <a:custGeom>
              <a:avLst/>
              <a:gdLst/>
              <a:ahLst/>
              <a:cxnLst/>
              <a:rect l="l" t="t" r="r" b="b"/>
              <a:pathLst>
                <a:path w="4707" h="3927" extrusionOk="0">
                  <a:moveTo>
                    <a:pt x="2399" y="1"/>
                  </a:moveTo>
                  <a:cubicBezTo>
                    <a:pt x="2246" y="1"/>
                    <a:pt x="2089" y="21"/>
                    <a:pt x="1932" y="63"/>
                  </a:cubicBezTo>
                  <a:lnTo>
                    <a:pt x="1839" y="63"/>
                  </a:lnTo>
                  <a:cubicBezTo>
                    <a:pt x="582" y="435"/>
                    <a:pt x="1" y="2390"/>
                    <a:pt x="978" y="3343"/>
                  </a:cubicBezTo>
                  <a:cubicBezTo>
                    <a:pt x="1335" y="3744"/>
                    <a:pt x="1846" y="3927"/>
                    <a:pt x="2366" y="3927"/>
                  </a:cubicBezTo>
                  <a:cubicBezTo>
                    <a:pt x="3234" y="3927"/>
                    <a:pt x="4127" y="3419"/>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1" name="Google Shape;281;p3"/>
            <p:cNvSpPr/>
            <p:nvPr/>
          </p:nvSpPr>
          <p:spPr>
            <a:xfrm>
              <a:off x="1507750" y="2012425"/>
              <a:ext cx="128550" cy="223350"/>
            </a:xfrm>
            <a:custGeom>
              <a:avLst/>
              <a:gdLst/>
              <a:ahLst/>
              <a:cxnLst/>
              <a:rect l="l" t="t" r="r" b="b"/>
              <a:pathLst>
                <a:path w="5142" h="8934" extrusionOk="0">
                  <a:moveTo>
                    <a:pt x="4653" y="1"/>
                  </a:moveTo>
                  <a:cubicBezTo>
                    <a:pt x="1745" y="1862"/>
                    <a:pt x="0" y="5444"/>
                    <a:pt x="698" y="8934"/>
                  </a:cubicBezTo>
                  <a:lnTo>
                    <a:pt x="1559" y="8725"/>
                  </a:lnTo>
                  <a:cubicBezTo>
                    <a:pt x="977" y="5724"/>
                    <a:pt x="2536" y="2327"/>
                    <a:pt x="5141" y="792"/>
                  </a:cubicBezTo>
                  <a:lnTo>
                    <a:pt x="46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2" name="Google Shape;282;p3"/>
            <p:cNvSpPr/>
            <p:nvPr/>
          </p:nvSpPr>
          <p:spPr>
            <a:xfrm>
              <a:off x="1332275" y="1990950"/>
              <a:ext cx="204575" cy="186675"/>
            </a:xfrm>
            <a:custGeom>
              <a:avLst/>
              <a:gdLst/>
              <a:ahLst/>
              <a:cxnLst/>
              <a:rect l="l" t="t" r="r" b="b"/>
              <a:pathLst>
                <a:path w="8183" h="7467" extrusionOk="0">
                  <a:moveTo>
                    <a:pt x="1607" y="1"/>
                  </a:moveTo>
                  <a:cubicBezTo>
                    <a:pt x="539" y="1"/>
                    <a:pt x="1" y="645"/>
                    <a:pt x="1110" y="2511"/>
                  </a:cubicBezTo>
                  <a:cubicBezTo>
                    <a:pt x="2576" y="5047"/>
                    <a:pt x="5181" y="6885"/>
                    <a:pt x="8089" y="7467"/>
                  </a:cubicBezTo>
                  <a:cubicBezTo>
                    <a:pt x="8182" y="5326"/>
                    <a:pt x="7321" y="3186"/>
                    <a:pt x="5763" y="1744"/>
                  </a:cubicBezTo>
                  <a:cubicBezTo>
                    <a:pt x="4868" y="900"/>
                    <a:pt x="2868" y="1"/>
                    <a:pt x="1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3" name="Google Shape;283;p3"/>
            <p:cNvSpPr/>
            <p:nvPr/>
          </p:nvSpPr>
          <p:spPr>
            <a:xfrm>
              <a:off x="1532175" y="2079050"/>
              <a:ext cx="147750" cy="95200"/>
            </a:xfrm>
            <a:custGeom>
              <a:avLst/>
              <a:gdLst/>
              <a:ahLst/>
              <a:cxnLst/>
              <a:rect l="l" t="t" r="r" b="b"/>
              <a:pathLst>
                <a:path w="5910" h="3808" extrusionOk="0">
                  <a:moveTo>
                    <a:pt x="4347" y="0"/>
                  </a:moveTo>
                  <a:cubicBezTo>
                    <a:pt x="4058" y="0"/>
                    <a:pt x="3755" y="66"/>
                    <a:pt x="3490" y="151"/>
                  </a:cubicBezTo>
                  <a:cubicBezTo>
                    <a:pt x="1931" y="639"/>
                    <a:pt x="768" y="1895"/>
                    <a:pt x="396" y="3454"/>
                  </a:cubicBezTo>
                  <a:lnTo>
                    <a:pt x="489" y="3454"/>
                  </a:lnTo>
                  <a:cubicBezTo>
                    <a:pt x="396" y="3547"/>
                    <a:pt x="186" y="3547"/>
                    <a:pt x="0" y="3640"/>
                  </a:cubicBezTo>
                  <a:cubicBezTo>
                    <a:pt x="438" y="3751"/>
                    <a:pt x="890" y="3807"/>
                    <a:pt x="1342" y="3807"/>
                  </a:cubicBezTo>
                  <a:cubicBezTo>
                    <a:pt x="2500" y="3807"/>
                    <a:pt x="3656" y="3439"/>
                    <a:pt x="4560" y="2686"/>
                  </a:cubicBezTo>
                  <a:cubicBezTo>
                    <a:pt x="5328" y="2105"/>
                    <a:pt x="5909" y="1035"/>
                    <a:pt x="5234" y="360"/>
                  </a:cubicBezTo>
                  <a:cubicBezTo>
                    <a:pt x="5019" y="94"/>
                    <a:pt x="4693" y="0"/>
                    <a:pt x="4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84" name="Google Shape;284;p3"/>
          <p:cNvGrpSpPr/>
          <p:nvPr/>
        </p:nvGrpSpPr>
        <p:grpSpPr>
          <a:xfrm rot="-7942932">
            <a:off x="7804889" y="-487750"/>
            <a:ext cx="1127521" cy="1108724"/>
            <a:chOff x="4452350" y="1286250"/>
            <a:chExt cx="700275" cy="688600"/>
          </a:xfrm>
        </p:grpSpPr>
        <p:sp>
          <p:nvSpPr>
            <p:cNvPr id="285" name="Google Shape;285;p3"/>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6" name="Google Shape;286;p3"/>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7" name="Google Shape;287;p3"/>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8" name="Google Shape;288;p3"/>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9" name="Google Shape;289;p3"/>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0" name="Google Shape;290;p3"/>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1" name="Google Shape;291;p3"/>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2" name="Google Shape;292;p3"/>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3" name="Google Shape;293;p3"/>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4" name="Google Shape;294;p3"/>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5" name="Google Shape;295;p3"/>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6" name="Google Shape;296;p3"/>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7" name="Google Shape;297;p3"/>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98" name="Google Shape;298;p3"/>
          <p:cNvGrpSpPr/>
          <p:nvPr/>
        </p:nvGrpSpPr>
        <p:grpSpPr>
          <a:xfrm>
            <a:off x="3215000" y="5810018"/>
            <a:ext cx="1127533" cy="950767"/>
            <a:chOff x="2385375" y="4063625"/>
            <a:chExt cx="845650" cy="713075"/>
          </a:xfrm>
        </p:grpSpPr>
        <p:sp>
          <p:nvSpPr>
            <p:cNvPr id="299" name="Google Shape;299;p3"/>
            <p:cNvSpPr/>
            <p:nvPr/>
          </p:nvSpPr>
          <p:spPr>
            <a:xfrm>
              <a:off x="2385375" y="4063625"/>
              <a:ext cx="411775" cy="713075"/>
            </a:xfrm>
            <a:custGeom>
              <a:avLst/>
              <a:gdLst/>
              <a:ahLst/>
              <a:cxnLst/>
              <a:rect l="l" t="t" r="r" b="b"/>
              <a:pathLst>
                <a:path w="16471" h="28523" extrusionOk="0">
                  <a:moveTo>
                    <a:pt x="11473" y="1"/>
                  </a:moveTo>
                  <a:cubicBezTo>
                    <a:pt x="10441" y="1"/>
                    <a:pt x="9269" y="518"/>
                    <a:pt x="8236" y="1028"/>
                  </a:cubicBezTo>
                  <a:cubicBezTo>
                    <a:pt x="2699" y="4145"/>
                    <a:pt x="0" y="12287"/>
                    <a:pt x="954" y="18196"/>
                  </a:cubicBezTo>
                  <a:cubicBezTo>
                    <a:pt x="1443" y="21198"/>
                    <a:pt x="2815" y="24012"/>
                    <a:pt x="5025" y="26036"/>
                  </a:cubicBezTo>
                  <a:cubicBezTo>
                    <a:pt x="6758" y="27553"/>
                    <a:pt x="9079" y="28523"/>
                    <a:pt x="11391" y="28523"/>
                  </a:cubicBezTo>
                  <a:cubicBezTo>
                    <a:pt x="12058" y="28523"/>
                    <a:pt x="12725" y="28442"/>
                    <a:pt x="13377" y="28270"/>
                  </a:cubicBezTo>
                  <a:cubicBezTo>
                    <a:pt x="14238" y="27991"/>
                    <a:pt x="15215" y="27502"/>
                    <a:pt x="15796" y="26711"/>
                  </a:cubicBezTo>
                  <a:cubicBezTo>
                    <a:pt x="16285" y="25943"/>
                    <a:pt x="16471" y="24780"/>
                    <a:pt x="15796" y="24012"/>
                  </a:cubicBezTo>
                  <a:cubicBezTo>
                    <a:pt x="15308" y="23338"/>
                    <a:pt x="14540" y="23128"/>
                    <a:pt x="13749" y="22849"/>
                  </a:cubicBezTo>
                  <a:cubicBezTo>
                    <a:pt x="11237" y="21872"/>
                    <a:pt x="9213" y="19732"/>
                    <a:pt x="8329" y="17126"/>
                  </a:cubicBezTo>
                  <a:cubicBezTo>
                    <a:pt x="7468" y="14614"/>
                    <a:pt x="7840" y="11590"/>
                    <a:pt x="9306" y="9380"/>
                  </a:cubicBezTo>
                  <a:cubicBezTo>
                    <a:pt x="10469" y="7425"/>
                    <a:pt x="14726" y="4238"/>
                    <a:pt x="13656" y="1516"/>
                  </a:cubicBezTo>
                  <a:cubicBezTo>
                    <a:pt x="13158" y="391"/>
                    <a:pt x="12369" y="1"/>
                    <a:pt x="114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0" name="Google Shape;300;p3"/>
            <p:cNvSpPr/>
            <p:nvPr/>
          </p:nvSpPr>
          <p:spPr>
            <a:xfrm>
              <a:off x="2472600" y="4225400"/>
              <a:ext cx="280950" cy="503675"/>
            </a:xfrm>
            <a:custGeom>
              <a:avLst/>
              <a:gdLst/>
              <a:ahLst/>
              <a:cxnLst/>
              <a:rect l="l" t="t" r="r" b="b"/>
              <a:pathLst>
                <a:path w="11238" h="20147" extrusionOk="0">
                  <a:moveTo>
                    <a:pt x="2513" y="1"/>
                  </a:moveTo>
                  <a:lnTo>
                    <a:pt x="2513" y="1"/>
                  </a:lnTo>
                  <a:cubicBezTo>
                    <a:pt x="1164" y="1745"/>
                    <a:pt x="373" y="3862"/>
                    <a:pt x="94" y="6096"/>
                  </a:cubicBezTo>
                  <a:cubicBezTo>
                    <a:pt x="1" y="7166"/>
                    <a:pt x="1" y="8329"/>
                    <a:pt x="187" y="9399"/>
                  </a:cubicBezTo>
                  <a:cubicBezTo>
                    <a:pt x="280" y="10469"/>
                    <a:pt x="675" y="11632"/>
                    <a:pt x="1071" y="12586"/>
                  </a:cubicBezTo>
                  <a:cubicBezTo>
                    <a:pt x="1536" y="13656"/>
                    <a:pt x="2118" y="14633"/>
                    <a:pt x="2816" y="15494"/>
                  </a:cubicBezTo>
                  <a:cubicBezTo>
                    <a:pt x="3490" y="16378"/>
                    <a:pt x="4258" y="17146"/>
                    <a:pt x="5235" y="17821"/>
                  </a:cubicBezTo>
                  <a:cubicBezTo>
                    <a:pt x="6980" y="19193"/>
                    <a:pt x="9097" y="20054"/>
                    <a:pt x="11237" y="20147"/>
                  </a:cubicBezTo>
                  <a:cubicBezTo>
                    <a:pt x="9213" y="19565"/>
                    <a:pt x="7352" y="18495"/>
                    <a:pt x="5817" y="17053"/>
                  </a:cubicBezTo>
                  <a:cubicBezTo>
                    <a:pt x="5026" y="16378"/>
                    <a:pt x="4258" y="15704"/>
                    <a:pt x="3676" y="14820"/>
                  </a:cubicBezTo>
                  <a:cubicBezTo>
                    <a:pt x="3095" y="13959"/>
                    <a:pt x="2513" y="13075"/>
                    <a:pt x="2118" y="12098"/>
                  </a:cubicBezTo>
                  <a:cubicBezTo>
                    <a:pt x="1746" y="11237"/>
                    <a:pt x="1443" y="10260"/>
                    <a:pt x="1257" y="9190"/>
                  </a:cubicBezTo>
                  <a:cubicBezTo>
                    <a:pt x="1071" y="8236"/>
                    <a:pt x="955" y="7166"/>
                    <a:pt x="1071" y="6096"/>
                  </a:cubicBezTo>
                  <a:cubicBezTo>
                    <a:pt x="1071" y="4072"/>
                    <a:pt x="1536" y="1931"/>
                    <a:pt x="25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1" name="Google Shape;301;p3"/>
            <p:cNvSpPr/>
            <p:nvPr/>
          </p:nvSpPr>
          <p:spPr>
            <a:xfrm>
              <a:off x="2598225" y="4066700"/>
              <a:ext cx="632800" cy="590350"/>
            </a:xfrm>
            <a:custGeom>
              <a:avLst/>
              <a:gdLst/>
              <a:ahLst/>
              <a:cxnLst/>
              <a:rect l="l" t="t" r="r" b="b"/>
              <a:pathLst>
                <a:path w="25312" h="23614" extrusionOk="0">
                  <a:moveTo>
                    <a:pt x="4745" y="1"/>
                  </a:moveTo>
                  <a:cubicBezTo>
                    <a:pt x="3064" y="1"/>
                    <a:pt x="2233" y="1926"/>
                    <a:pt x="1746" y="3720"/>
                  </a:cubicBezTo>
                  <a:cubicBezTo>
                    <a:pt x="1" y="9722"/>
                    <a:pt x="3793" y="17492"/>
                    <a:pt x="8725" y="20981"/>
                  </a:cubicBezTo>
                  <a:cubicBezTo>
                    <a:pt x="10964" y="22581"/>
                    <a:pt x="13593" y="23613"/>
                    <a:pt x="16327" y="23613"/>
                  </a:cubicBezTo>
                  <a:cubicBezTo>
                    <a:pt x="16576" y="23613"/>
                    <a:pt x="16826" y="23605"/>
                    <a:pt x="17076" y="23587"/>
                  </a:cubicBezTo>
                  <a:cubicBezTo>
                    <a:pt x="20077" y="23494"/>
                    <a:pt x="22985" y="21935"/>
                    <a:pt x="24544" y="19330"/>
                  </a:cubicBezTo>
                  <a:cubicBezTo>
                    <a:pt x="25009" y="18446"/>
                    <a:pt x="25312" y="17492"/>
                    <a:pt x="25126" y="16515"/>
                  </a:cubicBezTo>
                  <a:cubicBezTo>
                    <a:pt x="25009" y="15538"/>
                    <a:pt x="24242" y="14677"/>
                    <a:pt x="23265" y="14584"/>
                  </a:cubicBezTo>
                  <a:cubicBezTo>
                    <a:pt x="23184" y="14574"/>
                    <a:pt x="23103" y="14569"/>
                    <a:pt x="23022" y="14569"/>
                  </a:cubicBezTo>
                  <a:cubicBezTo>
                    <a:pt x="22336" y="14569"/>
                    <a:pt x="21658" y="14905"/>
                    <a:pt x="21055" y="15259"/>
                  </a:cubicBezTo>
                  <a:cubicBezTo>
                    <a:pt x="19893" y="15749"/>
                    <a:pt x="18635" y="15995"/>
                    <a:pt x="17379" y="15995"/>
                  </a:cubicBezTo>
                  <a:cubicBezTo>
                    <a:pt x="15892" y="15995"/>
                    <a:pt x="14410" y="15650"/>
                    <a:pt x="13098" y="14956"/>
                  </a:cubicBezTo>
                  <a:cubicBezTo>
                    <a:pt x="10679" y="13793"/>
                    <a:pt x="8934" y="11467"/>
                    <a:pt x="8259" y="8768"/>
                  </a:cubicBezTo>
                  <a:cubicBezTo>
                    <a:pt x="7771" y="6628"/>
                    <a:pt x="8539" y="1300"/>
                    <a:pt x="5817" y="230"/>
                  </a:cubicBezTo>
                  <a:cubicBezTo>
                    <a:pt x="5425" y="72"/>
                    <a:pt x="5070" y="1"/>
                    <a:pt x="47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2" name="Google Shape;302;p3"/>
            <p:cNvSpPr/>
            <p:nvPr/>
          </p:nvSpPr>
          <p:spPr>
            <a:xfrm>
              <a:off x="2695350" y="4295200"/>
              <a:ext cx="513575" cy="270450"/>
            </a:xfrm>
            <a:custGeom>
              <a:avLst/>
              <a:gdLst/>
              <a:ahLst/>
              <a:cxnLst/>
              <a:rect l="l" t="t" r="r" b="b"/>
              <a:pathLst>
                <a:path w="20543" h="10818" extrusionOk="0">
                  <a:moveTo>
                    <a:pt x="1" y="0"/>
                  </a:moveTo>
                  <a:lnTo>
                    <a:pt x="1" y="0"/>
                  </a:lnTo>
                  <a:cubicBezTo>
                    <a:pt x="303" y="2140"/>
                    <a:pt x="1257" y="4188"/>
                    <a:pt x="2630" y="5932"/>
                  </a:cubicBezTo>
                  <a:cubicBezTo>
                    <a:pt x="3304" y="6793"/>
                    <a:pt x="4165" y="7561"/>
                    <a:pt x="5049" y="8259"/>
                  </a:cubicBezTo>
                  <a:cubicBezTo>
                    <a:pt x="5910" y="8933"/>
                    <a:pt x="6887" y="9515"/>
                    <a:pt x="7957" y="9887"/>
                  </a:cubicBezTo>
                  <a:cubicBezTo>
                    <a:pt x="9027" y="10283"/>
                    <a:pt x="10074" y="10585"/>
                    <a:pt x="11237" y="10678"/>
                  </a:cubicBezTo>
                  <a:cubicBezTo>
                    <a:pt x="11772" y="10771"/>
                    <a:pt x="12331" y="10818"/>
                    <a:pt x="12889" y="10818"/>
                  </a:cubicBezTo>
                  <a:cubicBezTo>
                    <a:pt x="13447" y="10818"/>
                    <a:pt x="14006" y="10771"/>
                    <a:pt x="14541" y="10678"/>
                  </a:cubicBezTo>
                  <a:cubicBezTo>
                    <a:pt x="16774" y="10376"/>
                    <a:pt x="18798" y="9422"/>
                    <a:pt x="20543" y="8049"/>
                  </a:cubicBezTo>
                  <a:lnTo>
                    <a:pt x="20543" y="8049"/>
                  </a:lnTo>
                  <a:cubicBezTo>
                    <a:pt x="18612" y="9027"/>
                    <a:pt x="16472" y="9608"/>
                    <a:pt x="14448" y="9701"/>
                  </a:cubicBezTo>
                  <a:cubicBezTo>
                    <a:pt x="14004" y="9740"/>
                    <a:pt x="13577" y="9762"/>
                    <a:pt x="13154" y="9762"/>
                  </a:cubicBezTo>
                  <a:cubicBezTo>
                    <a:pt x="12556" y="9762"/>
                    <a:pt x="11967" y="9717"/>
                    <a:pt x="11354" y="9608"/>
                  </a:cubicBezTo>
                  <a:cubicBezTo>
                    <a:pt x="10376" y="9422"/>
                    <a:pt x="9306" y="9213"/>
                    <a:pt x="8329" y="8840"/>
                  </a:cubicBezTo>
                  <a:cubicBezTo>
                    <a:pt x="7469" y="8445"/>
                    <a:pt x="6491" y="7956"/>
                    <a:pt x="5724" y="7375"/>
                  </a:cubicBezTo>
                  <a:cubicBezTo>
                    <a:pt x="4840" y="6793"/>
                    <a:pt x="4072" y="6119"/>
                    <a:pt x="3304" y="5351"/>
                  </a:cubicBezTo>
                  <a:cubicBezTo>
                    <a:pt x="1932" y="3792"/>
                    <a:pt x="769" y="2047"/>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303" name="Google Shape;303;p3"/>
          <p:cNvGrpSpPr/>
          <p:nvPr/>
        </p:nvGrpSpPr>
        <p:grpSpPr>
          <a:xfrm rot="2700000">
            <a:off x="-390236" y="4142873"/>
            <a:ext cx="1019847" cy="1530777"/>
            <a:chOff x="3463650" y="2615600"/>
            <a:chExt cx="467625" cy="701900"/>
          </a:xfrm>
        </p:grpSpPr>
        <p:sp>
          <p:nvSpPr>
            <p:cNvPr id="304" name="Google Shape;304;p3"/>
            <p:cNvSpPr/>
            <p:nvPr/>
          </p:nvSpPr>
          <p:spPr>
            <a:xfrm>
              <a:off x="3463650" y="2615600"/>
              <a:ext cx="467625" cy="536200"/>
            </a:xfrm>
            <a:custGeom>
              <a:avLst/>
              <a:gdLst/>
              <a:ahLst/>
              <a:cxnLst/>
              <a:rect l="l" t="t" r="r" b="b"/>
              <a:pathLst>
                <a:path w="18705" h="21448" extrusionOk="0">
                  <a:moveTo>
                    <a:pt x="6293" y="0"/>
                  </a:moveTo>
                  <a:cubicBezTo>
                    <a:pt x="6099" y="0"/>
                    <a:pt x="5908" y="8"/>
                    <a:pt x="5723" y="22"/>
                  </a:cubicBezTo>
                  <a:cubicBezTo>
                    <a:pt x="4746" y="208"/>
                    <a:pt x="3676" y="510"/>
                    <a:pt x="3188" y="1371"/>
                  </a:cubicBezTo>
                  <a:cubicBezTo>
                    <a:pt x="2722" y="2348"/>
                    <a:pt x="3188" y="3511"/>
                    <a:pt x="3676" y="4488"/>
                  </a:cubicBezTo>
                  <a:cubicBezTo>
                    <a:pt x="4165" y="5349"/>
                    <a:pt x="4746" y="6326"/>
                    <a:pt x="4653" y="7396"/>
                  </a:cubicBezTo>
                  <a:cubicBezTo>
                    <a:pt x="4524" y="7464"/>
                    <a:pt x="4395" y="7493"/>
                    <a:pt x="4266" y="7493"/>
                  </a:cubicBezTo>
                  <a:cubicBezTo>
                    <a:pt x="3515" y="7493"/>
                    <a:pt x="2765" y="6499"/>
                    <a:pt x="1931" y="6419"/>
                  </a:cubicBezTo>
                  <a:cubicBezTo>
                    <a:pt x="1863" y="6404"/>
                    <a:pt x="1796" y="6397"/>
                    <a:pt x="1729" y="6397"/>
                  </a:cubicBezTo>
                  <a:cubicBezTo>
                    <a:pt x="951" y="6397"/>
                    <a:pt x="289" y="7350"/>
                    <a:pt x="396" y="8164"/>
                  </a:cubicBezTo>
                  <a:cubicBezTo>
                    <a:pt x="489" y="9025"/>
                    <a:pt x="1164" y="9816"/>
                    <a:pt x="1931" y="10397"/>
                  </a:cubicBezTo>
                  <a:cubicBezTo>
                    <a:pt x="2606" y="10886"/>
                    <a:pt x="3490" y="11351"/>
                    <a:pt x="4072" y="12049"/>
                  </a:cubicBezTo>
                  <a:cubicBezTo>
                    <a:pt x="4467" y="12421"/>
                    <a:pt x="4746" y="13212"/>
                    <a:pt x="4351" y="13491"/>
                  </a:cubicBezTo>
                  <a:cubicBezTo>
                    <a:pt x="4186" y="13625"/>
                    <a:pt x="3998" y="13677"/>
                    <a:pt x="3814" y="13677"/>
                  </a:cubicBezTo>
                  <a:cubicBezTo>
                    <a:pt x="3582" y="13677"/>
                    <a:pt x="3356" y="13595"/>
                    <a:pt x="3188" y="13491"/>
                  </a:cubicBezTo>
                  <a:cubicBezTo>
                    <a:pt x="2815" y="13212"/>
                    <a:pt x="2513" y="12910"/>
                    <a:pt x="2141" y="12817"/>
                  </a:cubicBezTo>
                  <a:cubicBezTo>
                    <a:pt x="1978" y="12746"/>
                    <a:pt x="1812" y="12714"/>
                    <a:pt x="1649" y="12714"/>
                  </a:cubicBezTo>
                  <a:cubicBezTo>
                    <a:pt x="1112" y="12714"/>
                    <a:pt x="610" y="13067"/>
                    <a:pt x="396" y="13584"/>
                  </a:cubicBezTo>
                  <a:cubicBezTo>
                    <a:pt x="0" y="14259"/>
                    <a:pt x="93" y="15050"/>
                    <a:pt x="396" y="15725"/>
                  </a:cubicBezTo>
                  <a:cubicBezTo>
                    <a:pt x="977" y="17283"/>
                    <a:pt x="2513" y="18330"/>
                    <a:pt x="4072" y="19121"/>
                  </a:cubicBezTo>
                  <a:cubicBezTo>
                    <a:pt x="5142" y="19703"/>
                    <a:pt x="6398" y="20563"/>
                    <a:pt x="7654" y="21052"/>
                  </a:cubicBezTo>
                  <a:cubicBezTo>
                    <a:pt x="7957" y="21238"/>
                    <a:pt x="8329" y="21354"/>
                    <a:pt x="8631" y="21448"/>
                  </a:cubicBezTo>
                  <a:lnTo>
                    <a:pt x="9213" y="21448"/>
                  </a:lnTo>
                  <a:cubicBezTo>
                    <a:pt x="10562" y="21448"/>
                    <a:pt x="12121" y="20563"/>
                    <a:pt x="13284" y="20191"/>
                  </a:cubicBezTo>
                  <a:cubicBezTo>
                    <a:pt x="14633" y="19703"/>
                    <a:pt x="16099" y="19214"/>
                    <a:pt x="17146" y="18144"/>
                  </a:cubicBezTo>
                  <a:cubicBezTo>
                    <a:pt x="18216" y="17074"/>
                    <a:pt x="18705" y="15422"/>
                    <a:pt x="18030" y="14166"/>
                  </a:cubicBezTo>
                  <a:cubicBezTo>
                    <a:pt x="17637" y="13379"/>
                    <a:pt x="16745" y="12917"/>
                    <a:pt x="15900" y="12917"/>
                  </a:cubicBezTo>
                  <a:cubicBezTo>
                    <a:pt x="15295" y="12917"/>
                    <a:pt x="14713" y="13153"/>
                    <a:pt x="14354" y="13677"/>
                  </a:cubicBezTo>
                  <a:cubicBezTo>
                    <a:pt x="14145" y="14073"/>
                    <a:pt x="13959" y="14561"/>
                    <a:pt x="13470" y="14748"/>
                  </a:cubicBezTo>
                  <a:cubicBezTo>
                    <a:pt x="13416" y="14764"/>
                    <a:pt x="13363" y="14772"/>
                    <a:pt x="13311" y="14772"/>
                  </a:cubicBezTo>
                  <a:cubicBezTo>
                    <a:pt x="12722" y="14772"/>
                    <a:pt x="12339" y="13737"/>
                    <a:pt x="12702" y="13096"/>
                  </a:cubicBezTo>
                  <a:cubicBezTo>
                    <a:pt x="13075" y="12514"/>
                    <a:pt x="13866" y="12235"/>
                    <a:pt x="14540" y="11840"/>
                  </a:cubicBezTo>
                  <a:cubicBezTo>
                    <a:pt x="16099" y="10886"/>
                    <a:pt x="16960" y="8932"/>
                    <a:pt x="16285" y="7280"/>
                  </a:cubicBezTo>
                  <a:cubicBezTo>
                    <a:pt x="15887" y="6164"/>
                    <a:pt x="14669" y="5441"/>
                    <a:pt x="13507" y="5441"/>
                  </a:cubicBezTo>
                  <a:cubicBezTo>
                    <a:pt x="12974" y="5441"/>
                    <a:pt x="12452" y="5594"/>
                    <a:pt x="12028" y="5931"/>
                  </a:cubicBezTo>
                  <a:cubicBezTo>
                    <a:pt x="11632" y="6326"/>
                    <a:pt x="11237" y="6815"/>
                    <a:pt x="10865" y="7094"/>
                  </a:cubicBezTo>
                  <a:cubicBezTo>
                    <a:pt x="10592" y="7314"/>
                    <a:pt x="10261" y="7441"/>
                    <a:pt x="9954" y="7441"/>
                  </a:cubicBezTo>
                  <a:cubicBezTo>
                    <a:pt x="9710" y="7441"/>
                    <a:pt x="9481" y="7362"/>
                    <a:pt x="9306" y="7187"/>
                  </a:cubicBezTo>
                  <a:cubicBezTo>
                    <a:pt x="9701" y="6233"/>
                    <a:pt x="10074" y="5163"/>
                    <a:pt x="10283" y="4093"/>
                  </a:cubicBezTo>
                  <a:cubicBezTo>
                    <a:pt x="10376" y="3023"/>
                    <a:pt x="10074" y="1952"/>
                    <a:pt x="9399" y="1092"/>
                  </a:cubicBezTo>
                  <a:cubicBezTo>
                    <a:pt x="8665" y="258"/>
                    <a:pt x="7422" y="0"/>
                    <a:pt x="62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5" name="Google Shape;305;p3"/>
            <p:cNvSpPr/>
            <p:nvPr/>
          </p:nvSpPr>
          <p:spPr>
            <a:xfrm>
              <a:off x="3655000" y="3141900"/>
              <a:ext cx="91350" cy="175600"/>
            </a:xfrm>
            <a:custGeom>
              <a:avLst/>
              <a:gdLst/>
              <a:ahLst/>
              <a:cxnLst/>
              <a:rect l="l" t="t" r="r" b="b"/>
              <a:pathLst>
                <a:path w="3654" h="7024" extrusionOk="0">
                  <a:moveTo>
                    <a:pt x="0" y="0"/>
                  </a:moveTo>
                  <a:lnTo>
                    <a:pt x="0" y="0"/>
                  </a:lnTo>
                  <a:cubicBezTo>
                    <a:pt x="489" y="2233"/>
                    <a:pt x="1163" y="4467"/>
                    <a:pt x="2047" y="6584"/>
                  </a:cubicBezTo>
                  <a:cubicBezTo>
                    <a:pt x="2178" y="6893"/>
                    <a:pt x="2431" y="7023"/>
                    <a:pt x="2688" y="7023"/>
                  </a:cubicBezTo>
                  <a:cubicBezTo>
                    <a:pt x="3164" y="7023"/>
                    <a:pt x="3654" y="6576"/>
                    <a:pt x="3397" y="6002"/>
                  </a:cubicBezTo>
                  <a:cubicBezTo>
                    <a:pt x="2722" y="4164"/>
                    <a:pt x="2047" y="2326"/>
                    <a:pt x="1559" y="396"/>
                  </a:cubicBezTo>
                  <a:lnTo>
                    <a:pt x="977" y="396"/>
                  </a:lnTo>
                  <a:cubicBezTo>
                    <a:pt x="675" y="302"/>
                    <a:pt x="303" y="186"/>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6" name="Google Shape;306;p3"/>
            <p:cNvSpPr/>
            <p:nvPr/>
          </p:nvSpPr>
          <p:spPr>
            <a:xfrm>
              <a:off x="3611375" y="2701525"/>
              <a:ext cx="82600" cy="450275"/>
            </a:xfrm>
            <a:custGeom>
              <a:avLst/>
              <a:gdLst/>
              <a:ahLst/>
              <a:cxnLst/>
              <a:rect l="l" t="t" r="r" b="b"/>
              <a:pathLst>
                <a:path w="3304" h="18011" extrusionOk="0">
                  <a:moveTo>
                    <a:pt x="1436" y="1"/>
                  </a:moveTo>
                  <a:cubicBezTo>
                    <a:pt x="1119" y="1"/>
                    <a:pt x="819" y="179"/>
                    <a:pt x="768" y="563"/>
                  </a:cubicBezTo>
                  <a:cubicBezTo>
                    <a:pt x="0" y="6286"/>
                    <a:pt x="396" y="12101"/>
                    <a:pt x="1745" y="17615"/>
                  </a:cubicBezTo>
                  <a:cubicBezTo>
                    <a:pt x="2048" y="17801"/>
                    <a:pt x="2420" y="17917"/>
                    <a:pt x="2722" y="18011"/>
                  </a:cubicBezTo>
                  <a:lnTo>
                    <a:pt x="3304" y="18011"/>
                  </a:lnTo>
                  <a:cubicBezTo>
                    <a:pt x="1838" y="12381"/>
                    <a:pt x="1466" y="6565"/>
                    <a:pt x="2234" y="842"/>
                  </a:cubicBezTo>
                  <a:cubicBezTo>
                    <a:pt x="2286" y="302"/>
                    <a:pt x="1848" y="1"/>
                    <a:pt x="14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307" name="Google Shape;307;p3"/>
          <p:cNvGrpSpPr/>
          <p:nvPr/>
        </p:nvGrpSpPr>
        <p:grpSpPr>
          <a:xfrm>
            <a:off x="133245" y="5860326"/>
            <a:ext cx="462400" cy="700845"/>
            <a:chOff x="2525525" y="689125"/>
            <a:chExt cx="298400" cy="452275"/>
          </a:xfrm>
        </p:grpSpPr>
        <p:sp>
          <p:nvSpPr>
            <p:cNvPr id="308" name="Google Shape;308;p3"/>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9" name="Google Shape;309;p3"/>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0" name="Google Shape;310;p3"/>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1" name="Google Shape;311;p3"/>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2" name="Google Shape;312;p3"/>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3" name="Google Shape;313;p3"/>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4" name="Google Shape;314;p3"/>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5" name="Google Shape;315;p3"/>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6" name="Google Shape;316;p3"/>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7" name="Google Shape;317;p3"/>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8" name="Google Shape;318;p3"/>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9" name="Google Shape;319;p3"/>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0" name="Google Shape;320;p3"/>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1" name="Google Shape;321;p3"/>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2" name="Google Shape;322;p3"/>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3" name="Google Shape;323;p3"/>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4" name="Google Shape;324;p3"/>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5" name="Google Shape;325;p3"/>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6" name="Google Shape;326;p3"/>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7" name="Google Shape;327;p3"/>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8" name="Google Shape;328;p3"/>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9" name="Google Shape;329;p3"/>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0" name="Google Shape;330;p3"/>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20836579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6"/>
        <p:cNvGrpSpPr/>
        <p:nvPr/>
      </p:nvGrpSpPr>
      <p:grpSpPr>
        <a:xfrm>
          <a:off x="0" y="0"/>
          <a:ext cx="0" cy="0"/>
          <a:chOff x="0" y="0"/>
          <a:chExt cx="0" cy="0"/>
        </a:xfrm>
      </p:grpSpPr>
      <p:grpSp>
        <p:nvGrpSpPr>
          <p:cNvPr id="617" name="Google Shape;617;p9"/>
          <p:cNvGrpSpPr/>
          <p:nvPr/>
        </p:nvGrpSpPr>
        <p:grpSpPr>
          <a:xfrm>
            <a:off x="-780733" y="-335159"/>
            <a:ext cx="2930263" cy="1657595"/>
            <a:chOff x="3260100" y="4040200"/>
            <a:chExt cx="1579600" cy="893550"/>
          </a:xfrm>
        </p:grpSpPr>
        <p:sp>
          <p:nvSpPr>
            <p:cNvPr id="618" name="Google Shape;618;p9"/>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9" name="Google Shape;619;p9"/>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0" name="Google Shape;620;p9"/>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1" name="Google Shape;621;p9"/>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2" name="Google Shape;622;p9"/>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3" name="Google Shape;623;p9"/>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4" name="Google Shape;624;p9"/>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5" name="Google Shape;625;p9"/>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6" name="Google Shape;626;p9"/>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7" name="Google Shape;627;p9"/>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8" name="Google Shape;628;p9"/>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9" name="Google Shape;629;p9"/>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0" name="Google Shape;630;p9"/>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1" name="Google Shape;631;p9"/>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2" name="Google Shape;632;p9"/>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3" name="Google Shape;633;p9"/>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4" name="Google Shape;634;p9"/>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5" name="Google Shape;635;p9"/>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6" name="Google Shape;636;p9"/>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7" name="Google Shape;637;p9"/>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8" name="Google Shape;638;p9"/>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9" name="Google Shape;639;p9"/>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0" name="Google Shape;640;p9"/>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1" name="Google Shape;641;p9"/>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2" name="Google Shape;642;p9"/>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3" name="Google Shape;643;p9"/>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4" name="Google Shape;644;p9"/>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45" name="Google Shape;645;p9"/>
          <p:cNvGrpSpPr/>
          <p:nvPr/>
        </p:nvGrpSpPr>
        <p:grpSpPr>
          <a:xfrm>
            <a:off x="10523615" y="-50572"/>
            <a:ext cx="2007692" cy="1572725"/>
            <a:chOff x="3495050" y="1152875"/>
            <a:chExt cx="1082275" cy="847800"/>
          </a:xfrm>
        </p:grpSpPr>
        <p:sp>
          <p:nvSpPr>
            <p:cNvPr id="646" name="Google Shape;646;p9"/>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7" name="Google Shape;647;p9"/>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8" name="Google Shape;648;p9"/>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9" name="Google Shape;649;p9"/>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0" name="Google Shape;650;p9"/>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1" name="Google Shape;651;p9"/>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2" name="Google Shape;652;p9"/>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3" name="Google Shape;653;p9"/>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54" name="Google Shape;654;p9"/>
          <p:cNvGrpSpPr/>
          <p:nvPr/>
        </p:nvGrpSpPr>
        <p:grpSpPr>
          <a:xfrm>
            <a:off x="1066381" y="483441"/>
            <a:ext cx="553552" cy="839000"/>
            <a:chOff x="2525525" y="689125"/>
            <a:chExt cx="298400" cy="452275"/>
          </a:xfrm>
        </p:grpSpPr>
        <p:sp>
          <p:nvSpPr>
            <p:cNvPr id="655" name="Google Shape;655;p9"/>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6" name="Google Shape;656;p9"/>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7" name="Google Shape;657;p9"/>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8" name="Google Shape;658;p9"/>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9" name="Google Shape;659;p9"/>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0" name="Google Shape;660;p9"/>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1" name="Google Shape;661;p9"/>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2" name="Google Shape;662;p9"/>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3" name="Google Shape;663;p9"/>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4" name="Google Shape;664;p9"/>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5" name="Google Shape;665;p9"/>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6" name="Google Shape;666;p9"/>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7" name="Google Shape;667;p9"/>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8" name="Google Shape;668;p9"/>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9" name="Google Shape;669;p9"/>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0" name="Google Shape;670;p9"/>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1" name="Google Shape;671;p9"/>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2" name="Google Shape;672;p9"/>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3" name="Google Shape;673;p9"/>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4" name="Google Shape;674;p9"/>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5" name="Google Shape;675;p9"/>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6" name="Google Shape;676;p9"/>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7" name="Google Shape;677;p9"/>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78" name="Google Shape;678;p9"/>
          <p:cNvGrpSpPr/>
          <p:nvPr/>
        </p:nvGrpSpPr>
        <p:grpSpPr>
          <a:xfrm>
            <a:off x="11107211" y="2675428"/>
            <a:ext cx="840484" cy="1507149"/>
            <a:chOff x="6608925" y="2056050"/>
            <a:chExt cx="453075" cy="812450"/>
          </a:xfrm>
        </p:grpSpPr>
        <p:sp>
          <p:nvSpPr>
            <p:cNvPr id="679" name="Google Shape;679;p9"/>
            <p:cNvSpPr/>
            <p:nvPr/>
          </p:nvSpPr>
          <p:spPr>
            <a:xfrm>
              <a:off x="6766525" y="2277050"/>
              <a:ext cx="230350" cy="544975"/>
            </a:xfrm>
            <a:custGeom>
              <a:avLst/>
              <a:gdLst/>
              <a:ahLst/>
              <a:cxnLst/>
              <a:rect l="l" t="t" r="r" b="b"/>
              <a:pathLst>
                <a:path w="9214" h="21799" extrusionOk="0">
                  <a:moveTo>
                    <a:pt x="2816" y="1"/>
                  </a:moveTo>
                  <a:lnTo>
                    <a:pt x="2420" y="1536"/>
                  </a:lnTo>
                  <a:cubicBezTo>
                    <a:pt x="1932" y="3188"/>
                    <a:pt x="1560" y="4933"/>
                    <a:pt x="1164" y="6584"/>
                  </a:cubicBezTo>
                  <a:cubicBezTo>
                    <a:pt x="885" y="8236"/>
                    <a:pt x="582" y="9888"/>
                    <a:pt x="396" y="11633"/>
                  </a:cubicBezTo>
                  <a:lnTo>
                    <a:pt x="303" y="12889"/>
                  </a:lnTo>
                  <a:lnTo>
                    <a:pt x="187" y="14145"/>
                  </a:lnTo>
                  <a:lnTo>
                    <a:pt x="94" y="15401"/>
                  </a:lnTo>
                  <a:lnTo>
                    <a:pt x="1" y="16751"/>
                  </a:lnTo>
                  <a:cubicBezTo>
                    <a:pt x="1" y="18402"/>
                    <a:pt x="1" y="20147"/>
                    <a:pt x="187" y="21799"/>
                  </a:cubicBezTo>
                  <a:cubicBezTo>
                    <a:pt x="303" y="20147"/>
                    <a:pt x="489" y="18402"/>
                    <a:pt x="676" y="16751"/>
                  </a:cubicBezTo>
                  <a:lnTo>
                    <a:pt x="769" y="15494"/>
                  </a:lnTo>
                  <a:lnTo>
                    <a:pt x="978" y="14238"/>
                  </a:lnTo>
                  <a:lnTo>
                    <a:pt x="1164" y="12982"/>
                  </a:lnTo>
                  <a:lnTo>
                    <a:pt x="1350" y="11726"/>
                  </a:lnTo>
                  <a:cubicBezTo>
                    <a:pt x="1653" y="10074"/>
                    <a:pt x="1932" y="8422"/>
                    <a:pt x="2327" y="6770"/>
                  </a:cubicBezTo>
                  <a:cubicBezTo>
                    <a:pt x="2528" y="5674"/>
                    <a:pt x="2800" y="4589"/>
                    <a:pt x="3076" y="3527"/>
                  </a:cubicBezTo>
                  <a:lnTo>
                    <a:pt x="3076" y="3527"/>
                  </a:lnTo>
                  <a:cubicBezTo>
                    <a:pt x="3384" y="4251"/>
                    <a:pt x="3697" y="4976"/>
                    <a:pt x="3979" y="5700"/>
                  </a:cubicBezTo>
                  <a:lnTo>
                    <a:pt x="4840" y="7655"/>
                  </a:lnTo>
                  <a:lnTo>
                    <a:pt x="5724" y="9492"/>
                  </a:lnTo>
                  <a:cubicBezTo>
                    <a:pt x="6212" y="10749"/>
                    <a:pt x="6794" y="12005"/>
                    <a:pt x="7375" y="13168"/>
                  </a:cubicBezTo>
                  <a:cubicBezTo>
                    <a:pt x="7957" y="14424"/>
                    <a:pt x="8632" y="15704"/>
                    <a:pt x="9213" y="16867"/>
                  </a:cubicBezTo>
                  <a:cubicBezTo>
                    <a:pt x="8818" y="15587"/>
                    <a:pt x="8329" y="14238"/>
                    <a:pt x="7864" y="12982"/>
                  </a:cubicBezTo>
                  <a:cubicBezTo>
                    <a:pt x="7469" y="11726"/>
                    <a:pt x="6980" y="10469"/>
                    <a:pt x="6491" y="9097"/>
                  </a:cubicBezTo>
                  <a:lnTo>
                    <a:pt x="5724" y="7259"/>
                  </a:lnTo>
                  <a:lnTo>
                    <a:pt x="5049" y="5328"/>
                  </a:lnTo>
                  <a:cubicBezTo>
                    <a:pt x="4468" y="4072"/>
                    <a:pt x="3979" y="2792"/>
                    <a:pt x="3490" y="1536"/>
                  </a:cubicBezTo>
                  <a:lnTo>
                    <a:pt x="28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0" name="Google Shape;680;p9"/>
            <p:cNvSpPr/>
            <p:nvPr/>
          </p:nvSpPr>
          <p:spPr>
            <a:xfrm>
              <a:off x="6694575" y="2713450"/>
              <a:ext cx="171425" cy="155050"/>
            </a:xfrm>
            <a:custGeom>
              <a:avLst/>
              <a:gdLst/>
              <a:ahLst/>
              <a:cxnLst/>
              <a:rect l="l" t="t" r="r" b="b"/>
              <a:pathLst>
                <a:path w="6857" h="6202" extrusionOk="0">
                  <a:moveTo>
                    <a:pt x="3476" y="0"/>
                  </a:moveTo>
                  <a:cubicBezTo>
                    <a:pt x="1752" y="0"/>
                    <a:pt x="0" y="1571"/>
                    <a:pt x="157" y="3273"/>
                  </a:cubicBezTo>
                  <a:cubicBezTo>
                    <a:pt x="248" y="4952"/>
                    <a:pt x="1929" y="6201"/>
                    <a:pt x="3536" y="6201"/>
                  </a:cubicBezTo>
                  <a:cubicBezTo>
                    <a:pt x="3978" y="6201"/>
                    <a:pt x="4414" y="6107"/>
                    <a:pt x="4810" y="5902"/>
                  </a:cubicBezTo>
                  <a:cubicBezTo>
                    <a:pt x="6671" y="4925"/>
                    <a:pt x="6857" y="1830"/>
                    <a:pt x="5205" y="574"/>
                  </a:cubicBezTo>
                  <a:lnTo>
                    <a:pt x="4438" y="179"/>
                  </a:lnTo>
                  <a:cubicBezTo>
                    <a:pt x="4127" y="57"/>
                    <a:pt x="3802" y="0"/>
                    <a:pt x="34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1" name="Google Shape;681;p9"/>
            <p:cNvSpPr/>
            <p:nvPr/>
          </p:nvSpPr>
          <p:spPr>
            <a:xfrm>
              <a:off x="6890800" y="2558000"/>
              <a:ext cx="171200" cy="155450"/>
            </a:xfrm>
            <a:custGeom>
              <a:avLst/>
              <a:gdLst/>
              <a:ahLst/>
              <a:cxnLst/>
              <a:rect l="l" t="t" r="r" b="b"/>
              <a:pathLst>
                <a:path w="6848" h="6218" extrusionOk="0">
                  <a:moveTo>
                    <a:pt x="3358" y="1"/>
                  </a:moveTo>
                  <a:cubicBezTo>
                    <a:pt x="1678" y="1"/>
                    <a:pt x="0" y="1514"/>
                    <a:pt x="78" y="3303"/>
                  </a:cubicBezTo>
                  <a:cubicBezTo>
                    <a:pt x="224" y="4960"/>
                    <a:pt x="1866" y="6217"/>
                    <a:pt x="3454" y="6217"/>
                  </a:cubicBezTo>
                  <a:cubicBezTo>
                    <a:pt x="3895" y="6217"/>
                    <a:pt x="4331" y="6120"/>
                    <a:pt x="4731" y="5908"/>
                  </a:cubicBezTo>
                  <a:cubicBezTo>
                    <a:pt x="6569" y="4838"/>
                    <a:pt x="6848" y="1837"/>
                    <a:pt x="5103" y="581"/>
                  </a:cubicBezTo>
                  <a:lnTo>
                    <a:pt x="4335" y="185"/>
                  </a:lnTo>
                  <a:cubicBezTo>
                    <a:pt x="4018" y="59"/>
                    <a:pt x="3688" y="1"/>
                    <a:pt x="3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2" name="Google Shape;682;p9"/>
            <p:cNvSpPr/>
            <p:nvPr/>
          </p:nvSpPr>
          <p:spPr>
            <a:xfrm>
              <a:off x="6608925" y="2056050"/>
              <a:ext cx="257075" cy="273950"/>
            </a:xfrm>
            <a:custGeom>
              <a:avLst/>
              <a:gdLst/>
              <a:ahLst/>
              <a:cxnLst/>
              <a:rect l="l" t="t" r="r" b="b"/>
              <a:pathLst>
                <a:path w="10283" h="10958" extrusionOk="0">
                  <a:moveTo>
                    <a:pt x="0" y="0"/>
                  </a:moveTo>
                  <a:cubicBezTo>
                    <a:pt x="1373" y="4374"/>
                    <a:pt x="5235" y="9795"/>
                    <a:pt x="9794" y="10958"/>
                  </a:cubicBezTo>
                  <a:cubicBezTo>
                    <a:pt x="10283" y="8841"/>
                    <a:pt x="8050" y="5816"/>
                    <a:pt x="6491" y="4188"/>
                  </a:cubicBezTo>
                  <a:cubicBezTo>
                    <a:pt x="5630" y="3211"/>
                    <a:pt x="210" y="58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3" name="Google Shape;683;p9"/>
            <p:cNvSpPr/>
            <p:nvPr/>
          </p:nvSpPr>
          <p:spPr>
            <a:xfrm>
              <a:off x="6829350" y="2146200"/>
              <a:ext cx="138450" cy="183800"/>
            </a:xfrm>
            <a:custGeom>
              <a:avLst/>
              <a:gdLst/>
              <a:ahLst/>
              <a:cxnLst/>
              <a:rect l="l" t="t" r="r" b="b"/>
              <a:pathLst>
                <a:path w="5538" h="7352" extrusionOk="0">
                  <a:moveTo>
                    <a:pt x="4560" y="0"/>
                  </a:moveTo>
                  <a:lnTo>
                    <a:pt x="4560" y="0"/>
                  </a:lnTo>
                  <a:cubicBezTo>
                    <a:pt x="1861" y="1047"/>
                    <a:pt x="0" y="4072"/>
                    <a:pt x="303" y="6979"/>
                  </a:cubicBezTo>
                  <a:lnTo>
                    <a:pt x="884" y="7352"/>
                  </a:lnTo>
                  <a:cubicBezTo>
                    <a:pt x="3792" y="6398"/>
                    <a:pt x="5537"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84" name="Google Shape;684;p9"/>
          <p:cNvGrpSpPr/>
          <p:nvPr/>
        </p:nvGrpSpPr>
        <p:grpSpPr>
          <a:xfrm>
            <a:off x="417666" y="5335847"/>
            <a:ext cx="1169373" cy="1178219"/>
            <a:chOff x="1474000" y="3672875"/>
            <a:chExt cx="492050" cy="495800"/>
          </a:xfrm>
        </p:grpSpPr>
        <p:sp>
          <p:nvSpPr>
            <p:cNvPr id="685" name="Google Shape;685;p9"/>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6" name="Google Shape;686;p9"/>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7" name="Google Shape;687;p9"/>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8" name="Google Shape;688;p9"/>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9" name="Google Shape;689;p9"/>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0" name="Google Shape;690;p9"/>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1" name="Google Shape;691;p9"/>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2" name="Google Shape;692;p9"/>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3" name="Google Shape;693;p9"/>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4" name="Google Shape;694;p9"/>
          <p:cNvGrpSpPr/>
          <p:nvPr/>
        </p:nvGrpSpPr>
        <p:grpSpPr>
          <a:xfrm>
            <a:off x="5134683" y="5590109"/>
            <a:ext cx="908472" cy="904484"/>
            <a:chOff x="2302775" y="3407725"/>
            <a:chExt cx="489725" cy="487575"/>
          </a:xfrm>
        </p:grpSpPr>
        <p:sp>
          <p:nvSpPr>
            <p:cNvPr id="695" name="Google Shape;695;p9"/>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6" name="Google Shape;696;p9"/>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7" name="Google Shape;697;p9"/>
          <p:cNvGrpSpPr/>
          <p:nvPr/>
        </p:nvGrpSpPr>
        <p:grpSpPr>
          <a:xfrm>
            <a:off x="10676990" y="5335820"/>
            <a:ext cx="799533" cy="1040368"/>
            <a:chOff x="6936350" y="2855900"/>
            <a:chExt cx="431000" cy="560825"/>
          </a:xfrm>
        </p:grpSpPr>
        <p:sp>
          <p:nvSpPr>
            <p:cNvPr id="698" name="Google Shape;698;p9"/>
            <p:cNvSpPr/>
            <p:nvPr/>
          </p:nvSpPr>
          <p:spPr>
            <a:xfrm>
              <a:off x="7144575" y="2855900"/>
              <a:ext cx="132525" cy="214775"/>
            </a:xfrm>
            <a:custGeom>
              <a:avLst/>
              <a:gdLst/>
              <a:ahLst/>
              <a:cxnLst/>
              <a:rect l="l" t="t" r="r" b="b"/>
              <a:pathLst>
                <a:path w="5301" h="8591" extrusionOk="0">
                  <a:moveTo>
                    <a:pt x="4241" y="0"/>
                  </a:moveTo>
                  <a:cubicBezTo>
                    <a:pt x="4127" y="0"/>
                    <a:pt x="4006" y="34"/>
                    <a:pt x="3885" y="111"/>
                  </a:cubicBezTo>
                  <a:cubicBezTo>
                    <a:pt x="1466" y="1948"/>
                    <a:pt x="0" y="4763"/>
                    <a:pt x="303" y="7857"/>
                  </a:cubicBezTo>
                  <a:cubicBezTo>
                    <a:pt x="303" y="8346"/>
                    <a:pt x="687" y="8590"/>
                    <a:pt x="1059" y="8590"/>
                  </a:cubicBezTo>
                  <a:cubicBezTo>
                    <a:pt x="1431" y="8590"/>
                    <a:pt x="1792" y="8346"/>
                    <a:pt x="1745" y="7857"/>
                  </a:cubicBezTo>
                  <a:cubicBezTo>
                    <a:pt x="1559" y="5345"/>
                    <a:pt x="2629" y="2902"/>
                    <a:pt x="4653" y="1460"/>
                  </a:cubicBezTo>
                  <a:cubicBezTo>
                    <a:pt x="5300" y="970"/>
                    <a:pt x="4856" y="0"/>
                    <a:pt x="4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9" name="Google Shape;699;p9"/>
            <p:cNvSpPr/>
            <p:nvPr/>
          </p:nvSpPr>
          <p:spPr>
            <a:xfrm>
              <a:off x="6936350" y="2970950"/>
              <a:ext cx="431000" cy="445775"/>
            </a:xfrm>
            <a:custGeom>
              <a:avLst/>
              <a:gdLst/>
              <a:ahLst/>
              <a:cxnLst/>
              <a:rect l="l" t="t" r="r" b="b"/>
              <a:pathLst>
                <a:path w="17240" h="17831" extrusionOk="0">
                  <a:moveTo>
                    <a:pt x="5064" y="1"/>
                  </a:moveTo>
                  <a:cubicBezTo>
                    <a:pt x="3862" y="1"/>
                    <a:pt x="2602" y="896"/>
                    <a:pt x="1653" y="3162"/>
                  </a:cubicBezTo>
                  <a:cubicBezTo>
                    <a:pt x="1" y="6838"/>
                    <a:pt x="187" y="11305"/>
                    <a:pt x="2234" y="14887"/>
                  </a:cubicBezTo>
                  <a:cubicBezTo>
                    <a:pt x="2700" y="15655"/>
                    <a:pt x="3397" y="16539"/>
                    <a:pt x="4351" y="16632"/>
                  </a:cubicBezTo>
                  <a:cubicBezTo>
                    <a:pt x="4453" y="16648"/>
                    <a:pt x="4553" y="16656"/>
                    <a:pt x="4649" y="16656"/>
                  </a:cubicBezTo>
                  <a:cubicBezTo>
                    <a:pt x="5102" y="16656"/>
                    <a:pt x="5491" y="16486"/>
                    <a:pt x="5817" y="16237"/>
                  </a:cubicBezTo>
                  <a:cubicBezTo>
                    <a:pt x="6189" y="16911"/>
                    <a:pt x="6678" y="17493"/>
                    <a:pt x="7469" y="17493"/>
                  </a:cubicBezTo>
                  <a:cubicBezTo>
                    <a:pt x="7934" y="17493"/>
                    <a:pt x="8329" y="17400"/>
                    <a:pt x="8725" y="17214"/>
                  </a:cubicBezTo>
                  <a:cubicBezTo>
                    <a:pt x="9004" y="17493"/>
                    <a:pt x="9399" y="17702"/>
                    <a:pt x="9795" y="17795"/>
                  </a:cubicBezTo>
                  <a:cubicBezTo>
                    <a:pt x="9907" y="17819"/>
                    <a:pt x="10020" y="17831"/>
                    <a:pt x="10135" y="17831"/>
                  </a:cubicBezTo>
                  <a:cubicBezTo>
                    <a:pt x="10906" y="17831"/>
                    <a:pt x="11732" y="17324"/>
                    <a:pt x="12401" y="16818"/>
                  </a:cubicBezTo>
                  <a:cubicBezTo>
                    <a:pt x="15495" y="14213"/>
                    <a:pt x="17239" y="10048"/>
                    <a:pt x="16960" y="6070"/>
                  </a:cubicBezTo>
                  <a:cubicBezTo>
                    <a:pt x="16826" y="2984"/>
                    <a:pt x="15519" y="1772"/>
                    <a:pt x="13972" y="1772"/>
                  </a:cubicBezTo>
                  <a:cubicBezTo>
                    <a:pt x="13373" y="1772"/>
                    <a:pt x="12738" y="1954"/>
                    <a:pt x="12121" y="2278"/>
                  </a:cubicBezTo>
                  <a:cubicBezTo>
                    <a:pt x="11469" y="1300"/>
                    <a:pt x="10634" y="870"/>
                    <a:pt x="9767" y="870"/>
                  </a:cubicBezTo>
                  <a:cubicBezTo>
                    <a:pt x="9089" y="870"/>
                    <a:pt x="8391" y="1134"/>
                    <a:pt x="7748" y="1604"/>
                  </a:cubicBezTo>
                  <a:cubicBezTo>
                    <a:pt x="7037" y="628"/>
                    <a:pt x="6071" y="1"/>
                    <a:pt x="50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0" name="Google Shape;700;p9"/>
            <p:cNvSpPr/>
            <p:nvPr/>
          </p:nvSpPr>
          <p:spPr>
            <a:xfrm>
              <a:off x="7205050" y="3023250"/>
              <a:ext cx="82625" cy="324550"/>
            </a:xfrm>
            <a:custGeom>
              <a:avLst/>
              <a:gdLst/>
              <a:ahLst/>
              <a:cxnLst/>
              <a:rect l="l" t="t" r="r" b="b"/>
              <a:pathLst>
                <a:path w="3305" h="12982" extrusionOk="0">
                  <a:moveTo>
                    <a:pt x="1955" y="0"/>
                  </a:moveTo>
                  <a:lnTo>
                    <a:pt x="1955" y="0"/>
                  </a:lnTo>
                  <a:cubicBezTo>
                    <a:pt x="2141" y="1163"/>
                    <a:pt x="2234" y="2327"/>
                    <a:pt x="2234" y="3397"/>
                  </a:cubicBezTo>
                  <a:cubicBezTo>
                    <a:pt x="2234" y="4467"/>
                    <a:pt x="2141" y="5630"/>
                    <a:pt x="2048" y="6677"/>
                  </a:cubicBezTo>
                  <a:cubicBezTo>
                    <a:pt x="1839" y="7747"/>
                    <a:pt x="1559" y="8817"/>
                    <a:pt x="1257" y="9887"/>
                  </a:cubicBezTo>
                  <a:cubicBezTo>
                    <a:pt x="978" y="10957"/>
                    <a:pt x="489" y="11911"/>
                    <a:pt x="1" y="12981"/>
                  </a:cubicBezTo>
                  <a:cubicBezTo>
                    <a:pt x="885" y="12214"/>
                    <a:pt x="1559" y="11237"/>
                    <a:pt x="2141" y="10166"/>
                  </a:cubicBezTo>
                  <a:cubicBezTo>
                    <a:pt x="2630" y="9120"/>
                    <a:pt x="3002" y="8049"/>
                    <a:pt x="3118" y="6886"/>
                  </a:cubicBezTo>
                  <a:cubicBezTo>
                    <a:pt x="3304" y="5723"/>
                    <a:pt x="3304" y="4467"/>
                    <a:pt x="3118" y="3304"/>
                  </a:cubicBezTo>
                  <a:cubicBezTo>
                    <a:pt x="2909" y="2140"/>
                    <a:pt x="2537" y="1070"/>
                    <a:pt x="1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1" name="Google Shape;701;p9"/>
            <p:cNvSpPr/>
            <p:nvPr/>
          </p:nvSpPr>
          <p:spPr>
            <a:xfrm>
              <a:off x="7045125" y="3132000"/>
              <a:ext cx="36650" cy="244875"/>
            </a:xfrm>
            <a:custGeom>
              <a:avLst/>
              <a:gdLst/>
              <a:ahLst/>
              <a:cxnLst/>
              <a:rect l="l" t="t" r="r" b="b"/>
              <a:pathLst>
                <a:path w="1466" h="9795" extrusionOk="0">
                  <a:moveTo>
                    <a:pt x="884" y="1"/>
                  </a:moveTo>
                  <a:cubicBezTo>
                    <a:pt x="582" y="792"/>
                    <a:pt x="303" y="1559"/>
                    <a:pt x="210" y="2443"/>
                  </a:cubicBezTo>
                  <a:cubicBezTo>
                    <a:pt x="93" y="3211"/>
                    <a:pt x="0" y="4072"/>
                    <a:pt x="93" y="4956"/>
                  </a:cubicBezTo>
                  <a:cubicBezTo>
                    <a:pt x="210" y="5816"/>
                    <a:pt x="303" y="6607"/>
                    <a:pt x="489" y="7468"/>
                  </a:cubicBezTo>
                  <a:cubicBezTo>
                    <a:pt x="791" y="8259"/>
                    <a:pt x="1070" y="9027"/>
                    <a:pt x="1466" y="9795"/>
                  </a:cubicBezTo>
                  <a:cubicBezTo>
                    <a:pt x="1466" y="8934"/>
                    <a:pt x="1466" y="8050"/>
                    <a:pt x="1373" y="7282"/>
                  </a:cubicBezTo>
                  <a:lnTo>
                    <a:pt x="1256" y="4863"/>
                  </a:lnTo>
                  <a:lnTo>
                    <a:pt x="1163" y="2443"/>
                  </a:lnTo>
                  <a:cubicBezTo>
                    <a:pt x="1070" y="1652"/>
                    <a:pt x="1070" y="792"/>
                    <a:pt x="8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2" name="Google Shape;702;p9"/>
          <p:cNvGrpSpPr/>
          <p:nvPr/>
        </p:nvGrpSpPr>
        <p:grpSpPr>
          <a:xfrm>
            <a:off x="5438394" y="8381"/>
            <a:ext cx="907941" cy="826489"/>
            <a:chOff x="853450" y="2614875"/>
            <a:chExt cx="654325" cy="595625"/>
          </a:xfrm>
        </p:grpSpPr>
        <p:sp>
          <p:nvSpPr>
            <p:cNvPr id="703" name="Google Shape;703;p9"/>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4" name="Google Shape;704;p9"/>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5" name="Google Shape;705;p9"/>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6" name="Google Shape;706;p9"/>
          <p:cNvGrpSpPr/>
          <p:nvPr/>
        </p:nvGrpSpPr>
        <p:grpSpPr>
          <a:xfrm>
            <a:off x="499876" y="2387841"/>
            <a:ext cx="566491" cy="1013655"/>
            <a:chOff x="478300" y="2547225"/>
            <a:chExt cx="305375" cy="546425"/>
          </a:xfrm>
        </p:grpSpPr>
        <p:sp>
          <p:nvSpPr>
            <p:cNvPr id="707" name="Google Shape;707;p9"/>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8" name="Google Shape;708;p9"/>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9" name="Google Shape;709;p9"/>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0" name="Google Shape;710;p9"/>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1" name="Google Shape;711;p9"/>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712" name="Google Shape;712;p9"/>
          <p:cNvSpPr txBox="1">
            <a:spLocks noGrp="1"/>
          </p:cNvSpPr>
          <p:nvPr>
            <p:ph type="subTitle" idx="1"/>
          </p:nvPr>
        </p:nvSpPr>
        <p:spPr>
          <a:xfrm>
            <a:off x="3378600" y="3300167"/>
            <a:ext cx="5434800" cy="125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600"/>
              <a:buNone/>
              <a:defRPr sz="2133">
                <a:solidFill>
                  <a:schemeClr val="accent1"/>
                </a:solidFill>
              </a:defRPr>
            </a:lvl1pPr>
            <a:lvl2pPr lvl="1" algn="ctr" rtl="0">
              <a:lnSpc>
                <a:spcPct val="100000"/>
              </a:lnSpc>
              <a:spcBef>
                <a:spcPts val="0"/>
              </a:spcBef>
              <a:spcAft>
                <a:spcPts val="0"/>
              </a:spcAft>
              <a:buClr>
                <a:schemeClr val="accent1"/>
              </a:buClr>
              <a:buSzPts val="1600"/>
              <a:buNone/>
              <a:defRPr sz="2133">
                <a:solidFill>
                  <a:schemeClr val="accent1"/>
                </a:solidFill>
              </a:defRPr>
            </a:lvl2pPr>
            <a:lvl3pPr lvl="2" algn="ctr" rtl="0">
              <a:lnSpc>
                <a:spcPct val="100000"/>
              </a:lnSpc>
              <a:spcBef>
                <a:spcPts val="0"/>
              </a:spcBef>
              <a:spcAft>
                <a:spcPts val="0"/>
              </a:spcAft>
              <a:buClr>
                <a:schemeClr val="accent1"/>
              </a:buClr>
              <a:buSzPts val="1600"/>
              <a:buNone/>
              <a:defRPr sz="2133">
                <a:solidFill>
                  <a:schemeClr val="accent1"/>
                </a:solidFill>
              </a:defRPr>
            </a:lvl3pPr>
            <a:lvl4pPr lvl="3" algn="ctr" rtl="0">
              <a:lnSpc>
                <a:spcPct val="100000"/>
              </a:lnSpc>
              <a:spcBef>
                <a:spcPts val="0"/>
              </a:spcBef>
              <a:spcAft>
                <a:spcPts val="0"/>
              </a:spcAft>
              <a:buClr>
                <a:schemeClr val="accent1"/>
              </a:buClr>
              <a:buSzPts val="1600"/>
              <a:buNone/>
              <a:defRPr sz="2133">
                <a:solidFill>
                  <a:schemeClr val="accent1"/>
                </a:solidFill>
              </a:defRPr>
            </a:lvl4pPr>
            <a:lvl5pPr lvl="4" algn="ctr" rtl="0">
              <a:lnSpc>
                <a:spcPct val="100000"/>
              </a:lnSpc>
              <a:spcBef>
                <a:spcPts val="0"/>
              </a:spcBef>
              <a:spcAft>
                <a:spcPts val="0"/>
              </a:spcAft>
              <a:buClr>
                <a:schemeClr val="accent1"/>
              </a:buClr>
              <a:buSzPts val="1600"/>
              <a:buNone/>
              <a:defRPr sz="2133">
                <a:solidFill>
                  <a:schemeClr val="accent1"/>
                </a:solidFill>
              </a:defRPr>
            </a:lvl5pPr>
            <a:lvl6pPr lvl="5" algn="ctr" rtl="0">
              <a:lnSpc>
                <a:spcPct val="100000"/>
              </a:lnSpc>
              <a:spcBef>
                <a:spcPts val="0"/>
              </a:spcBef>
              <a:spcAft>
                <a:spcPts val="0"/>
              </a:spcAft>
              <a:buClr>
                <a:schemeClr val="accent1"/>
              </a:buClr>
              <a:buSzPts val="1600"/>
              <a:buNone/>
              <a:defRPr sz="2133">
                <a:solidFill>
                  <a:schemeClr val="accent1"/>
                </a:solidFill>
              </a:defRPr>
            </a:lvl6pPr>
            <a:lvl7pPr lvl="6" algn="ctr" rtl="0">
              <a:lnSpc>
                <a:spcPct val="100000"/>
              </a:lnSpc>
              <a:spcBef>
                <a:spcPts val="0"/>
              </a:spcBef>
              <a:spcAft>
                <a:spcPts val="0"/>
              </a:spcAft>
              <a:buClr>
                <a:schemeClr val="accent1"/>
              </a:buClr>
              <a:buSzPts val="1600"/>
              <a:buNone/>
              <a:defRPr sz="2133">
                <a:solidFill>
                  <a:schemeClr val="accent1"/>
                </a:solidFill>
              </a:defRPr>
            </a:lvl7pPr>
            <a:lvl8pPr lvl="7" algn="ctr" rtl="0">
              <a:lnSpc>
                <a:spcPct val="100000"/>
              </a:lnSpc>
              <a:spcBef>
                <a:spcPts val="0"/>
              </a:spcBef>
              <a:spcAft>
                <a:spcPts val="0"/>
              </a:spcAft>
              <a:buClr>
                <a:schemeClr val="accent1"/>
              </a:buClr>
              <a:buSzPts val="1600"/>
              <a:buNone/>
              <a:defRPr sz="2133">
                <a:solidFill>
                  <a:schemeClr val="accent1"/>
                </a:solidFill>
              </a:defRPr>
            </a:lvl8pPr>
            <a:lvl9pPr lvl="8" algn="ctr" rtl="0">
              <a:lnSpc>
                <a:spcPct val="100000"/>
              </a:lnSpc>
              <a:spcBef>
                <a:spcPts val="0"/>
              </a:spcBef>
              <a:spcAft>
                <a:spcPts val="0"/>
              </a:spcAft>
              <a:buClr>
                <a:schemeClr val="accent1"/>
              </a:buClr>
              <a:buSzPts val="1600"/>
              <a:buNone/>
              <a:defRPr sz="2133">
                <a:solidFill>
                  <a:schemeClr val="accent1"/>
                </a:solidFill>
              </a:defRPr>
            </a:lvl9pPr>
          </a:lstStyle>
          <a:p>
            <a:endParaRPr/>
          </a:p>
        </p:txBody>
      </p:sp>
      <p:sp>
        <p:nvSpPr>
          <p:cNvPr id="713" name="Google Shape;713;p9"/>
          <p:cNvSpPr txBox="1">
            <a:spLocks noGrp="1"/>
          </p:cNvSpPr>
          <p:nvPr>
            <p:ph type="title"/>
          </p:nvPr>
        </p:nvSpPr>
        <p:spPr>
          <a:xfrm>
            <a:off x="2736800" y="1872927"/>
            <a:ext cx="6718400" cy="132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7200"/>
              <a:buNone/>
              <a:defRPr sz="9600">
                <a:solidFill>
                  <a:schemeClr val="lt1"/>
                </a:solidFill>
              </a:defRPr>
            </a:lvl1pPr>
            <a:lvl2pPr lvl="1" rtl="0">
              <a:spcBef>
                <a:spcPts val="0"/>
              </a:spcBef>
              <a:spcAft>
                <a:spcPts val="0"/>
              </a:spcAft>
              <a:buClr>
                <a:schemeClr val="lt1"/>
              </a:buClr>
              <a:buSzPts val="7200"/>
              <a:buNone/>
              <a:defRPr sz="9600">
                <a:solidFill>
                  <a:schemeClr val="lt1"/>
                </a:solidFill>
              </a:defRPr>
            </a:lvl2pPr>
            <a:lvl3pPr lvl="2" rtl="0">
              <a:spcBef>
                <a:spcPts val="0"/>
              </a:spcBef>
              <a:spcAft>
                <a:spcPts val="0"/>
              </a:spcAft>
              <a:buClr>
                <a:schemeClr val="lt1"/>
              </a:buClr>
              <a:buSzPts val="7200"/>
              <a:buNone/>
              <a:defRPr sz="9600">
                <a:solidFill>
                  <a:schemeClr val="lt1"/>
                </a:solidFill>
              </a:defRPr>
            </a:lvl3pPr>
            <a:lvl4pPr lvl="3" rtl="0">
              <a:spcBef>
                <a:spcPts val="0"/>
              </a:spcBef>
              <a:spcAft>
                <a:spcPts val="0"/>
              </a:spcAft>
              <a:buClr>
                <a:schemeClr val="lt1"/>
              </a:buClr>
              <a:buSzPts val="7200"/>
              <a:buNone/>
              <a:defRPr sz="9600">
                <a:solidFill>
                  <a:schemeClr val="lt1"/>
                </a:solidFill>
              </a:defRPr>
            </a:lvl4pPr>
            <a:lvl5pPr lvl="4" rtl="0">
              <a:spcBef>
                <a:spcPts val="0"/>
              </a:spcBef>
              <a:spcAft>
                <a:spcPts val="0"/>
              </a:spcAft>
              <a:buClr>
                <a:schemeClr val="lt1"/>
              </a:buClr>
              <a:buSzPts val="7200"/>
              <a:buNone/>
              <a:defRPr sz="9600">
                <a:solidFill>
                  <a:schemeClr val="lt1"/>
                </a:solidFill>
              </a:defRPr>
            </a:lvl5pPr>
            <a:lvl6pPr lvl="5" rtl="0">
              <a:spcBef>
                <a:spcPts val="0"/>
              </a:spcBef>
              <a:spcAft>
                <a:spcPts val="0"/>
              </a:spcAft>
              <a:buClr>
                <a:schemeClr val="lt1"/>
              </a:buClr>
              <a:buSzPts val="7200"/>
              <a:buNone/>
              <a:defRPr sz="9600">
                <a:solidFill>
                  <a:schemeClr val="lt1"/>
                </a:solidFill>
              </a:defRPr>
            </a:lvl6pPr>
            <a:lvl7pPr lvl="6" rtl="0">
              <a:spcBef>
                <a:spcPts val="0"/>
              </a:spcBef>
              <a:spcAft>
                <a:spcPts val="0"/>
              </a:spcAft>
              <a:buClr>
                <a:schemeClr val="lt1"/>
              </a:buClr>
              <a:buSzPts val="7200"/>
              <a:buNone/>
              <a:defRPr sz="9600">
                <a:solidFill>
                  <a:schemeClr val="lt1"/>
                </a:solidFill>
              </a:defRPr>
            </a:lvl7pPr>
            <a:lvl8pPr lvl="7" rtl="0">
              <a:spcBef>
                <a:spcPts val="0"/>
              </a:spcBef>
              <a:spcAft>
                <a:spcPts val="0"/>
              </a:spcAft>
              <a:buClr>
                <a:schemeClr val="lt1"/>
              </a:buClr>
              <a:buSzPts val="7200"/>
              <a:buNone/>
              <a:defRPr sz="9600">
                <a:solidFill>
                  <a:schemeClr val="lt1"/>
                </a:solidFill>
              </a:defRPr>
            </a:lvl8pPr>
            <a:lvl9pPr lvl="8" rtl="0">
              <a:spcBef>
                <a:spcPts val="0"/>
              </a:spcBef>
              <a:spcAft>
                <a:spcPts val="0"/>
              </a:spcAft>
              <a:buClr>
                <a:schemeClr val="lt1"/>
              </a:buClr>
              <a:buSzPts val="7200"/>
              <a:buNone/>
              <a:defRPr sz="9600">
                <a:solidFill>
                  <a:schemeClr val="lt1"/>
                </a:solidFill>
              </a:defRPr>
            </a:lvl9pPr>
          </a:lstStyle>
          <a:p>
            <a:endParaRPr/>
          </a:p>
        </p:txBody>
      </p:sp>
    </p:spTree>
    <p:extLst>
      <p:ext uri="{BB962C8B-B14F-4D97-AF65-F5344CB8AC3E}">
        <p14:creationId xmlns:p14="http://schemas.microsoft.com/office/powerpoint/2010/main" val="7633143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6"/>
        </a:solidFill>
        <a:effectLst/>
      </p:bgPr>
    </p:bg>
    <p:spTree>
      <p:nvGrpSpPr>
        <p:cNvPr id="1" name="Shape 716"/>
        <p:cNvGrpSpPr/>
        <p:nvPr/>
      </p:nvGrpSpPr>
      <p:grpSpPr>
        <a:xfrm>
          <a:off x="0" y="0"/>
          <a:ext cx="0" cy="0"/>
          <a:chOff x="0" y="0"/>
          <a:chExt cx="0" cy="0"/>
        </a:xfrm>
      </p:grpSpPr>
      <p:sp>
        <p:nvSpPr>
          <p:cNvPr id="717" name="Google Shape;717;p11"/>
          <p:cNvSpPr txBox="1">
            <a:spLocks noGrp="1"/>
          </p:cNvSpPr>
          <p:nvPr>
            <p:ph type="title" hasCustomPrompt="1"/>
          </p:nvPr>
        </p:nvSpPr>
        <p:spPr>
          <a:xfrm>
            <a:off x="2161967" y="1550067"/>
            <a:ext cx="7426800" cy="2542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8000"/>
              <a:buNone/>
              <a:defRPr sz="10666">
                <a:solidFill>
                  <a:schemeClr val="accent2"/>
                </a:solidFill>
              </a:defRPr>
            </a:lvl1pPr>
            <a:lvl2pPr lvl="1" algn="ctr" rtl="0">
              <a:spcBef>
                <a:spcPts val="0"/>
              </a:spcBef>
              <a:spcAft>
                <a:spcPts val="0"/>
              </a:spcAft>
              <a:buClr>
                <a:schemeClr val="accent2"/>
              </a:buClr>
              <a:buSzPts val="8000"/>
              <a:buNone/>
              <a:defRPr sz="10666">
                <a:solidFill>
                  <a:schemeClr val="accent2"/>
                </a:solidFill>
              </a:defRPr>
            </a:lvl2pPr>
            <a:lvl3pPr lvl="2" algn="ctr" rtl="0">
              <a:spcBef>
                <a:spcPts val="0"/>
              </a:spcBef>
              <a:spcAft>
                <a:spcPts val="0"/>
              </a:spcAft>
              <a:buClr>
                <a:schemeClr val="accent2"/>
              </a:buClr>
              <a:buSzPts val="8000"/>
              <a:buNone/>
              <a:defRPr sz="10666">
                <a:solidFill>
                  <a:schemeClr val="accent2"/>
                </a:solidFill>
              </a:defRPr>
            </a:lvl3pPr>
            <a:lvl4pPr lvl="3" algn="ctr" rtl="0">
              <a:spcBef>
                <a:spcPts val="0"/>
              </a:spcBef>
              <a:spcAft>
                <a:spcPts val="0"/>
              </a:spcAft>
              <a:buClr>
                <a:schemeClr val="accent2"/>
              </a:buClr>
              <a:buSzPts val="8000"/>
              <a:buNone/>
              <a:defRPr sz="10666">
                <a:solidFill>
                  <a:schemeClr val="accent2"/>
                </a:solidFill>
              </a:defRPr>
            </a:lvl4pPr>
            <a:lvl5pPr lvl="4" algn="ctr" rtl="0">
              <a:spcBef>
                <a:spcPts val="0"/>
              </a:spcBef>
              <a:spcAft>
                <a:spcPts val="0"/>
              </a:spcAft>
              <a:buClr>
                <a:schemeClr val="accent2"/>
              </a:buClr>
              <a:buSzPts val="8000"/>
              <a:buNone/>
              <a:defRPr sz="10666">
                <a:solidFill>
                  <a:schemeClr val="accent2"/>
                </a:solidFill>
              </a:defRPr>
            </a:lvl5pPr>
            <a:lvl6pPr lvl="5" algn="ctr" rtl="0">
              <a:spcBef>
                <a:spcPts val="0"/>
              </a:spcBef>
              <a:spcAft>
                <a:spcPts val="0"/>
              </a:spcAft>
              <a:buClr>
                <a:schemeClr val="accent2"/>
              </a:buClr>
              <a:buSzPts val="8000"/>
              <a:buNone/>
              <a:defRPr sz="10666">
                <a:solidFill>
                  <a:schemeClr val="accent2"/>
                </a:solidFill>
              </a:defRPr>
            </a:lvl6pPr>
            <a:lvl7pPr lvl="6" algn="ctr" rtl="0">
              <a:spcBef>
                <a:spcPts val="0"/>
              </a:spcBef>
              <a:spcAft>
                <a:spcPts val="0"/>
              </a:spcAft>
              <a:buClr>
                <a:schemeClr val="accent2"/>
              </a:buClr>
              <a:buSzPts val="8000"/>
              <a:buNone/>
              <a:defRPr sz="10666">
                <a:solidFill>
                  <a:schemeClr val="accent2"/>
                </a:solidFill>
              </a:defRPr>
            </a:lvl7pPr>
            <a:lvl8pPr lvl="7" algn="ctr" rtl="0">
              <a:spcBef>
                <a:spcPts val="0"/>
              </a:spcBef>
              <a:spcAft>
                <a:spcPts val="0"/>
              </a:spcAft>
              <a:buClr>
                <a:schemeClr val="accent2"/>
              </a:buClr>
              <a:buSzPts val="8000"/>
              <a:buNone/>
              <a:defRPr sz="10666">
                <a:solidFill>
                  <a:schemeClr val="accent2"/>
                </a:solidFill>
              </a:defRPr>
            </a:lvl8pPr>
            <a:lvl9pPr lvl="8" algn="ctr" rtl="0">
              <a:spcBef>
                <a:spcPts val="0"/>
              </a:spcBef>
              <a:spcAft>
                <a:spcPts val="0"/>
              </a:spcAft>
              <a:buClr>
                <a:schemeClr val="accent2"/>
              </a:buClr>
              <a:buSzPts val="8000"/>
              <a:buNone/>
              <a:defRPr sz="10666">
                <a:solidFill>
                  <a:schemeClr val="accent2"/>
                </a:solidFill>
              </a:defRPr>
            </a:lvl9pPr>
          </a:lstStyle>
          <a:p>
            <a:r>
              <a:t>xx%</a:t>
            </a:r>
          </a:p>
        </p:txBody>
      </p:sp>
      <p:sp>
        <p:nvSpPr>
          <p:cNvPr id="718" name="Google Shape;718;p11"/>
          <p:cNvSpPr txBox="1">
            <a:spLocks noGrp="1"/>
          </p:cNvSpPr>
          <p:nvPr>
            <p:ph type="subTitle" idx="1"/>
          </p:nvPr>
        </p:nvSpPr>
        <p:spPr>
          <a:xfrm>
            <a:off x="3334600" y="3899633"/>
            <a:ext cx="55228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spcBef>
                <a:spcPts val="0"/>
              </a:spcBef>
              <a:spcAft>
                <a:spcPts val="0"/>
              </a:spcAft>
              <a:buClr>
                <a:schemeClr val="accent1"/>
              </a:buClr>
              <a:buSzPts val="1800"/>
              <a:buNone/>
              <a:defRPr sz="2400">
                <a:solidFill>
                  <a:schemeClr val="accent1"/>
                </a:solidFill>
              </a:defRPr>
            </a:lvl2pPr>
            <a:lvl3pPr lvl="2" algn="ctr" rtl="0">
              <a:spcBef>
                <a:spcPts val="2133"/>
              </a:spcBef>
              <a:spcAft>
                <a:spcPts val="0"/>
              </a:spcAft>
              <a:buClr>
                <a:schemeClr val="accent1"/>
              </a:buClr>
              <a:buSzPts val="1800"/>
              <a:buNone/>
              <a:defRPr sz="2400">
                <a:solidFill>
                  <a:schemeClr val="accent1"/>
                </a:solidFill>
              </a:defRPr>
            </a:lvl3pPr>
            <a:lvl4pPr lvl="3" algn="ctr" rtl="0">
              <a:spcBef>
                <a:spcPts val="2133"/>
              </a:spcBef>
              <a:spcAft>
                <a:spcPts val="0"/>
              </a:spcAft>
              <a:buClr>
                <a:schemeClr val="accent1"/>
              </a:buClr>
              <a:buSzPts val="1800"/>
              <a:buNone/>
              <a:defRPr sz="2400">
                <a:solidFill>
                  <a:schemeClr val="accent1"/>
                </a:solidFill>
              </a:defRPr>
            </a:lvl4pPr>
            <a:lvl5pPr lvl="4" algn="ctr" rtl="0">
              <a:spcBef>
                <a:spcPts val="2133"/>
              </a:spcBef>
              <a:spcAft>
                <a:spcPts val="0"/>
              </a:spcAft>
              <a:buClr>
                <a:schemeClr val="accent1"/>
              </a:buClr>
              <a:buSzPts val="1800"/>
              <a:buNone/>
              <a:defRPr sz="2400">
                <a:solidFill>
                  <a:schemeClr val="accent1"/>
                </a:solidFill>
              </a:defRPr>
            </a:lvl5pPr>
            <a:lvl6pPr lvl="5" algn="ctr" rtl="0">
              <a:spcBef>
                <a:spcPts val="2133"/>
              </a:spcBef>
              <a:spcAft>
                <a:spcPts val="0"/>
              </a:spcAft>
              <a:buClr>
                <a:schemeClr val="accent1"/>
              </a:buClr>
              <a:buSzPts val="1800"/>
              <a:buNone/>
              <a:defRPr sz="2400">
                <a:solidFill>
                  <a:schemeClr val="accent1"/>
                </a:solidFill>
              </a:defRPr>
            </a:lvl6pPr>
            <a:lvl7pPr lvl="6" algn="ctr" rtl="0">
              <a:spcBef>
                <a:spcPts val="2133"/>
              </a:spcBef>
              <a:spcAft>
                <a:spcPts val="0"/>
              </a:spcAft>
              <a:buClr>
                <a:schemeClr val="accent1"/>
              </a:buClr>
              <a:buSzPts val="1800"/>
              <a:buNone/>
              <a:defRPr sz="2400">
                <a:solidFill>
                  <a:schemeClr val="accent1"/>
                </a:solidFill>
              </a:defRPr>
            </a:lvl7pPr>
            <a:lvl8pPr lvl="7" algn="ctr" rtl="0">
              <a:spcBef>
                <a:spcPts val="2133"/>
              </a:spcBef>
              <a:spcAft>
                <a:spcPts val="0"/>
              </a:spcAft>
              <a:buClr>
                <a:schemeClr val="accent1"/>
              </a:buClr>
              <a:buSzPts val="1800"/>
              <a:buNone/>
              <a:defRPr sz="2400">
                <a:solidFill>
                  <a:schemeClr val="accent1"/>
                </a:solidFill>
              </a:defRPr>
            </a:lvl8pPr>
            <a:lvl9pPr lvl="8" algn="ctr" rtl="0">
              <a:spcBef>
                <a:spcPts val="2133"/>
              </a:spcBef>
              <a:spcAft>
                <a:spcPts val="2133"/>
              </a:spcAft>
              <a:buClr>
                <a:schemeClr val="accent1"/>
              </a:buClr>
              <a:buSzPts val="1800"/>
              <a:buNone/>
              <a:defRPr sz="2400">
                <a:solidFill>
                  <a:schemeClr val="accent1"/>
                </a:solidFill>
              </a:defRPr>
            </a:lvl9pPr>
          </a:lstStyle>
          <a:p>
            <a:endParaRPr/>
          </a:p>
        </p:txBody>
      </p:sp>
      <p:grpSp>
        <p:nvGrpSpPr>
          <p:cNvPr id="719" name="Google Shape;719;p11"/>
          <p:cNvGrpSpPr/>
          <p:nvPr/>
        </p:nvGrpSpPr>
        <p:grpSpPr>
          <a:xfrm>
            <a:off x="10976392" y="2937553"/>
            <a:ext cx="1056275" cy="1155289"/>
            <a:chOff x="5164825" y="3105675"/>
            <a:chExt cx="569400" cy="622775"/>
          </a:xfrm>
        </p:grpSpPr>
        <p:sp>
          <p:nvSpPr>
            <p:cNvPr id="720" name="Google Shape;720;p11"/>
            <p:cNvSpPr/>
            <p:nvPr/>
          </p:nvSpPr>
          <p:spPr>
            <a:xfrm>
              <a:off x="5239850" y="3284950"/>
              <a:ext cx="458325" cy="443500"/>
            </a:xfrm>
            <a:custGeom>
              <a:avLst/>
              <a:gdLst/>
              <a:ahLst/>
              <a:cxnLst/>
              <a:rect l="l" t="t" r="r" b="b"/>
              <a:pathLst>
                <a:path w="18333" h="17740" extrusionOk="0">
                  <a:moveTo>
                    <a:pt x="18332" y="1"/>
                  </a:moveTo>
                  <a:lnTo>
                    <a:pt x="18332" y="1"/>
                  </a:lnTo>
                  <a:cubicBezTo>
                    <a:pt x="13200" y="489"/>
                    <a:pt x="8085" y="698"/>
                    <a:pt x="2958" y="698"/>
                  </a:cubicBezTo>
                  <a:cubicBezTo>
                    <a:pt x="1973" y="698"/>
                    <a:pt x="987" y="691"/>
                    <a:pt x="0" y="676"/>
                  </a:cubicBezTo>
                  <a:lnTo>
                    <a:pt x="0" y="676"/>
                  </a:lnTo>
                  <a:cubicBezTo>
                    <a:pt x="2629" y="6398"/>
                    <a:pt x="5235" y="12121"/>
                    <a:pt x="7863" y="17728"/>
                  </a:cubicBezTo>
                  <a:cubicBezTo>
                    <a:pt x="7870" y="17736"/>
                    <a:pt x="7901" y="17740"/>
                    <a:pt x="7953" y="17740"/>
                  </a:cubicBezTo>
                  <a:cubicBezTo>
                    <a:pt x="8670" y="17740"/>
                    <a:pt x="13404" y="17041"/>
                    <a:pt x="13772" y="16867"/>
                  </a:cubicBezTo>
                  <a:cubicBezTo>
                    <a:pt x="15308" y="15797"/>
                    <a:pt x="14843" y="14541"/>
                    <a:pt x="15029" y="12494"/>
                  </a:cubicBezTo>
                  <a:cubicBezTo>
                    <a:pt x="15424" y="8143"/>
                    <a:pt x="16587" y="3886"/>
                    <a:pt x="18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1" name="Google Shape;721;p11"/>
            <p:cNvSpPr/>
            <p:nvPr/>
          </p:nvSpPr>
          <p:spPr>
            <a:xfrm>
              <a:off x="5329400" y="3355325"/>
              <a:ext cx="143100" cy="285600"/>
            </a:xfrm>
            <a:custGeom>
              <a:avLst/>
              <a:gdLst/>
              <a:ahLst/>
              <a:cxnLst/>
              <a:rect l="l" t="t" r="r" b="b"/>
              <a:pathLst>
                <a:path w="5724" h="11424" extrusionOk="0">
                  <a:moveTo>
                    <a:pt x="1" y="1"/>
                  </a:moveTo>
                  <a:lnTo>
                    <a:pt x="1" y="1"/>
                  </a:lnTo>
                  <a:cubicBezTo>
                    <a:pt x="303" y="955"/>
                    <a:pt x="675" y="2025"/>
                    <a:pt x="1164" y="3002"/>
                  </a:cubicBezTo>
                  <a:cubicBezTo>
                    <a:pt x="1560" y="3979"/>
                    <a:pt x="2048" y="4933"/>
                    <a:pt x="2537" y="5910"/>
                  </a:cubicBezTo>
                  <a:cubicBezTo>
                    <a:pt x="3002" y="6887"/>
                    <a:pt x="3490" y="7748"/>
                    <a:pt x="3979" y="8725"/>
                  </a:cubicBezTo>
                  <a:cubicBezTo>
                    <a:pt x="4561" y="9679"/>
                    <a:pt x="5142" y="10563"/>
                    <a:pt x="5724" y="11423"/>
                  </a:cubicBezTo>
                  <a:cubicBezTo>
                    <a:pt x="5445" y="10470"/>
                    <a:pt x="4956" y="9399"/>
                    <a:pt x="4561" y="8422"/>
                  </a:cubicBezTo>
                  <a:cubicBezTo>
                    <a:pt x="4165" y="7469"/>
                    <a:pt x="3700" y="6491"/>
                    <a:pt x="3211" y="5514"/>
                  </a:cubicBezTo>
                  <a:cubicBezTo>
                    <a:pt x="2723" y="4561"/>
                    <a:pt x="2234" y="3677"/>
                    <a:pt x="1653" y="2699"/>
                  </a:cubicBezTo>
                  <a:cubicBezTo>
                    <a:pt x="1164" y="1746"/>
                    <a:pt x="582" y="86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2" name="Google Shape;722;p11"/>
            <p:cNvSpPr/>
            <p:nvPr/>
          </p:nvSpPr>
          <p:spPr>
            <a:xfrm>
              <a:off x="5547500" y="3304150"/>
              <a:ext cx="60525" cy="315250"/>
            </a:xfrm>
            <a:custGeom>
              <a:avLst/>
              <a:gdLst/>
              <a:ahLst/>
              <a:cxnLst/>
              <a:rect l="l" t="t" r="r" b="b"/>
              <a:pathLst>
                <a:path w="2421" h="12610" extrusionOk="0">
                  <a:moveTo>
                    <a:pt x="2420" y="1"/>
                  </a:moveTo>
                  <a:lnTo>
                    <a:pt x="2420" y="1"/>
                  </a:lnTo>
                  <a:cubicBezTo>
                    <a:pt x="2141" y="1071"/>
                    <a:pt x="1839" y="2141"/>
                    <a:pt x="1559" y="3118"/>
                  </a:cubicBezTo>
                  <a:cubicBezTo>
                    <a:pt x="1257" y="4165"/>
                    <a:pt x="1071" y="5235"/>
                    <a:pt x="885" y="6305"/>
                  </a:cubicBezTo>
                  <a:cubicBezTo>
                    <a:pt x="675" y="7375"/>
                    <a:pt x="489" y="8352"/>
                    <a:pt x="303" y="9399"/>
                  </a:cubicBezTo>
                  <a:cubicBezTo>
                    <a:pt x="210" y="10469"/>
                    <a:pt x="94" y="11539"/>
                    <a:pt x="1" y="12610"/>
                  </a:cubicBezTo>
                  <a:cubicBezTo>
                    <a:pt x="396" y="11633"/>
                    <a:pt x="675" y="10562"/>
                    <a:pt x="885" y="9609"/>
                  </a:cubicBezTo>
                  <a:cubicBezTo>
                    <a:pt x="1164" y="8538"/>
                    <a:pt x="1373" y="7468"/>
                    <a:pt x="1653" y="6398"/>
                  </a:cubicBezTo>
                  <a:cubicBezTo>
                    <a:pt x="1839" y="5328"/>
                    <a:pt x="2048" y="4281"/>
                    <a:pt x="2141" y="3304"/>
                  </a:cubicBezTo>
                  <a:cubicBezTo>
                    <a:pt x="2327" y="2234"/>
                    <a:pt x="2420" y="1164"/>
                    <a:pt x="2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3" name="Google Shape;723;p11"/>
            <p:cNvSpPr/>
            <p:nvPr/>
          </p:nvSpPr>
          <p:spPr>
            <a:xfrm>
              <a:off x="5465500" y="3350100"/>
              <a:ext cx="50625" cy="317575"/>
            </a:xfrm>
            <a:custGeom>
              <a:avLst/>
              <a:gdLst/>
              <a:ahLst/>
              <a:cxnLst/>
              <a:rect l="l" t="t" r="r" b="b"/>
              <a:pathLst>
                <a:path w="2025" h="12703" extrusionOk="0">
                  <a:moveTo>
                    <a:pt x="1" y="0"/>
                  </a:moveTo>
                  <a:cubicBezTo>
                    <a:pt x="1" y="1071"/>
                    <a:pt x="94" y="2141"/>
                    <a:pt x="187" y="3211"/>
                  </a:cubicBezTo>
                  <a:cubicBezTo>
                    <a:pt x="280" y="4281"/>
                    <a:pt x="466" y="5351"/>
                    <a:pt x="582" y="6398"/>
                  </a:cubicBezTo>
                  <a:cubicBezTo>
                    <a:pt x="768" y="7468"/>
                    <a:pt x="954" y="8538"/>
                    <a:pt x="1257" y="9608"/>
                  </a:cubicBezTo>
                  <a:cubicBezTo>
                    <a:pt x="1443" y="10586"/>
                    <a:pt x="1745" y="11632"/>
                    <a:pt x="2025" y="12703"/>
                  </a:cubicBezTo>
                  <a:cubicBezTo>
                    <a:pt x="2025" y="11632"/>
                    <a:pt x="1931" y="10586"/>
                    <a:pt x="1838" y="9515"/>
                  </a:cubicBezTo>
                  <a:cubicBezTo>
                    <a:pt x="1745" y="8445"/>
                    <a:pt x="1536" y="7375"/>
                    <a:pt x="1350" y="6305"/>
                  </a:cubicBezTo>
                  <a:cubicBezTo>
                    <a:pt x="1164" y="5235"/>
                    <a:pt x="954" y="4188"/>
                    <a:pt x="768" y="3118"/>
                  </a:cubicBezTo>
                  <a:cubicBezTo>
                    <a:pt x="582" y="2048"/>
                    <a:pt x="280" y="107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4" name="Google Shape;724;p11"/>
            <p:cNvSpPr/>
            <p:nvPr/>
          </p:nvSpPr>
          <p:spPr>
            <a:xfrm>
              <a:off x="5164825" y="3105675"/>
              <a:ext cx="569400" cy="454375"/>
            </a:xfrm>
            <a:custGeom>
              <a:avLst/>
              <a:gdLst/>
              <a:ahLst/>
              <a:cxnLst/>
              <a:rect l="l" t="t" r="r" b="b"/>
              <a:pathLst>
                <a:path w="22776" h="18175" extrusionOk="0">
                  <a:moveTo>
                    <a:pt x="14355" y="0"/>
                  </a:moveTo>
                  <a:cubicBezTo>
                    <a:pt x="12767" y="0"/>
                    <a:pt x="11233" y="1421"/>
                    <a:pt x="11144" y="3101"/>
                  </a:cubicBezTo>
                  <a:cubicBezTo>
                    <a:pt x="10543" y="1954"/>
                    <a:pt x="9344" y="1291"/>
                    <a:pt x="8104" y="1291"/>
                  </a:cubicBezTo>
                  <a:cubicBezTo>
                    <a:pt x="7759" y="1291"/>
                    <a:pt x="7412" y="1343"/>
                    <a:pt x="7072" y="1449"/>
                  </a:cubicBezTo>
                  <a:cubicBezTo>
                    <a:pt x="5630" y="1845"/>
                    <a:pt x="4560" y="3496"/>
                    <a:pt x="4746" y="5032"/>
                  </a:cubicBezTo>
                  <a:cubicBezTo>
                    <a:pt x="4409" y="4787"/>
                    <a:pt x="3949" y="4642"/>
                    <a:pt x="3513" y="4642"/>
                  </a:cubicBezTo>
                  <a:cubicBezTo>
                    <a:pt x="3077" y="4642"/>
                    <a:pt x="2664" y="4787"/>
                    <a:pt x="2420" y="5125"/>
                  </a:cubicBezTo>
                  <a:cubicBezTo>
                    <a:pt x="1931" y="5613"/>
                    <a:pt x="2420" y="6497"/>
                    <a:pt x="2815" y="6869"/>
                  </a:cubicBezTo>
                  <a:cubicBezTo>
                    <a:pt x="977" y="8149"/>
                    <a:pt x="0" y="10848"/>
                    <a:pt x="1349" y="12802"/>
                  </a:cubicBezTo>
                  <a:cubicBezTo>
                    <a:pt x="2095" y="13901"/>
                    <a:pt x="3403" y="14458"/>
                    <a:pt x="4708" y="14458"/>
                  </a:cubicBezTo>
                  <a:cubicBezTo>
                    <a:pt x="5805" y="14458"/>
                    <a:pt x="6899" y="14064"/>
                    <a:pt x="7654" y="13267"/>
                  </a:cubicBezTo>
                  <a:cubicBezTo>
                    <a:pt x="8329" y="14826"/>
                    <a:pt x="9306" y="16291"/>
                    <a:pt x="10655" y="17245"/>
                  </a:cubicBezTo>
                  <a:cubicBezTo>
                    <a:pt x="11546" y="17839"/>
                    <a:pt x="12608" y="18175"/>
                    <a:pt x="13634" y="18175"/>
                  </a:cubicBezTo>
                  <a:cubicBezTo>
                    <a:pt x="14296" y="18175"/>
                    <a:pt x="14942" y="18035"/>
                    <a:pt x="15517" y="17734"/>
                  </a:cubicBezTo>
                  <a:cubicBezTo>
                    <a:pt x="17053" y="16966"/>
                    <a:pt x="17937" y="15012"/>
                    <a:pt x="17355" y="13476"/>
                  </a:cubicBezTo>
                  <a:lnTo>
                    <a:pt x="17355" y="13476"/>
                  </a:lnTo>
                  <a:cubicBezTo>
                    <a:pt x="17815" y="13751"/>
                    <a:pt x="18346" y="13879"/>
                    <a:pt x="18887" y="13879"/>
                  </a:cubicBezTo>
                  <a:cubicBezTo>
                    <a:pt x="20044" y="13879"/>
                    <a:pt x="21249" y="13296"/>
                    <a:pt x="21915" y="12313"/>
                  </a:cubicBezTo>
                  <a:cubicBezTo>
                    <a:pt x="22775" y="10755"/>
                    <a:pt x="22287" y="8614"/>
                    <a:pt x="20845" y="7660"/>
                  </a:cubicBezTo>
                  <a:cubicBezTo>
                    <a:pt x="22194" y="6986"/>
                    <a:pt x="22589" y="4939"/>
                    <a:pt x="21705" y="3682"/>
                  </a:cubicBezTo>
                  <a:cubicBezTo>
                    <a:pt x="21191" y="3055"/>
                    <a:pt x="20357" y="2711"/>
                    <a:pt x="19531" y="2711"/>
                  </a:cubicBezTo>
                  <a:cubicBezTo>
                    <a:pt x="18826" y="2711"/>
                    <a:pt x="18127" y="2961"/>
                    <a:pt x="17634" y="3496"/>
                  </a:cubicBezTo>
                  <a:cubicBezTo>
                    <a:pt x="17727" y="1751"/>
                    <a:pt x="16285" y="100"/>
                    <a:pt x="14540" y="7"/>
                  </a:cubicBezTo>
                  <a:cubicBezTo>
                    <a:pt x="14478" y="2"/>
                    <a:pt x="14417" y="0"/>
                    <a:pt x="14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5" name="Google Shape;725;p11"/>
            <p:cNvSpPr/>
            <p:nvPr/>
          </p:nvSpPr>
          <p:spPr>
            <a:xfrm>
              <a:off x="5356150" y="3226800"/>
              <a:ext cx="65750" cy="159975"/>
            </a:xfrm>
            <a:custGeom>
              <a:avLst/>
              <a:gdLst/>
              <a:ahLst/>
              <a:cxnLst/>
              <a:rect l="l" t="t" r="r" b="b"/>
              <a:pathLst>
                <a:path w="2630" h="6399" extrusionOk="0">
                  <a:moveTo>
                    <a:pt x="1" y="1"/>
                  </a:moveTo>
                  <a:lnTo>
                    <a:pt x="1" y="1"/>
                  </a:lnTo>
                  <a:cubicBezTo>
                    <a:pt x="303" y="582"/>
                    <a:pt x="583" y="1071"/>
                    <a:pt x="885" y="1559"/>
                  </a:cubicBezTo>
                  <a:cubicBezTo>
                    <a:pt x="1071" y="2024"/>
                    <a:pt x="1257" y="2513"/>
                    <a:pt x="1350" y="3002"/>
                  </a:cubicBezTo>
                  <a:cubicBezTo>
                    <a:pt x="1467" y="3583"/>
                    <a:pt x="1467" y="4072"/>
                    <a:pt x="1467" y="4653"/>
                  </a:cubicBezTo>
                  <a:cubicBezTo>
                    <a:pt x="1467" y="5235"/>
                    <a:pt x="1467" y="5723"/>
                    <a:pt x="1257" y="6398"/>
                  </a:cubicBezTo>
                  <a:cubicBezTo>
                    <a:pt x="1839" y="6003"/>
                    <a:pt x="2234" y="5421"/>
                    <a:pt x="2420" y="4746"/>
                  </a:cubicBezTo>
                  <a:cubicBezTo>
                    <a:pt x="2630" y="4165"/>
                    <a:pt x="2630" y="3490"/>
                    <a:pt x="2420" y="2815"/>
                  </a:cubicBezTo>
                  <a:cubicBezTo>
                    <a:pt x="2327" y="2141"/>
                    <a:pt x="2048" y="1559"/>
                    <a:pt x="1653" y="1071"/>
                  </a:cubicBezTo>
                  <a:cubicBezTo>
                    <a:pt x="1164" y="489"/>
                    <a:pt x="583" y="9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6" name="Google Shape;726;p11"/>
            <p:cNvSpPr/>
            <p:nvPr/>
          </p:nvSpPr>
          <p:spPr>
            <a:xfrm>
              <a:off x="5545175" y="3267650"/>
              <a:ext cx="75050" cy="133650"/>
            </a:xfrm>
            <a:custGeom>
              <a:avLst/>
              <a:gdLst/>
              <a:ahLst/>
              <a:cxnLst/>
              <a:rect l="l" t="t" r="r" b="b"/>
              <a:pathLst>
                <a:path w="3002" h="5346" extrusionOk="0">
                  <a:moveTo>
                    <a:pt x="2765" y="0"/>
                  </a:moveTo>
                  <a:cubicBezTo>
                    <a:pt x="2244" y="0"/>
                    <a:pt x="1680" y="245"/>
                    <a:pt x="1257" y="507"/>
                  </a:cubicBezTo>
                  <a:cubicBezTo>
                    <a:pt x="768" y="879"/>
                    <a:pt x="396" y="1461"/>
                    <a:pt x="187" y="2042"/>
                  </a:cubicBezTo>
                  <a:cubicBezTo>
                    <a:pt x="1" y="2717"/>
                    <a:pt x="1" y="3415"/>
                    <a:pt x="187" y="3996"/>
                  </a:cubicBezTo>
                  <a:cubicBezTo>
                    <a:pt x="396" y="4578"/>
                    <a:pt x="768" y="5043"/>
                    <a:pt x="1257" y="5346"/>
                  </a:cubicBezTo>
                  <a:cubicBezTo>
                    <a:pt x="1164" y="4764"/>
                    <a:pt x="1071" y="4276"/>
                    <a:pt x="1071" y="3787"/>
                  </a:cubicBezTo>
                  <a:cubicBezTo>
                    <a:pt x="1071" y="3298"/>
                    <a:pt x="1164" y="2833"/>
                    <a:pt x="1257" y="2438"/>
                  </a:cubicBezTo>
                  <a:cubicBezTo>
                    <a:pt x="1466" y="2042"/>
                    <a:pt x="1652" y="1554"/>
                    <a:pt x="1932" y="1181"/>
                  </a:cubicBezTo>
                  <a:cubicBezTo>
                    <a:pt x="2234" y="786"/>
                    <a:pt x="2513" y="390"/>
                    <a:pt x="3002" y="18"/>
                  </a:cubicBezTo>
                  <a:cubicBezTo>
                    <a:pt x="2924" y="6"/>
                    <a:pt x="2845" y="0"/>
                    <a:pt x="27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27" name="Google Shape;727;p11"/>
          <p:cNvGrpSpPr/>
          <p:nvPr/>
        </p:nvGrpSpPr>
        <p:grpSpPr>
          <a:xfrm>
            <a:off x="9318203" y="4470834"/>
            <a:ext cx="749864" cy="1179033"/>
            <a:chOff x="6381525" y="2911575"/>
            <a:chExt cx="404225" cy="635575"/>
          </a:xfrm>
        </p:grpSpPr>
        <p:sp>
          <p:nvSpPr>
            <p:cNvPr id="728" name="Google Shape;728;p11"/>
            <p:cNvSpPr/>
            <p:nvPr/>
          </p:nvSpPr>
          <p:spPr>
            <a:xfrm>
              <a:off x="6412925" y="2911575"/>
              <a:ext cx="285575" cy="305975"/>
            </a:xfrm>
            <a:custGeom>
              <a:avLst/>
              <a:gdLst/>
              <a:ahLst/>
              <a:cxnLst/>
              <a:rect l="l" t="t" r="r" b="b"/>
              <a:pathLst>
                <a:path w="11423" h="12239" extrusionOk="0">
                  <a:moveTo>
                    <a:pt x="6887" y="1"/>
                  </a:moveTo>
                  <a:cubicBezTo>
                    <a:pt x="5235" y="2909"/>
                    <a:pt x="4653" y="6491"/>
                    <a:pt x="5328" y="9795"/>
                  </a:cubicBezTo>
                  <a:cubicBezTo>
                    <a:pt x="3872" y="9387"/>
                    <a:pt x="2351" y="9190"/>
                    <a:pt x="874" y="9190"/>
                  </a:cubicBezTo>
                  <a:cubicBezTo>
                    <a:pt x="581" y="9190"/>
                    <a:pt x="289" y="9198"/>
                    <a:pt x="0" y="9213"/>
                  </a:cubicBezTo>
                  <a:cubicBezTo>
                    <a:pt x="1365" y="9851"/>
                    <a:pt x="5082" y="12238"/>
                    <a:pt x="6799" y="12238"/>
                  </a:cubicBezTo>
                  <a:cubicBezTo>
                    <a:pt x="6897" y="12238"/>
                    <a:pt x="6988" y="12230"/>
                    <a:pt x="7073" y="12214"/>
                  </a:cubicBezTo>
                  <a:cubicBezTo>
                    <a:pt x="8483" y="11850"/>
                    <a:pt x="9915" y="7951"/>
                    <a:pt x="11326" y="7951"/>
                  </a:cubicBezTo>
                  <a:cubicBezTo>
                    <a:pt x="11359" y="7951"/>
                    <a:pt x="11391" y="7953"/>
                    <a:pt x="11423" y="7957"/>
                  </a:cubicBezTo>
                  <a:cubicBezTo>
                    <a:pt x="11103" y="7897"/>
                    <a:pt x="10779" y="7869"/>
                    <a:pt x="10454" y="7869"/>
                  </a:cubicBezTo>
                  <a:cubicBezTo>
                    <a:pt x="9124" y="7869"/>
                    <a:pt x="7780" y="8353"/>
                    <a:pt x="6677" y="9213"/>
                  </a:cubicBezTo>
                  <a:cubicBezTo>
                    <a:pt x="6770" y="6119"/>
                    <a:pt x="6887" y="3118"/>
                    <a:pt x="68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9" name="Google Shape;729;p11"/>
            <p:cNvSpPr/>
            <p:nvPr/>
          </p:nvSpPr>
          <p:spPr>
            <a:xfrm>
              <a:off x="6381525" y="3187650"/>
              <a:ext cx="404225" cy="359500"/>
            </a:xfrm>
            <a:custGeom>
              <a:avLst/>
              <a:gdLst/>
              <a:ahLst/>
              <a:cxnLst/>
              <a:rect l="l" t="t" r="r" b="b"/>
              <a:pathLst>
                <a:path w="16169" h="14380" extrusionOk="0">
                  <a:moveTo>
                    <a:pt x="7942" y="0"/>
                  </a:moveTo>
                  <a:cubicBezTo>
                    <a:pt x="7260" y="0"/>
                    <a:pt x="6575" y="100"/>
                    <a:pt x="5909" y="310"/>
                  </a:cubicBezTo>
                  <a:lnTo>
                    <a:pt x="5607" y="1264"/>
                  </a:lnTo>
                  <a:cubicBezTo>
                    <a:pt x="5607" y="985"/>
                    <a:pt x="5700" y="683"/>
                    <a:pt x="5700" y="403"/>
                  </a:cubicBezTo>
                  <a:lnTo>
                    <a:pt x="5700" y="403"/>
                  </a:lnTo>
                  <a:cubicBezTo>
                    <a:pt x="2117" y="1660"/>
                    <a:pt x="0" y="5917"/>
                    <a:pt x="1256" y="9523"/>
                  </a:cubicBezTo>
                  <a:cubicBezTo>
                    <a:pt x="2278" y="12436"/>
                    <a:pt x="5283" y="14380"/>
                    <a:pt x="8296" y="14380"/>
                  </a:cubicBezTo>
                  <a:cubicBezTo>
                    <a:pt x="8989" y="14380"/>
                    <a:pt x="9683" y="14277"/>
                    <a:pt x="10353" y="14059"/>
                  </a:cubicBezTo>
                  <a:cubicBezTo>
                    <a:pt x="13958" y="12896"/>
                    <a:pt x="16169" y="8546"/>
                    <a:pt x="15005" y="4963"/>
                  </a:cubicBezTo>
                  <a:cubicBezTo>
                    <a:pt x="14053" y="2029"/>
                    <a:pt x="11026" y="0"/>
                    <a:pt x="79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30" name="Google Shape;730;p11"/>
          <p:cNvGrpSpPr/>
          <p:nvPr/>
        </p:nvGrpSpPr>
        <p:grpSpPr>
          <a:xfrm rot="892097">
            <a:off x="-37851" y="-59612"/>
            <a:ext cx="1977616" cy="1557912"/>
            <a:chOff x="2533100" y="1212175"/>
            <a:chExt cx="1066075" cy="839825"/>
          </a:xfrm>
        </p:grpSpPr>
        <p:sp>
          <p:nvSpPr>
            <p:cNvPr id="731" name="Google Shape;731;p11"/>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2" name="Google Shape;732;p11"/>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3" name="Google Shape;733;p11"/>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4" name="Google Shape;734;p11"/>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5" name="Google Shape;735;p11"/>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6" name="Google Shape;736;p11"/>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7" name="Google Shape;737;p11"/>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8" name="Google Shape;738;p11"/>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9" name="Google Shape;739;p11"/>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0" name="Google Shape;740;p11"/>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1" name="Google Shape;741;p11"/>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2" name="Google Shape;742;p11"/>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3" name="Google Shape;743;p11"/>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4" name="Google Shape;744;p11"/>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5" name="Google Shape;745;p11"/>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6" name="Google Shape;746;p11"/>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7" name="Google Shape;747;p11"/>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8" name="Google Shape;748;p11"/>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9" name="Google Shape;749;p11"/>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0" name="Google Shape;750;p11"/>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1" name="Google Shape;751;p11"/>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52" name="Google Shape;752;p11"/>
          <p:cNvGrpSpPr/>
          <p:nvPr/>
        </p:nvGrpSpPr>
        <p:grpSpPr>
          <a:xfrm>
            <a:off x="9533689" y="1609725"/>
            <a:ext cx="754428" cy="1211164"/>
            <a:chOff x="1054675" y="3219250"/>
            <a:chExt cx="332875" cy="534400"/>
          </a:xfrm>
        </p:grpSpPr>
        <p:sp>
          <p:nvSpPr>
            <p:cNvPr id="753" name="Google Shape;753;p11"/>
            <p:cNvSpPr/>
            <p:nvPr/>
          </p:nvSpPr>
          <p:spPr>
            <a:xfrm>
              <a:off x="1054675" y="3415400"/>
              <a:ext cx="332875" cy="338250"/>
            </a:xfrm>
            <a:custGeom>
              <a:avLst/>
              <a:gdLst/>
              <a:ahLst/>
              <a:cxnLst/>
              <a:rect l="l" t="t" r="r" b="b"/>
              <a:pathLst>
                <a:path w="13315" h="13530" extrusionOk="0">
                  <a:moveTo>
                    <a:pt x="6870" y="1"/>
                  </a:moveTo>
                  <a:cubicBezTo>
                    <a:pt x="4550" y="1"/>
                    <a:pt x="2224" y="1302"/>
                    <a:pt x="1164" y="4182"/>
                  </a:cubicBezTo>
                  <a:cubicBezTo>
                    <a:pt x="0" y="7392"/>
                    <a:pt x="1652" y="11161"/>
                    <a:pt x="4560" y="12719"/>
                  </a:cubicBezTo>
                  <a:cubicBezTo>
                    <a:pt x="5497" y="13232"/>
                    <a:pt x="6575" y="13529"/>
                    <a:pt x="7642" y="13529"/>
                  </a:cubicBezTo>
                  <a:cubicBezTo>
                    <a:pt x="8563" y="13529"/>
                    <a:pt x="9475" y="13308"/>
                    <a:pt x="10283" y="12812"/>
                  </a:cubicBezTo>
                  <a:cubicBezTo>
                    <a:pt x="12214" y="11556"/>
                    <a:pt x="13005" y="9137"/>
                    <a:pt x="13098" y="6810"/>
                  </a:cubicBezTo>
                  <a:cubicBezTo>
                    <a:pt x="13315" y="2520"/>
                    <a:pt x="10098" y="1"/>
                    <a:pt x="68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4" name="Google Shape;754;p11"/>
            <p:cNvSpPr/>
            <p:nvPr/>
          </p:nvSpPr>
          <p:spPr>
            <a:xfrm>
              <a:off x="1212275" y="3418150"/>
              <a:ext cx="128575" cy="232650"/>
            </a:xfrm>
            <a:custGeom>
              <a:avLst/>
              <a:gdLst/>
              <a:ahLst/>
              <a:cxnLst/>
              <a:rect l="l" t="t" r="r" b="b"/>
              <a:pathLst>
                <a:path w="5143" h="9306" extrusionOk="0">
                  <a:moveTo>
                    <a:pt x="1" y="0"/>
                  </a:moveTo>
                  <a:cubicBezTo>
                    <a:pt x="885" y="489"/>
                    <a:pt x="1653" y="1070"/>
                    <a:pt x="2234" y="1745"/>
                  </a:cubicBezTo>
                  <a:cubicBezTo>
                    <a:pt x="2816" y="2420"/>
                    <a:pt x="3304" y="3211"/>
                    <a:pt x="3584" y="3978"/>
                  </a:cubicBezTo>
                  <a:cubicBezTo>
                    <a:pt x="3886" y="4746"/>
                    <a:pt x="4072" y="5630"/>
                    <a:pt x="4072" y="6584"/>
                  </a:cubicBezTo>
                  <a:cubicBezTo>
                    <a:pt x="4072" y="7468"/>
                    <a:pt x="3886" y="8329"/>
                    <a:pt x="3584" y="9306"/>
                  </a:cubicBezTo>
                  <a:cubicBezTo>
                    <a:pt x="4258" y="8631"/>
                    <a:pt x="4747" y="7654"/>
                    <a:pt x="4956" y="6700"/>
                  </a:cubicBezTo>
                  <a:cubicBezTo>
                    <a:pt x="5142" y="5630"/>
                    <a:pt x="5049" y="4560"/>
                    <a:pt x="4654" y="3583"/>
                  </a:cubicBezTo>
                  <a:cubicBezTo>
                    <a:pt x="4258" y="2629"/>
                    <a:pt x="3677" y="1745"/>
                    <a:pt x="2816" y="1070"/>
                  </a:cubicBezTo>
                  <a:cubicBezTo>
                    <a:pt x="2048" y="489"/>
                    <a:pt x="107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5" name="Google Shape;755;p11"/>
            <p:cNvSpPr/>
            <p:nvPr/>
          </p:nvSpPr>
          <p:spPr>
            <a:xfrm>
              <a:off x="1166350" y="3219250"/>
              <a:ext cx="137850" cy="184375"/>
            </a:xfrm>
            <a:custGeom>
              <a:avLst/>
              <a:gdLst/>
              <a:ahLst/>
              <a:cxnLst/>
              <a:rect l="l" t="t" r="r" b="b"/>
              <a:pathLst>
                <a:path w="5514" h="7375" extrusionOk="0">
                  <a:moveTo>
                    <a:pt x="4560" y="0"/>
                  </a:moveTo>
                  <a:lnTo>
                    <a:pt x="4560" y="0"/>
                  </a:lnTo>
                  <a:cubicBezTo>
                    <a:pt x="1838" y="1070"/>
                    <a:pt x="0" y="4071"/>
                    <a:pt x="186" y="6979"/>
                  </a:cubicBezTo>
                  <a:lnTo>
                    <a:pt x="861" y="7375"/>
                  </a:lnTo>
                  <a:cubicBezTo>
                    <a:pt x="3676" y="6398"/>
                    <a:pt x="5514"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56" name="Google Shape;756;p11"/>
          <p:cNvGrpSpPr/>
          <p:nvPr/>
        </p:nvGrpSpPr>
        <p:grpSpPr>
          <a:xfrm>
            <a:off x="5542340" y="217613"/>
            <a:ext cx="666061" cy="1141515"/>
            <a:chOff x="1332275" y="1990950"/>
            <a:chExt cx="359050" cy="615350"/>
          </a:xfrm>
        </p:grpSpPr>
        <p:sp>
          <p:nvSpPr>
            <p:cNvPr id="757" name="Google Shape;757;p11"/>
            <p:cNvSpPr/>
            <p:nvPr/>
          </p:nvSpPr>
          <p:spPr>
            <a:xfrm>
              <a:off x="1374550" y="2220275"/>
              <a:ext cx="117875" cy="98300"/>
            </a:xfrm>
            <a:custGeom>
              <a:avLst/>
              <a:gdLst/>
              <a:ahLst/>
              <a:cxnLst/>
              <a:rect l="l" t="t" r="r" b="b"/>
              <a:pathLst>
                <a:path w="4715" h="3932" extrusionOk="0">
                  <a:moveTo>
                    <a:pt x="2393" y="0"/>
                  </a:moveTo>
                  <a:cubicBezTo>
                    <a:pt x="2279" y="0"/>
                    <a:pt x="2163" y="13"/>
                    <a:pt x="2048" y="38"/>
                  </a:cubicBezTo>
                  <a:lnTo>
                    <a:pt x="1955" y="38"/>
                  </a:lnTo>
                  <a:cubicBezTo>
                    <a:pt x="582" y="411"/>
                    <a:pt x="1" y="2458"/>
                    <a:pt x="1071" y="3435"/>
                  </a:cubicBezTo>
                  <a:cubicBezTo>
                    <a:pt x="1419" y="3775"/>
                    <a:pt x="1888" y="3931"/>
                    <a:pt x="2366" y="3931"/>
                  </a:cubicBezTo>
                  <a:cubicBezTo>
                    <a:pt x="3229" y="3931"/>
                    <a:pt x="4120" y="3420"/>
                    <a:pt x="4374" y="2551"/>
                  </a:cubicBezTo>
                  <a:cubicBezTo>
                    <a:pt x="4715" y="1402"/>
                    <a:pt x="3615" y="0"/>
                    <a:pt x="2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8" name="Google Shape;758;p11"/>
            <p:cNvSpPr/>
            <p:nvPr/>
          </p:nvSpPr>
          <p:spPr>
            <a:xfrm>
              <a:off x="1474000" y="2220275"/>
              <a:ext cx="117875" cy="98300"/>
            </a:xfrm>
            <a:custGeom>
              <a:avLst/>
              <a:gdLst/>
              <a:ahLst/>
              <a:cxnLst/>
              <a:rect l="l" t="t" r="r" b="b"/>
              <a:pathLst>
                <a:path w="4715" h="3932" extrusionOk="0">
                  <a:moveTo>
                    <a:pt x="2304" y="0"/>
                  </a:moveTo>
                  <a:cubicBezTo>
                    <a:pt x="2181" y="0"/>
                    <a:pt x="2057" y="13"/>
                    <a:pt x="1932" y="38"/>
                  </a:cubicBezTo>
                  <a:lnTo>
                    <a:pt x="1839" y="38"/>
                  </a:lnTo>
                  <a:cubicBezTo>
                    <a:pt x="582" y="411"/>
                    <a:pt x="1" y="2458"/>
                    <a:pt x="978" y="3435"/>
                  </a:cubicBezTo>
                  <a:cubicBezTo>
                    <a:pt x="1318" y="3775"/>
                    <a:pt x="1796" y="3931"/>
                    <a:pt x="2289" y="3931"/>
                  </a:cubicBezTo>
                  <a:cubicBezTo>
                    <a:pt x="3181" y="3931"/>
                    <a:pt x="4120" y="3420"/>
                    <a:pt x="4374" y="2551"/>
                  </a:cubicBezTo>
                  <a:cubicBezTo>
                    <a:pt x="4715" y="1402"/>
                    <a:pt x="3615" y="0"/>
                    <a:pt x="2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9" name="Google Shape;759;p11"/>
            <p:cNvSpPr/>
            <p:nvPr/>
          </p:nvSpPr>
          <p:spPr>
            <a:xfrm>
              <a:off x="1573450" y="2220275"/>
              <a:ext cx="117825" cy="98300"/>
            </a:xfrm>
            <a:custGeom>
              <a:avLst/>
              <a:gdLst/>
              <a:ahLst/>
              <a:cxnLst/>
              <a:rect l="l" t="t" r="r" b="b"/>
              <a:pathLst>
                <a:path w="4713" h="3932" extrusionOk="0">
                  <a:moveTo>
                    <a:pt x="2284" y="0"/>
                  </a:moveTo>
                  <a:cubicBezTo>
                    <a:pt x="2167" y="0"/>
                    <a:pt x="2049" y="13"/>
                    <a:pt x="1932" y="38"/>
                  </a:cubicBezTo>
                  <a:lnTo>
                    <a:pt x="1839" y="38"/>
                  </a:lnTo>
                  <a:cubicBezTo>
                    <a:pt x="489" y="411"/>
                    <a:pt x="1" y="2458"/>
                    <a:pt x="978" y="3435"/>
                  </a:cubicBezTo>
                  <a:cubicBezTo>
                    <a:pt x="1318" y="3775"/>
                    <a:pt x="1796" y="3931"/>
                    <a:pt x="2288" y="3931"/>
                  </a:cubicBezTo>
                  <a:cubicBezTo>
                    <a:pt x="3178" y="3931"/>
                    <a:pt x="4112" y="3420"/>
                    <a:pt x="4351" y="2551"/>
                  </a:cubicBezTo>
                  <a:cubicBezTo>
                    <a:pt x="4713" y="1402"/>
                    <a:pt x="3538" y="0"/>
                    <a:pt x="2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0" name="Google Shape;760;p11"/>
            <p:cNvSpPr/>
            <p:nvPr/>
          </p:nvSpPr>
          <p:spPr>
            <a:xfrm>
              <a:off x="1374550" y="2314600"/>
              <a:ext cx="117925" cy="99750"/>
            </a:xfrm>
            <a:custGeom>
              <a:avLst/>
              <a:gdLst/>
              <a:ahLst/>
              <a:cxnLst/>
              <a:rect l="l" t="t" r="r" b="b"/>
              <a:pathLst>
                <a:path w="4717" h="3990" extrusionOk="0">
                  <a:moveTo>
                    <a:pt x="2373" y="1"/>
                  </a:moveTo>
                  <a:cubicBezTo>
                    <a:pt x="2265" y="1"/>
                    <a:pt x="2156" y="12"/>
                    <a:pt x="2048" y="34"/>
                  </a:cubicBezTo>
                  <a:lnTo>
                    <a:pt x="1955" y="127"/>
                  </a:lnTo>
                  <a:cubicBezTo>
                    <a:pt x="582" y="430"/>
                    <a:pt x="1" y="2454"/>
                    <a:pt x="1071" y="3431"/>
                  </a:cubicBezTo>
                  <a:cubicBezTo>
                    <a:pt x="1425" y="3819"/>
                    <a:pt x="1905" y="3990"/>
                    <a:pt x="2392" y="3990"/>
                  </a:cubicBezTo>
                  <a:cubicBezTo>
                    <a:pt x="3247" y="3990"/>
                    <a:pt x="4122" y="3463"/>
                    <a:pt x="4374" y="2663"/>
                  </a:cubicBezTo>
                  <a:cubicBezTo>
                    <a:pt x="4716" y="1401"/>
                    <a:pt x="3603" y="1"/>
                    <a:pt x="2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1" name="Google Shape;761;p11"/>
            <p:cNvSpPr/>
            <p:nvPr/>
          </p:nvSpPr>
          <p:spPr>
            <a:xfrm>
              <a:off x="1474000" y="2314600"/>
              <a:ext cx="117925" cy="99750"/>
            </a:xfrm>
            <a:custGeom>
              <a:avLst/>
              <a:gdLst/>
              <a:ahLst/>
              <a:cxnLst/>
              <a:rect l="l" t="t" r="r" b="b"/>
              <a:pathLst>
                <a:path w="4717" h="3990" extrusionOk="0">
                  <a:moveTo>
                    <a:pt x="2282" y="1"/>
                  </a:moveTo>
                  <a:cubicBezTo>
                    <a:pt x="2167" y="1"/>
                    <a:pt x="2050" y="12"/>
                    <a:pt x="1932" y="34"/>
                  </a:cubicBezTo>
                  <a:lnTo>
                    <a:pt x="1839" y="127"/>
                  </a:lnTo>
                  <a:cubicBezTo>
                    <a:pt x="582" y="430"/>
                    <a:pt x="1" y="2454"/>
                    <a:pt x="978" y="3431"/>
                  </a:cubicBezTo>
                  <a:cubicBezTo>
                    <a:pt x="1324" y="3819"/>
                    <a:pt x="1814" y="3990"/>
                    <a:pt x="2317" y="3990"/>
                  </a:cubicBezTo>
                  <a:cubicBezTo>
                    <a:pt x="3200" y="3990"/>
                    <a:pt x="4122" y="3463"/>
                    <a:pt x="4374" y="2663"/>
                  </a:cubicBezTo>
                  <a:cubicBezTo>
                    <a:pt x="4717" y="1401"/>
                    <a:pt x="3603" y="1"/>
                    <a:pt x="22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2" name="Google Shape;762;p11"/>
            <p:cNvSpPr/>
            <p:nvPr/>
          </p:nvSpPr>
          <p:spPr>
            <a:xfrm>
              <a:off x="1573450" y="2314600"/>
              <a:ext cx="117875" cy="99750"/>
            </a:xfrm>
            <a:custGeom>
              <a:avLst/>
              <a:gdLst/>
              <a:ahLst/>
              <a:cxnLst/>
              <a:rect l="l" t="t" r="r" b="b"/>
              <a:pathLst>
                <a:path w="4715" h="3990" extrusionOk="0">
                  <a:moveTo>
                    <a:pt x="2263" y="1"/>
                  </a:moveTo>
                  <a:cubicBezTo>
                    <a:pt x="2153" y="1"/>
                    <a:pt x="2042" y="12"/>
                    <a:pt x="1932" y="34"/>
                  </a:cubicBezTo>
                  <a:lnTo>
                    <a:pt x="1839" y="127"/>
                  </a:lnTo>
                  <a:cubicBezTo>
                    <a:pt x="489" y="430"/>
                    <a:pt x="1" y="2454"/>
                    <a:pt x="978" y="3431"/>
                  </a:cubicBezTo>
                  <a:cubicBezTo>
                    <a:pt x="1324" y="3819"/>
                    <a:pt x="1814" y="3990"/>
                    <a:pt x="2316" y="3990"/>
                  </a:cubicBezTo>
                  <a:cubicBezTo>
                    <a:pt x="3197" y="3990"/>
                    <a:pt x="4114" y="3463"/>
                    <a:pt x="4351" y="2663"/>
                  </a:cubicBezTo>
                  <a:cubicBezTo>
                    <a:pt x="4715" y="1401"/>
                    <a:pt x="3524" y="1"/>
                    <a:pt x="2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3" name="Google Shape;763;p11"/>
            <p:cNvSpPr/>
            <p:nvPr/>
          </p:nvSpPr>
          <p:spPr>
            <a:xfrm>
              <a:off x="1374550" y="2413325"/>
              <a:ext cx="117675" cy="99325"/>
            </a:xfrm>
            <a:custGeom>
              <a:avLst/>
              <a:gdLst/>
              <a:ahLst/>
              <a:cxnLst/>
              <a:rect l="l" t="t" r="r" b="b"/>
              <a:pathLst>
                <a:path w="4707" h="3973" extrusionOk="0">
                  <a:moveTo>
                    <a:pt x="2481" y="1"/>
                  </a:moveTo>
                  <a:cubicBezTo>
                    <a:pt x="2338" y="1"/>
                    <a:pt x="2193" y="21"/>
                    <a:pt x="2048" y="63"/>
                  </a:cubicBezTo>
                  <a:lnTo>
                    <a:pt x="1955" y="63"/>
                  </a:lnTo>
                  <a:cubicBezTo>
                    <a:pt x="582" y="459"/>
                    <a:pt x="1" y="2390"/>
                    <a:pt x="1071" y="3460"/>
                  </a:cubicBezTo>
                  <a:cubicBezTo>
                    <a:pt x="1421" y="3810"/>
                    <a:pt x="1895" y="3972"/>
                    <a:pt x="2376" y="3972"/>
                  </a:cubicBezTo>
                  <a:cubicBezTo>
                    <a:pt x="3236" y="3972"/>
                    <a:pt x="4121" y="3456"/>
                    <a:pt x="4374" y="2576"/>
                  </a:cubicBezTo>
                  <a:cubicBezTo>
                    <a:pt x="4706" y="1372"/>
                    <a:pt x="3668" y="1"/>
                    <a:pt x="2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4" name="Google Shape;764;p11"/>
            <p:cNvSpPr/>
            <p:nvPr/>
          </p:nvSpPr>
          <p:spPr>
            <a:xfrm>
              <a:off x="1474000" y="2413325"/>
              <a:ext cx="117675" cy="99325"/>
            </a:xfrm>
            <a:custGeom>
              <a:avLst/>
              <a:gdLst/>
              <a:ahLst/>
              <a:cxnLst/>
              <a:rect l="l" t="t" r="r" b="b"/>
              <a:pathLst>
                <a:path w="4707" h="3973" extrusionOk="0">
                  <a:moveTo>
                    <a:pt x="2399" y="1"/>
                  </a:moveTo>
                  <a:cubicBezTo>
                    <a:pt x="2246" y="1"/>
                    <a:pt x="2089" y="21"/>
                    <a:pt x="1932" y="63"/>
                  </a:cubicBezTo>
                  <a:lnTo>
                    <a:pt x="1839" y="63"/>
                  </a:lnTo>
                  <a:cubicBezTo>
                    <a:pt x="582" y="459"/>
                    <a:pt x="1" y="2390"/>
                    <a:pt x="978" y="3460"/>
                  </a:cubicBezTo>
                  <a:cubicBezTo>
                    <a:pt x="1320" y="3810"/>
                    <a:pt x="1803" y="3972"/>
                    <a:pt x="2300" y="3972"/>
                  </a:cubicBezTo>
                  <a:cubicBezTo>
                    <a:pt x="3188" y="3972"/>
                    <a:pt x="4121" y="3456"/>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5" name="Google Shape;765;p11"/>
            <p:cNvSpPr/>
            <p:nvPr/>
          </p:nvSpPr>
          <p:spPr>
            <a:xfrm>
              <a:off x="1573450" y="2413325"/>
              <a:ext cx="117625" cy="99325"/>
            </a:xfrm>
            <a:custGeom>
              <a:avLst/>
              <a:gdLst/>
              <a:ahLst/>
              <a:cxnLst/>
              <a:rect l="l" t="t" r="r" b="b"/>
              <a:pathLst>
                <a:path w="4705" h="3973" extrusionOk="0">
                  <a:moveTo>
                    <a:pt x="2375" y="1"/>
                  </a:moveTo>
                  <a:cubicBezTo>
                    <a:pt x="2228" y="1"/>
                    <a:pt x="2079" y="21"/>
                    <a:pt x="1932" y="63"/>
                  </a:cubicBezTo>
                  <a:lnTo>
                    <a:pt x="1839" y="63"/>
                  </a:lnTo>
                  <a:cubicBezTo>
                    <a:pt x="489" y="459"/>
                    <a:pt x="1" y="2390"/>
                    <a:pt x="978" y="3460"/>
                  </a:cubicBezTo>
                  <a:cubicBezTo>
                    <a:pt x="1320" y="3810"/>
                    <a:pt x="1803" y="3972"/>
                    <a:pt x="2299" y="3972"/>
                  </a:cubicBezTo>
                  <a:cubicBezTo>
                    <a:pt x="3185" y="3972"/>
                    <a:pt x="4113" y="3456"/>
                    <a:pt x="4351" y="2576"/>
                  </a:cubicBezTo>
                  <a:cubicBezTo>
                    <a:pt x="4704" y="1372"/>
                    <a:pt x="3593" y="1"/>
                    <a:pt x="2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6" name="Google Shape;766;p11"/>
            <p:cNvSpPr/>
            <p:nvPr/>
          </p:nvSpPr>
          <p:spPr>
            <a:xfrm>
              <a:off x="1474000" y="2508125"/>
              <a:ext cx="117675" cy="98175"/>
            </a:xfrm>
            <a:custGeom>
              <a:avLst/>
              <a:gdLst/>
              <a:ahLst/>
              <a:cxnLst/>
              <a:rect l="l" t="t" r="r" b="b"/>
              <a:pathLst>
                <a:path w="4707" h="3927" extrusionOk="0">
                  <a:moveTo>
                    <a:pt x="2399" y="1"/>
                  </a:moveTo>
                  <a:cubicBezTo>
                    <a:pt x="2246" y="1"/>
                    <a:pt x="2089" y="21"/>
                    <a:pt x="1932" y="63"/>
                  </a:cubicBezTo>
                  <a:lnTo>
                    <a:pt x="1839" y="63"/>
                  </a:lnTo>
                  <a:cubicBezTo>
                    <a:pt x="582" y="435"/>
                    <a:pt x="1" y="2390"/>
                    <a:pt x="978" y="3343"/>
                  </a:cubicBezTo>
                  <a:cubicBezTo>
                    <a:pt x="1335" y="3744"/>
                    <a:pt x="1846" y="3927"/>
                    <a:pt x="2366" y="3927"/>
                  </a:cubicBezTo>
                  <a:cubicBezTo>
                    <a:pt x="3234" y="3927"/>
                    <a:pt x="4127" y="3419"/>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7" name="Google Shape;767;p11"/>
            <p:cNvSpPr/>
            <p:nvPr/>
          </p:nvSpPr>
          <p:spPr>
            <a:xfrm>
              <a:off x="1507750" y="2012425"/>
              <a:ext cx="128550" cy="223350"/>
            </a:xfrm>
            <a:custGeom>
              <a:avLst/>
              <a:gdLst/>
              <a:ahLst/>
              <a:cxnLst/>
              <a:rect l="l" t="t" r="r" b="b"/>
              <a:pathLst>
                <a:path w="5142" h="8934" extrusionOk="0">
                  <a:moveTo>
                    <a:pt x="4653" y="1"/>
                  </a:moveTo>
                  <a:cubicBezTo>
                    <a:pt x="1745" y="1862"/>
                    <a:pt x="0" y="5444"/>
                    <a:pt x="698" y="8934"/>
                  </a:cubicBezTo>
                  <a:lnTo>
                    <a:pt x="1559" y="8725"/>
                  </a:lnTo>
                  <a:cubicBezTo>
                    <a:pt x="977" y="5724"/>
                    <a:pt x="2536" y="2327"/>
                    <a:pt x="5141" y="792"/>
                  </a:cubicBezTo>
                  <a:lnTo>
                    <a:pt x="46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8" name="Google Shape;768;p11"/>
            <p:cNvSpPr/>
            <p:nvPr/>
          </p:nvSpPr>
          <p:spPr>
            <a:xfrm>
              <a:off x="1332275" y="1990950"/>
              <a:ext cx="204575" cy="186675"/>
            </a:xfrm>
            <a:custGeom>
              <a:avLst/>
              <a:gdLst/>
              <a:ahLst/>
              <a:cxnLst/>
              <a:rect l="l" t="t" r="r" b="b"/>
              <a:pathLst>
                <a:path w="8183" h="7467" extrusionOk="0">
                  <a:moveTo>
                    <a:pt x="1607" y="1"/>
                  </a:moveTo>
                  <a:cubicBezTo>
                    <a:pt x="539" y="1"/>
                    <a:pt x="1" y="645"/>
                    <a:pt x="1110" y="2511"/>
                  </a:cubicBezTo>
                  <a:cubicBezTo>
                    <a:pt x="2576" y="5047"/>
                    <a:pt x="5181" y="6885"/>
                    <a:pt x="8089" y="7467"/>
                  </a:cubicBezTo>
                  <a:cubicBezTo>
                    <a:pt x="8182" y="5326"/>
                    <a:pt x="7321" y="3186"/>
                    <a:pt x="5763" y="1744"/>
                  </a:cubicBezTo>
                  <a:cubicBezTo>
                    <a:pt x="4868" y="900"/>
                    <a:pt x="2868" y="1"/>
                    <a:pt x="1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9" name="Google Shape;769;p11"/>
            <p:cNvSpPr/>
            <p:nvPr/>
          </p:nvSpPr>
          <p:spPr>
            <a:xfrm>
              <a:off x="1532175" y="2079050"/>
              <a:ext cx="147750" cy="95200"/>
            </a:xfrm>
            <a:custGeom>
              <a:avLst/>
              <a:gdLst/>
              <a:ahLst/>
              <a:cxnLst/>
              <a:rect l="l" t="t" r="r" b="b"/>
              <a:pathLst>
                <a:path w="5910" h="3808" extrusionOk="0">
                  <a:moveTo>
                    <a:pt x="4347" y="0"/>
                  </a:moveTo>
                  <a:cubicBezTo>
                    <a:pt x="4058" y="0"/>
                    <a:pt x="3755" y="66"/>
                    <a:pt x="3490" y="151"/>
                  </a:cubicBezTo>
                  <a:cubicBezTo>
                    <a:pt x="1931" y="639"/>
                    <a:pt x="768" y="1895"/>
                    <a:pt x="396" y="3454"/>
                  </a:cubicBezTo>
                  <a:lnTo>
                    <a:pt x="489" y="3454"/>
                  </a:lnTo>
                  <a:cubicBezTo>
                    <a:pt x="396" y="3547"/>
                    <a:pt x="186" y="3547"/>
                    <a:pt x="0" y="3640"/>
                  </a:cubicBezTo>
                  <a:cubicBezTo>
                    <a:pt x="438" y="3751"/>
                    <a:pt x="890" y="3807"/>
                    <a:pt x="1342" y="3807"/>
                  </a:cubicBezTo>
                  <a:cubicBezTo>
                    <a:pt x="2500" y="3807"/>
                    <a:pt x="3656" y="3439"/>
                    <a:pt x="4560" y="2686"/>
                  </a:cubicBezTo>
                  <a:cubicBezTo>
                    <a:pt x="5328" y="2105"/>
                    <a:pt x="5909" y="1035"/>
                    <a:pt x="5234" y="360"/>
                  </a:cubicBezTo>
                  <a:cubicBezTo>
                    <a:pt x="5019" y="94"/>
                    <a:pt x="4693" y="0"/>
                    <a:pt x="4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70" name="Google Shape;770;p11"/>
          <p:cNvGrpSpPr/>
          <p:nvPr/>
        </p:nvGrpSpPr>
        <p:grpSpPr>
          <a:xfrm rot="3749597">
            <a:off x="1863377" y="5549579"/>
            <a:ext cx="1169364" cy="1178188"/>
            <a:chOff x="1474000" y="3672875"/>
            <a:chExt cx="492050" cy="495800"/>
          </a:xfrm>
        </p:grpSpPr>
        <p:sp>
          <p:nvSpPr>
            <p:cNvPr id="771" name="Google Shape;771;p11"/>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2" name="Google Shape;772;p11"/>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3" name="Google Shape;773;p11"/>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4" name="Google Shape;774;p11"/>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5" name="Google Shape;775;p11"/>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6" name="Google Shape;776;p11"/>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7" name="Google Shape;777;p11"/>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8" name="Google Shape;778;p11"/>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9" name="Google Shape;779;p11"/>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80" name="Google Shape;780;p11"/>
          <p:cNvGrpSpPr/>
          <p:nvPr/>
        </p:nvGrpSpPr>
        <p:grpSpPr>
          <a:xfrm>
            <a:off x="2803972" y="336035"/>
            <a:ext cx="890061" cy="904669"/>
            <a:chOff x="1980625" y="1091425"/>
            <a:chExt cx="479800" cy="487675"/>
          </a:xfrm>
        </p:grpSpPr>
        <p:sp>
          <p:nvSpPr>
            <p:cNvPr id="781" name="Google Shape;781;p11"/>
            <p:cNvSpPr/>
            <p:nvPr/>
          </p:nvSpPr>
          <p:spPr>
            <a:xfrm>
              <a:off x="2234725" y="1128400"/>
              <a:ext cx="90175" cy="40750"/>
            </a:xfrm>
            <a:custGeom>
              <a:avLst/>
              <a:gdLst/>
              <a:ahLst/>
              <a:cxnLst/>
              <a:rect l="l" t="t" r="r" b="b"/>
              <a:pathLst>
                <a:path w="3607" h="1630" extrusionOk="0">
                  <a:moveTo>
                    <a:pt x="2537" y="1"/>
                  </a:moveTo>
                  <a:cubicBezTo>
                    <a:pt x="2234" y="1"/>
                    <a:pt x="1862" y="1"/>
                    <a:pt x="1466" y="187"/>
                  </a:cubicBezTo>
                  <a:cubicBezTo>
                    <a:pt x="1164" y="280"/>
                    <a:pt x="792" y="466"/>
                    <a:pt x="489" y="675"/>
                  </a:cubicBezTo>
                  <a:cubicBezTo>
                    <a:pt x="303" y="954"/>
                    <a:pt x="117" y="1257"/>
                    <a:pt x="1" y="1629"/>
                  </a:cubicBezTo>
                  <a:cubicBezTo>
                    <a:pt x="303" y="1443"/>
                    <a:pt x="582" y="1350"/>
                    <a:pt x="885" y="1257"/>
                  </a:cubicBezTo>
                  <a:cubicBezTo>
                    <a:pt x="1164" y="1048"/>
                    <a:pt x="1466" y="954"/>
                    <a:pt x="1746" y="861"/>
                  </a:cubicBezTo>
                  <a:cubicBezTo>
                    <a:pt x="2048" y="768"/>
                    <a:pt x="2234" y="675"/>
                    <a:pt x="2630" y="675"/>
                  </a:cubicBezTo>
                  <a:cubicBezTo>
                    <a:pt x="2909" y="582"/>
                    <a:pt x="3211" y="466"/>
                    <a:pt x="3607" y="373"/>
                  </a:cubicBezTo>
                  <a:cubicBezTo>
                    <a:pt x="3304" y="187"/>
                    <a:pt x="2909" y="94"/>
                    <a:pt x="2537"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2" name="Google Shape;782;p11"/>
            <p:cNvSpPr/>
            <p:nvPr/>
          </p:nvSpPr>
          <p:spPr>
            <a:xfrm>
              <a:off x="2155050" y="1091425"/>
              <a:ext cx="305375" cy="374525"/>
            </a:xfrm>
            <a:custGeom>
              <a:avLst/>
              <a:gdLst/>
              <a:ahLst/>
              <a:cxnLst/>
              <a:rect l="l" t="t" r="r" b="b"/>
              <a:pathLst>
                <a:path w="12215" h="14981" extrusionOk="0">
                  <a:moveTo>
                    <a:pt x="5865" y="0"/>
                  </a:moveTo>
                  <a:cubicBezTo>
                    <a:pt x="5389" y="0"/>
                    <a:pt x="4884" y="99"/>
                    <a:pt x="4351" y="316"/>
                  </a:cubicBezTo>
                  <a:cubicBezTo>
                    <a:pt x="1" y="1945"/>
                    <a:pt x="2234" y="7970"/>
                    <a:pt x="3676" y="10669"/>
                  </a:cubicBezTo>
                  <a:cubicBezTo>
                    <a:pt x="4165" y="11739"/>
                    <a:pt x="4747" y="12809"/>
                    <a:pt x="5631" y="13693"/>
                  </a:cubicBezTo>
                  <a:cubicBezTo>
                    <a:pt x="6393" y="14373"/>
                    <a:pt x="7393" y="14981"/>
                    <a:pt x="8421" y="14981"/>
                  </a:cubicBezTo>
                  <a:cubicBezTo>
                    <a:pt x="8553" y="14981"/>
                    <a:pt x="8685" y="14971"/>
                    <a:pt x="8818" y="14949"/>
                  </a:cubicBezTo>
                  <a:cubicBezTo>
                    <a:pt x="10283" y="14740"/>
                    <a:pt x="11447" y="13391"/>
                    <a:pt x="11819" y="11948"/>
                  </a:cubicBezTo>
                  <a:cubicBezTo>
                    <a:pt x="12214" y="10576"/>
                    <a:pt x="12028" y="9040"/>
                    <a:pt x="11726" y="7575"/>
                  </a:cubicBezTo>
                  <a:cubicBezTo>
                    <a:pt x="11135" y="4866"/>
                    <a:pt x="9207" y="0"/>
                    <a:pt x="58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3" name="Google Shape;783;p11"/>
            <p:cNvSpPr/>
            <p:nvPr/>
          </p:nvSpPr>
          <p:spPr>
            <a:xfrm>
              <a:off x="2234725" y="1198200"/>
              <a:ext cx="92500" cy="44850"/>
            </a:xfrm>
            <a:custGeom>
              <a:avLst/>
              <a:gdLst/>
              <a:ahLst/>
              <a:cxnLst/>
              <a:rect l="l" t="t" r="r" b="b"/>
              <a:pathLst>
                <a:path w="3700" h="1794" extrusionOk="0">
                  <a:moveTo>
                    <a:pt x="3700" y="0"/>
                  </a:moveTo>
                  <a:lnTo>
                    <a:pt x="3700" y="0"/>
                  </a:lnTo>
                  <a:cubicBezTo>
                    <a:pt x="3397" y="210"/>
                    <a:pt x="3118" y="396"/>
                    <a:pt x="2816" y="489"/>
                  </a:cubicBezTo>
                  <a:cubicBezTo>
                    <a:pt x="2537" y="698"/>
                    <a:pt x="2234" y="791"/>
                    <a:pt x="1955" y="884"/>
                  </a:cubicBezTo>
                  <a:cubicBezTo>
                    <a:pt x="1653" y="977"/>
                    <a:pt x="1373" y="1070"/>
                    <a:pt x="1071" y="1163"/>
                  </a:cubicBezTo>
                  <a:cubicBezTo>
                    <a:pt x="792" y="1280"/>
                    <a:pt x="396" y="1280"/>
                    <a:pt x="1" y="1373"/>
                  </a:cubicBezTo>
                  <a:cubicBezTo>
                    <a:pt x="303" y="1559"/>
                    <a:pt x="699" y="1745"/>
                    <a:pt x="1071" y="1745"/>
                  </a:cubicBezTo>
                  <a:cubicBezTo>
                    <a:pt x="1189" y="1780"/>
                    <a:pt x="1308" y="1794"/>
                    <a:pt x="1425" y="1794"/>
                  </a:cubicBezTo>
                  <a:cubicBezTo>
                    <a:pt x="1701" y="1794"/>
                    <a:pt x="1973" y="1717"/>
                    <a:pt x="2234" y="1652"/>
                  </a:cubicBezTo>
                  <a:cubicBezTo>
                    <a:pt x="2537" y="1466"/>
                    <a:pt x="2909" y="1280"/>
                    <a:pt x="3211" y="977"/>
                  </a:cubicBezTo>
                  <a:cubicBezTo>
                    <a:pt x="3397" y="791"/>
                    <a:pt x="3700" y="396"/>
                    <a:pt x="3700"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4" name="Google Shape;784;p11"/>
            <p:cNvSpPr/>
            <p:nvPr/>
          </p:nvSpPr>
          <p:spPr>
            <a:xfrm>
              <a:off x="2368500" y="1276125"/>
              <a:ext cx="55275" cy="43075"/>
            </a:xfrm>
            <a:custGeom>
              <a:avLst/>
              <a:gdLst/>
              <a:ahLst/>
              <a:cxnLst/>
              <a:rect l="l" t="t" r="r" b="b"/>
              <a:pathLst>
                <a:path w="2211" h="1723" extrusionOk="0">
                  <a:moveTo>
                    <a:pt x="2211" y="1"/>
                  </a:moveTo>
                  <a:lnTo>
                    <a:pt x="2211" y="1"/>
                  </a:lnTo>
                  <a:cubicBezTo>
                    <a:pt x="1931" y="94"/>
                    <a:pt x="1745" y="187"/>
                    <a:pt x="1536" y="373"/>
                  </a:cubicBezTo>
                  <a:cubicBezTo>
                    <a:pt x="1350" y="489"/>
                    <a:pt x="1164" y="582"/>
                    <a:pt x="954" y="768"/>
                  </a:cubicBezTo>
                  <a:cubicBezTo>
                    <a:pt x="768" y="861"/>
                    <a:pt x="675" y="954"/>
                    <a:pt x="466" y="1164"/>
                  </a:cubicBezTo>
                  <a:cubicBezTo>
                    <a:pt x="280" y="1257"/>
                    <a:pt x="94" y="1443"/>
                    <a:pt x="1" y="1652"/>
                  </a:cubicBezTo>
                  <a:cubicBezTo>
                    <a:pt x="94" y="1699"/>
                    <a:pt x="210" y="1722"/>
                    <a:pt x="341" y="1722"/>
                  </a:cubicBezTo>
                  <a:cubicBezTo>
                    <a:pt x="472" y="1722"/>
                    <a:pt x="617" y="1699"/>
                    <a:pt x="768" y="1652"/>
                  </a:cubicBezTo>
                  <a:cubicBezTo>
                    <a:pt x="954" y="1652"/>
                    <a:pt x="1257" y="1536"/>
                    <a:pt x="1443" y="1350"/>
                  </a:cubicBezTo>
                  <a:cubicBezTo>
                    <a:pt x="1629" y="1164"/>
                    <a:pt x="1838" y="954"/>
                    <a:pt x="1931" y="768"/>
                  </a:cubicBezTo>
                  <a:cubicBezTo>
                    <a:pt x="2118" y="582"/>
                    <a:pt x="2211" y="280"/>
                    <a:pt x="2211"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5" name="Google Shape;785;p11"/>
            <p:cNvSpPr/>
            <p:nvPr/>
          </p:nvSpPr>
          <p:spPr>
            <a:xfrm>
              <a:off x="2305100" y="1387225"/>
              <a:ext cx="55875" cy="32000"/>
            </a:xfrm>
            <a:custGeom>
              <a:avLst/>
              <a:gdLst/>
              <a:ahLst/>
              <a:cxnLst/>
              <a:rect l="l" t="t" r="r" b="b"/>
              <a:pathLst>
                <a:path w="2235" h="1280" extrusionOk="0">
                  <a:moveTo>
                    <a:pt x="2234" y="0"/>
                  </a:moveTo>
                  <a:cubicBezTo>
                    <a:pt x="1955" y="0"/>
                    <a:pt x="1746" y="116"/>
                    <a:pt x="1652" y="209"/>
                  </a:cubicBezTo>
                  <a:cubicBezTo>
                    <a:pt x="1466" y="302"/>
                    <a:pt x="1257" y="302"/>
                    <a:pt x="1071" y="396"/>
                  </a:cubicBezTo>
                  <a:cubicBezTo>
                    <a:pt x="885" y="489"/>
                    <a:pt x="792" y="582"/>
                    <a:pt x="582" y="698"/>
                  </a:cubicBezTo>
                  <a:cubicBezTo>
                    <a:pt x="396" y="791"/>
                    <a:pt x="210" y="884"/>
                    <a:pt x="1" y="977"/>
                  </a:cubicBezTo>
                  <a:cubicBezTo>
                    <a:pt x="210" y="1163"/>
                    <a:pt x="489" y="1280"/>
                    <a:pt x="675" y="1280"/>
                  </a:cubicBezTo>
                  <a:cubicBezTo>
                    <a:pt x="978" y="1280"/>
                    <a:pt x="1164" y="1163"/>
                    <a:pt x="1466" y="1070"/>
                  </a:cubicBezTo>
                  <a:cubicBezTo>
                    <a:pt x="1652" y="977"/>
                    <a:pt x="1839" y="884"/>
                    <a:pt x="1955" y="698"/>
                  </a:cubicBezTo>
                  <a:cubicBezTo>
                    <a:pt x="2141" y="489"/>
                    <a:pt x="2234" y="209"/>
                    <a:pt x="2234"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6" name="Google Shape;786;p11"/>
            <p:cNvSpPr/>
            <p:nvPr/>
          </p:nvSpPr>
          <p:spPr>
            <a:xfrm>
              <a:off x="2365600" y="1232500"/>
              <a:ext cx="24450" cy="21550"/>
            </a:xfrm>
            <a:custGeom>
              <a:avLst/>
              <a:gdLst/>
              <a:ahLst/>
              <a:cxnLst/>
              <a:rect l="l" t="t" r="r" b="b"/>
              <a:pathLst>
                <a:path w="978" h="862" extrusionOk="0">
                  <a:moveTo>
                    <a:pt x="884" y="1"/>
                  </a:moveTo>
                  <a:cubicBezTo>
                    <a:pt x="698" y="1"/>
                    <a:pt x="582" y="94"/>
                    <a:pt x="489" y="94"/>
                  </a:cubicBezTo>
                  <a:cubicBezTo>
                    <a:pt x="396" y="94"/>
                    <a:pt x="303" y="94"/>
                    <a:pt x="303" y="187"/>
                  </a:cubicBezTo>
                  <a:cubicBezTo>
                    <a:pt x="210" y="187"/>
                    <a:pt x="210" y="280"/>
                    <a:pt x="117" y="373"/>
                  </a:cubicBezTo>
                  <a:cubicBezTo>
                    <a:pt x="117" y="489"/>
                    <a:pt x="0" y="582"/>
                    <a:pt x="0" y="769"/>
                  </a:cubicBezTo>
                  <a:cubicBezTo>
                    <a:pt x="117" y="862"/>
                    <a:pt x="303" y="862"/>
                    <a:pt x="396" y="862"/>
                  </a:cubicBezTo>
                  <a:cubicBezTo>
                    <a:pt x="489" y="862"/>
                    <a:pt x="698" y="862"/>
                    <a:pt x="791" y="769"/>
                  </a:cubicBezTo>
                  <a:cubicBezTo>
                    <a:pt x="884" y="676"/>
                    <a:pt x="884" y="582"/>
                    <a:pt x="977" y="489"/>
                  </a:cubicBezTo>
                  <a:cubicBezTo>
                    <a:pt x="977" y="280"/>
                    <a:pt x="977" y="187"/>
                    <a:pt x="884"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7" name="Google Shape;787;p11"/>
            <p:cNvSpPr/>
            <p:nvPr/>
          </p:nvSpPr>
          <p:spPr>
            <a:xfrm>
              <a:off x="2363275" y="1390125"/>
              <a:ext cx="58175" cy="44675"/>
            </a:xfrm>
            <a:custGeom>
              <a:avLst/>
              <a:gdLst/>
              <a:ahLst/>
              <a:cxnLst/>
              <a:rect l="l" t="t" r="r" b="b"/>
              <a:pathLst>
                <a:path w="2327" h="1787" extrusionOk="0">
                  <a:moveTo>
                    <a:pt x="2327" y="0"/>
                  </a:moveTo>
                  <a:lnTo>
                    <a:pt x="2327" y="0"/>
                  </a:lnTo>
                  <a:cubicBezTo>
                    <a:pt x="2047" y="93"/>
                    <a:pt x="1838" y="186"/>
                    <a:pt x="1652" y="373"/>
                  </a:cubicBezTo>
                  <a:cubicBezTo>
                    <a:pt x="1466" y="466"/>
                    <a:pt x="1256" y="582"/>
                    <a:pt x="1070" y="768"/>
                  </a:cubicBezTo>
                  <a:cubicBezTo>
                    <a:pt x="884" y="861"/>
                    <a:pt x="675" y="1047"/>
                    <a:pt x="489" y="1164"/>
                  </a:cubicBezTo>
                  <a:cubicBezTo>
                    <a:pt x="396" y="1350"/>
                    <a:pt x="210" y="1536"/>
                    <a:pt x="0" y="1745"/>
                  </a:cubicBezTo>
                  <a:cubicBezTo>
                    <a:pt x="101" y="1776"/>
                    <a:pt x="199" y="1787"/>
                    <a:pt x="293" y="1787"/>
                  </a:cubicBezTo>
                  <a:cubicBezTo>
                    <a:pt x="481" y="1787"/>
                    <a:pt x="652" y="1745"/>
                    <a:pt x="791" y="1745"/>
                  </a:cubicBezTo>
                  <a:cubicBezTo>
                    <a:pt x="1070" y="1629"/>
                    <a:pt x="1256" y="1536"/>
                    <a:pt x="1559" y="1350"/>
                  </a:cubicBezTo>
                  <a:cubicBezTo>
                    <a:pt x="1745" y="1164"/>
                    <a:pt x="1954" y="954"/>
                    <a:pt x="2047" y="768"/>
                  </a:cubicBezTo>
                  <a:cubicBezTo>
                    <a:pt x="2140" y="582"/>
                    <a:pt x="2327" y="280"/>
                    <a:pt x="2327"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8" name="Google Shape;788;p11"/>
            <p:cNvSpPr/>
            <p:nvPr/>
          </p:nvSpPr>
          <p:spPr>
            <a:xfrm>
              <a:off x="1980625" y="1195650"/>
              <a:ext cx="242500" cy="383450"/>
            </a:xfrm>
            <a:custGeom>
              <a:avLst/>
              <a:gdLst/>
              <a:ahLst/>
              <a:cxnLst/>
              <a:rect l="l" t="t" r="r" b="b"/>
              <a:pathLst>
                <a:path w="9700" h="15338" extrusionOk="0">
                  <a:moveTo>
                    <a:pt x="4762" y="0"/>
                  </a:moveTo>
                  <a:cubicBezTo>
                    <a:pt x="467" y="0"/>
                    <a:pt x="1" y="6193"/>
                    <a:pt x="92" y="9222"/>
                  </a:cubicBezTo>
                  <a:cubicBezTo>
                    <a:pt x="185" y="10385"/>
                    <a:pt x="185" y="11641"/>
                    <a:pt x="673" y="12711"/>
                  </a:cubicBezTo>
                  <a:cubicBezTo>
                    <a:pt x="1069" y="13874"/>
                    <a:pt x="1929" y="14852"/>
                    <a:pt x="3093" y="15224"/>
                  </a:cubicBezTo>
                  <a:cubicBezTo>
                    <a:pt x="3360" y="15301"/>
                    <a:pt x="3634" y="15337"/>
                    <a:pt x="3909" y="15337"/>
                  </a:cubicBezTo>
                  <a:cubicBezTo>
                    <a:pt x="5043" y="15337"/>
                    <a:pt x="6191" y="14718"/>
                    <a:pt x="6978" y="13781"/>
                  </a:cubicBezTo>
                  <a:cubicBezTo>
                    <a:pt x="7955" y="12618"/>
                    <a:pt x="8327" y="11153"/>
                    <a:pt x="8722" y="9710"/>
                  </a:cubicBezTo>
                  <a:cubicBezTo>
                    <a:pt x="9490" y="6616"/>
                    <a:pt x="9700" y="312"/>
                    <a:pt x="5047" y="9"/>
                  </a:cubicBezTo>
                  <a:cubicBezTo>
                    <a:pt x="4950" y="3"/>
                    <a:pt x="4855" y="0"/>
                    <a:pt x="47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9" name="Google Shape;789;p11"/>
            <p:cNvSpPr/>
            <p:nvPr/>
          </p:nvSpPr>
          <p:spPr>
            <a:xfrm>
              <a:off x="2026525" y="1307525"/>
              <a:ext cx="97150" cy="29125"/>
            </a:xfrm>
            <a:custGeom>
              <a:avLst/>
              <a:gdLst/>
              <a:ahLst/>
              <a:cxnLst/>
              <a:rect l="l" t="t" r="r" b="b"/>
              <a:pathLst>
                <a:path w="3886" h="1165" extrusionOk="0">
                  <a:moveTo>
                    <a:pt x="0" y="1"/>
                  </a:moveTo>
                  <a:lnTo>
                    <a:pt x="0" y="1"/>
                  </a:lnTo>
                  <a:cubicBezTo>
                    <a:pt x="93" y="280"/>
                    <a:pt x="396" y="582"/>
                    <a:pt x="768" y="769"/>
                  </a:cubicBezTo>
                  <a:cubicBezTo>
                    <a:pt x="1071" y="978"/>
                    <a:pt x="1466" y="1071"/>
                    <a:pt x="1838" y="1164"/>
                  </a:cubicBezTo>
                  <a:cubicBezTo>
                    <a:pt x="2234" y="1164"/>
                    <a:pt x="2629" y="1071"/>
                    <a:pt x="3001" y="978"/>
                  </a:cubicBezTo>
                  <a:cubicBezTo>
                    <a:pt x="3304" y="862"/>
                    <a:pt x="3676" y="582"/>
                    <a:pt x="3885" y="280"/>
                  </a:cubicBezTo>
                  <a:cubicBezTo>
                    <a:pt x="3490" y="280"/>
                    <a:pt x="3211" y="396"/>
                    <a:pt x="2815" y="396"/>
                  </a:cubicBezTo>
                  <a:lnTo>
                    <a:pt x="1931" y="396"/>
                  </a:lnTo>
                  <a:cubicBezTo>
                    <a:pt x="1652" y="280"/>
                    <a:pt x="1257" y="280"/>
                    <a:pt x="977" y="187"/>
                  </a:cubicBezTo>
                  <a:cubicBezTo>
                    <a:pt x="675" y="187"/>
                    <a:pt x="396" y="94"/>
                    <a:pt x="0"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0" name="Google Shape;790;p11"/>
            <p:cNvSpPr/>
            <p:nvPr/>
          </p:nvSpPr>
          <p:spPr>
            <a:xfrm>
              <a:off x="2109100" y="1423850"/>
              <a:ext cx="70400" cy="24450"/>
            </a:xfrm>
            <a:custGeom>
              <a:avLst/>
              <a:gdLst/>
              <a:ahLst/>
              <a:cxnLst/>
              <a:rect l="l" t="t" r="r" b="b"/>
              <a:pathLst>
                <a:path w="2816" h="978" extrusionOk="0">
                  <a:moveTo>
                    <a:pt x="2816" y="1"/>
                  </a:moveTo>
                  <a:cubicBezTo>
                    <a:pt x="2513" y="1"/>
                    <a:pt x="2234" y="1"/>
                    <a:pt x="2025" y="94"/>
                  </a:cubicBezTo>
                  <a:cubicBezTo>
                    <a:pt x="1839" y="94"/>
                    <a:pt x="1536" y="94"/>
                    <a:pt x="1350" y="187"/>
                  </a:cubicBezTo>
                  <a:cubicBezTo>
                    <a:pt x="1164" y="187"/>
                    <a:pt x="955" y="280"/>
                    <a:pt x="769" y="396"/>
                  </a:cubicBezTo>
                  <a:cubicBezTo>
                    <a:pt x="489" y="396"/>
                    <a:pt x="280" y="489"/>
                    <a:pt x="1" y="582"/>
                  </a:cubicBezTo>
                  <a:cubicBezTo>
                    <a:pt x="280" y="768"/>
                    <a:pt x="489" y="861"/>
                    <a:pt x="769" y="978"/>
                  </a:cubicBezTo>
                  <a:lnTo>
                    <a:pt x="1536" y="978"/>
                  </a:lnTo>
                  <a:cubicBezTo>
                    <a:pt x="1839" y="861"/>
                    <a:pt x="2025" y="768"/>
                    <a:pt x="2234" y="675"/>
                  </a:cubicBezTo>
                  <a:cubicBezTo>
                    <a:pt x="2420" y="489"/>
                    <a:pt x="2606" y="280"/>
                    <a:pt x="2816"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1" name="Google Shape;791;p11"/>
            <p:cNvSpPr/>
            <p:nvPr/>
          </p:nvSpPr>
          <p:spPr>
            <a:xfrm>
              <a:off x="2014300" y="1496550"/>
              <a:ext cx="63425" cy="19225"/>
            </a:xfrm>
            <a:custGeom>
              <a:avLst/>
              <a:gdLst/>
              <a:ahLst/>
              <a:cxnLst/>
              <a:rect l="l" t="t" r="r" b="b"/>
              <a:pathLst>
                <a:path w="2537" h="769" extrusionOk="0">
                  <a:moveTo>
                    <a:pt x="1257" y="1"/>
                  </a:moveTo>
                  <a:cubicBezTo>
                    <a:pt x="1071" y="1"/>
                    <a:pt x="885" y="1"/>
                    <a:pt x="675" y="94"/>
                  </a:cubicBezTo>
                  <a:lnTo>
                    <a:pt x="1" y="94"/>
                  </a:lnTo>
                  <a:cubicBezTo>
                    <a:pt x="94" y="396"/>
                    <a:pt x="303" y="582"/>
                    <a:pt x="582" y="675"/>
                  </a:cubicBezTo>
                  <a:cubicBezTo>
                    <a:pt x="792" y="768"/>
                    <a:pt x="978" y="768"/>
                    <a:pt x="1257" y="768"/>
                  </a:cubicBezTo>
                  <a:cubicBezTo>
                    <a:pt x="1466" y="768"/>
                    <a:pt x="1746" y="768"/>
                    <a:pt x="1955" y="582"/>
                  </a:cubicBezTo>
                  <a:cubicBezTo>
                    <a:pt x="2141" y="489"/>
                    <a:pt x="2327" y="396"/>
                    <a:pt x="2537" y="94"/>
                  </a:cubicBezTo>
                  <a:cubicBezTo>
                    <a:pt x="2234" y="94"/>
                    <a:pt x="2048" y="94"/>
                    <a:pt x="1839"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2" name="Google Shape;792;p11"/>
            <p:cNvSpPr/>
            <p:nvPr/>
          </p:nvSpPr>
          <p:spPr>
            <a:xfrm>
              <a:off x="2135850" y="1368025"/>
              <a:ext cx="29125" cy="18625"/>
            </a:xfrm>
            <a:custGeom>
              <a:avLst/>
              <a:gdLst/>
              <a:ahLst/>
              <a:cxnLst/>
              <a:rect l="l" t="t" r="r" b="b"/>
              <a:pathLst>
                <a:path w="1165" h="745" extrusionOk="0">
                  <a:moveTo>
                    <a:pt x="466" y="0"/>
                  </a:moveTo>
                  <a:cubicBezTo>
                    <a:pt x="373" y="0"/>
                    <a:pt x="373" y="0"/>
                    <a:pt x="280" y="93"/>
                  </a:cubicBezTo>
                  <a:cubicBezTo>
                    <a:pt x="187" y="186"/>
                    <a:pt x="94" y="186"/>
                    <a:pt x="1" y="396"/>
                  </a:cubicBezTo>
                  <a:cubicBezTo>
                    <a:pt x="94" y="582"/>
                    <a:pt x="187" y="675"/>
                    <a:pt x="280" y="675"/>
                  </a:cubicBezTo>
                  <a:cubicBezTo>
                    <a:pt x="373" y="722"/>
                    <a:pt x="449" y="745"/>
                    <a:pt x="513" y="745"/>
                  </a:cubicBezTo>
                  <a:cubicBezTo>
                    <a:pt x="577" y="745"/>
                    <a:pt x="629" y="722"/>
                    <a:pt x="676" y="675"/>
                  </a:cubicBezTo>
                  <a:cubicBezTo>
                    <a:pt x="769" y="675"/>
                    <a:pt x="955" y="582"/>
                    <a:pt x="955" y="489"/>
                  </a:cubicBezTo>
                  <a:cubicBezTo>
                    <a:pt x="1048" y="396"/>
                    <a:pt x="1164" y="303"/>
                    <a:pt x="1048" y="93"/>
                  </a:cubicBezTo>
                  <a:cubicBezTo>
                    <a:pt x="955" y="0"/>
                    <a:pt x="862" y="0"/>
                    <a:pt x="769"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3" name="Google Shape;793;p11"/>
            <p:cNvSpPr/>
            <p:nvPr/>
          </p:nvSpPr>
          <p:spPr>
            <a:xfrm>
              <a:off x="2057925" y="1526925"/>
              <a:ext cx="70400" cy="24900"/>
            </a:xfrm>
            <a:custGeom>
              <a:avLst/>
              <a:gdLst/>
              <a:ahLst/>
              <a:cxnLst/>
              <a:rect l="l" t="t" r="r" b="b"/>
              <a:pathLst>
                <a:path w="2816" h="996" extrusionOk="0">
                  <a:moveTo>
                    <a:pt x="2554" y="1"/>
                  </a:moveTo>
                  <a:cubicBezTo>
                    <a:pt x="2389" y="1"/>
                    <a:pt x="2234" y="42"/>
                    <a:pt x="2048" y="42"/>
                  </a:cubicBezTo>
                  <a:cubicBezTo>
                    <a:pt x="1838" y="42"/>
                    <a:pt x="1652" y="135"/>
                    <a:pt x="1373" y="135"/>
                  </a:cubicBezTo>
                  <a:cubicBezTo>
                    <a:pt x="1164" y="228"/>
                    <a:pt x="978" y="228"/>
                    <a:pt x="792" y="344"/>
                  </a:cubicBezTo>
                  <a:cubicBezTo>
                    <a:pt x="489" y="437"/>
                    <a:pt x="303" y="530"/>
                    <a:pt x="1" y="717"/>
                  </a:cubicBezTo>
                  <a:cubicBezTo>
                    <a:pt x="303" y="810"/>
                    <a:pt x="489" y="926"/>
                    <a:pt x="792" y="926"/>
                  </a:cubicBezTo>
                  <a:cubicBezTo>
                    <a:pt x="931" y="972"/>
                    <a:pt x="1077" y="996"/>
                    <a:pt x="1210" y="996"/>
                  </a:cubicBezTo>
                  <a:cubicBezTo>
                    <a:pt x="1344" y="996"/>
                    <a:pt x="1466" y="972"/>
                    <a:pt x="1559" y="926"/>
                  </a:cubicBezTo>
                  <a:cubicBezTo>
                    <a:pt x="1838" y="810"/>
                    <a:pt x="2048" y="717"/>
                    <a:pt x="2327" y="623"/>
                  </a:cubicBezTo>
                  <a:cubicBezTo>
                    <a:pt x="2536" y="437"/>
                    <a:pt x="2722" y="228"/>
                    <a:pt x="2816" y="42"/>
                  </a:cubicBezTo>
                  <a:cubicBezTo>
                    <a:pt x="2722" y="11"/>
                    <a:pt x="2637" y="1"/>
                    <a:pt x="2554"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4" name="Google Shape;794;p11"/>
            <p:cNvSpPr/>
            <p:nvPr/>
          </p:nvSpPr>
          <p:spPr>
            <a:xfrm>
              <a:off x="2050950" y="1230175"/>
              <a:ext cx="94250" cy="29100"/>
            </a:xfrm>
            <a:custGeom>
              <a:avLst/>
              <a:gdLst/>
              <a:ahLst/>
              <a:cxnLst/>
              <a:rect l="l" t="t" r="r" b="b"/>
              <a:pathLst>
                <a:path w="3770" h="1164" extrusionOk="0">
                  <a:moveTo>
                    <a:pt x="1931" y="1"/>
                  </a:moveTo>
                  <a:cubicBezTo>
                    <a:pt x="1652" y="1"/>
                    <a:pt x="1257" y="1"/>
                    <a:pt x="861" y="94"/>
                  </a:cubicBezTo>
                  <a:cubicBezTo>
                    <a:pt x="582" y="280"/>
                    <a:pt x="187" y="466"/>
                    <a:pt x="0" y="769"/>
                  </a:cubicBezTo>
                  <a:lnTo>
                    <a:pt x="1931" y="769"/>
                  </a:lnTo>
                  <a:cubicBezTo>
                    <a:pt x="2234" y="769"/>
                    <a:pt x="2513" y="862"/>
                    <a:pt x="2815" y="955"/>
                  </a:cubicBezTo>
                  <a:cubicBezTo>
                    <a:pt x="3095" y="955"/>
                    <a:pt x="3397" y="1048"/>
                    <a:pt x="3769" y="1164"/>
                  </a:cubicBezTo>
                  <a:cubicBezTo>
                    <a:pt x="3583" y="769"/>
                    <a:pt x="3281" y="582"/>
                    <a:pt x="3001" y="373"/>
                  </a:cubicBezTo>
                  <a:cubicBezTo>
                    <a:pt x="2699" y="187"/>
                    <a:pt x="2327" y="94"/>
                    <a:pt x="1931"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95" name="Google Shape;795;p11"/>
          <p:cNvGrpSpPr/>
          <p:nvPr/>
        </p:nvGrpSpPr>
        <p:grpSpPr>
          <a:xfrm>
            <a:off x="3694049" y="4761226"/>
            <a:ext cx="908472" cy="904484"/>
            <a:chOff x="2302775" y="3407725"/>
            <a:chExt cx="489725" cy="487575"/>
          </a:xfrm>
        </p:grpSpPr>
        <p:sp>
          <p:nvSpPr>
            <p:cNvPr id="796" name="Google Shape;796;p11"/>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7" name="Google Shape;797;p11"/>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98" name="Google Shape;798;p11"/>
          <p:cNvGrpSpPr/>
          <p:nvPr/>
        </p:nvGrpSpPr>
        <p:grpSpPr>
          <a:xfrm>
            <a:off x="8311769" y="301964"/>
            <a:ext cx="749799" cy="972808"/>
            <a:chOff x="3650216" y="-19230"/>
            <a:chExt cx="600416" cy="778912"/>
          </a:xfrm>
        </p:grpSpPr>
        <p:sp>
          <p:nvSpPr>
            <p:cNvPr id="799" name="Google Shape;799;p11"/>
            <p:cNvSpPr/>
            <p:nvPr/>
          </p:nvSpPr>
          <p:spPr>
            <a:xfrm>
              <a:off x="3939870" y="-19230"/>
              <a:ext cx="184417" cy="296938"/>
            </a:xfrm>
            <a:custGeom>
              <a:avLst/>
              <a:gdLst/>
              <a:ahLst/>
              <a:cxnLst/>
              <a:rect l="l" t="t" r="r" b="b"/>
              <a:pathLst>
                <a:path w="5302" h="8537" extrusionOk="0">
                  <a:moveTo>
                    <a:pt x="4294" y="0"/>
                  </a:moveTo>
                  <a:cubicBezTo>
                    <a:pt x="4164" y="0"/>
                    <a:pt x="4024" y="45"/>
                    <a:pt x="3886" y="150"/>
                  </a:cubicBezTo>
                  <a:cubicBezTo>
                    <a:pt x="1466" y="1895"/>
                    <a:pt x="1" y="4710"/>
                    <a:pt x="210" y="7804"/>
                  </a:cubicBezTo>
                  <a:cubicBezTo>
                    <a:pt x="256" y="8293"/>
                    <a:pt x="640" y="8537"/>
                    <a:pt x="1013" y="8537"/>
                  </a:cubicBezTo>
                  <a:cubicBezTo>
                    <a:pt x="1385" y="8537"/>
                    <a:pt x="1745" y="8293"/>
                    <a:pt x="1745" y="7804"/>
                  </a:cubicBezTo>
                  <a:cubicBezTo>
                    <a:pt x="1559" y="5292"/>
                    <a:pt x="2629" y="2872"/>
                    <a:pt x="4653" y="1407"/>
                  </a:cubicBezTo>
                  <a:cubicBezTo>
                    <a:pt x="5302" y="930"/>
                    <a:pt x="4887" y="0"/>
                    <a:pt x="4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0" name="Google Shape;800;p11"/>
            <p:cNvSpPr/>
            <p:nvPr/>
          </p:nvSpPr>
          <p:spPr>
            <a:xfrm>
              <a:off x="3650216" y="139961"/>
              <a:ext cx="600416" cy="619720"/>
            </a:xfrm>
            <a:custGeom>
              <a:avLst/>
              <a:gdLst/>
              <a:ahLst/>
              <a:cxnLst/>
              <a:rect l="l" t="t" r="r" b="b"/>
              <a:pathLst>
                <a:path w="17262" h="17817" extrusionOk="0">
                  <a:moveTo>
                    <a:pt x="5031" y="0"/>
                  </a:moveTo>
                  <a:cubicBezTo>
                    <a:pt x="3839" y="0"/>
                    <a:pt x="2590" y="894"/>
                    <a:pt x="1652" y="3134"/>
                  </a:cubicBezTo>
                  <a:cubicBezTo>
                    <a:pt x="0" y="6810"/>
                    <a:pt x="186" y="11276"/>
                    <a:pt x="2233" y="14859"/>
                  </a:cubicBezTo>
                  <a:cubicBezTo>
                    <a:pt x="2722" y="15650"/>
                    <a:pt x="3397" y="16511"/>
                    <a:pt x="4374" y="16697"/>
                  </a:cubicBezTo>
                  <a:cubicBezTo>
                    <a:pt x="4839" y="16697"/>
                    <a:pt x="5328" y="16604"/>
                    <a:pt x="5816" y="16232"/>
                  </a:cubicBezTo>
                  <a:cubicBezTo>
                    <a:pt x="6119" y="16999"/>
                    <a:pt x="6700" y="17488"/>
                    <a:pt x="7468" y="17488"/>
                  </a:cubicBezTo>
                  <a:cubicBezTo>
                    <a:pt x="7557" y="17505"/>
                    <a:pt x="7642" y="17512"/>
                    <a:pt x="7724" y="17512"/>
                  </a:cubicBezTo>
                  <a:cubicBezTo>
                    <a:pt x="8092" y="17512"/>
                    <a:pt x="8400" y="17357"/>
                    <a:pt x="8724" y="17185"/>
                  </a:cubicBezTo>
                  <a:cubicBezTo>
                    <a:pt x="9026" y="17488"/>
                    <a:pt x="9306" y="17674"/>
                    <a:pt x="9794" y="17767"/>
                  </a:cubicBezTo>
                  <a:cubicBezTo>
                    <a:pt x="9931" y="17800"/>
                    <a:pt x="10071" y="17816"/>
                    <a:pt x="10213" y="17816"/>
                  </a:cubicBezTo>
                  <a:cubicBezTo>
                    <a:pt x="10959" y="17816"/>
                    <a:pt x="11740" y="17380"/>
                    <a:pt x="12307" y="16813"/>
                  </a:cubicBezTo>
                  <a:cubicBezTo>
                    <a:pt x="15424" y="14184"/>
                    <a:pt x="17262" y="10113"/>
                    <a:pt x="16959" y="6042"/>
                  </a:cubicBezTo>
                  <a:cubicBezTo>
                    <a:pt x="16758" y="2974"/>
                    <a:pt x="15446" y="1767"/>
                    <a:pt x="13927" y="1767"/>
                  </a:cubicBezTo>
                  <a:cubicBezTo>
                    <a:pt x="13338" y="1767"/>
                    <a:pt x="12719" y="1948"/>
                    <a:pt x="12121" y="2273"/>
                  </a:cubicBezTo>
                  <a:cubicBezTo>
                    <a:pt x="11488" y="1324"/>
                    <a:pt x="10683" y="919"/>
                    <a:pt x="9845" y="919"/>
                  </a:cubicBezTo>
                  <a:cubicBezTo>
                    <a:pt x="9142" y="919"/>
                    <a:pt x="8415" y="1204"/>
                    <a:pt x="7747" y="1692"/>
                  </a:cubicBezTo>
                  <a:cubicBezTo>
                    <a:pt x="7038" y="660"/>
                    <a:pt x="6055" y="0"/>
                    <a:pt x="5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1" name="Google Shape;801;p11"/>
            <p:cNvSpPr/>
            <p:nvPr/>
          </p:nvSpPr>
          <p:spPr>
            <a:xfrm>
              <a:off x="4024840" y="211714"/>
              <a:ext cx="114121" cy="455616"/>
            </a:xfrm>
            <a:custGeom>
              <a:avLst/>
              <a:gdLst/>
              <a:ahLst/>
              <a:cxnLst/>
              <a:rect l="l" t="t" r="r" b="b"/>
              <a:pathLst>
                <a:path w="3281" h="13099" extrusionOk="0">
                  <a:moveTo>
                    <a:pt x="1931" y="1"/>
                  </a:moveTo>
                  <a:lnTo>
                    <a:pt x="1931" y="1"/>
                  </a:lnTo>
                  <a:cubicBezTo>
                    <a:pt x="2117" y="1164"/>
                    <a:pt x="2210" y="2327"/>
                    <a:pt x="2210" y="3397"/>
                  </a:cubicBezTo>
                  <a:cubicBezTo>
                    <a:pt x="2210" y="4561"/>
                    <a:pt x="2117" y="5631"/>
                    <a:pt x="1931" y="6701"/>
                  </a:cubicBezTo>
                  <a:cubicBezTo>
                    <a:pt x="1838" y="7771"/>
                    <a:pt x="1536" y="8818"/>
                    <a:pt x="1257" y="9888"/>
                  </a:cubicBezTo>
                  <a:cubicBezTo>
                    <a:pt x="861" y="10958"/>
                    <a:pt x="466" y="12028"/>
                    <a:pt x="0" y="13098"/>
                  </a:cubicBezTo>
                  <a:cubicBezTo>
                    <a:pt x="861" y="12308"/>
                    <a:pt x="1536" y="11261"/>
                    <a:pt x="2024" y="10284"/>
                  </a:cubicBezTo>
                  <a:cubicBezTo>
                    <a:pt x="2606" y="9213"/>
                    <a:pt x="2908" y="8050"/>
                    <a:pt x="3094" y="6887"/>
                  </a:cubicBezTo>
                  <a:cubicBezTo>
                    <a:pt x="3280" y="5724"/>
                    <a:pt x="3280" y="4468"/>
                    <a:pt x="3094" y="3304"/>
                  </a:cubicBezTo>
                  <a:cubicBezTo>
                    <a:pt x="2908" y="2141"/>
                    <a:pt x="2513" y="1071"/>
                    <a:pt x="1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2" name="Google Shape;802;p11"/>
            <p:cNvSpPr/>
            <p:nvPr/>
          </p:nvSpPr>
          <p:spPr>
            <a:xfrm>
              <a:off x="3802312" y="363845"/>
              <a:ext cx="50226" cy="340695"/>
            </a:xfrm>
            <a:custGeom>
              <a:avLst/>
              <a:gdLst/>
              <a:ahLst/>
              <a:cxnLst/>
              <a:rect l="l" t="t" r="r" b="b"/>
              <a:pathLst>
                <a:path w="1444" h="9795" extrusionOk="0">
                  <a:moveTo>
                    <a:pt x="861" y="1"/>
                  </a:moveTo>
                  <a:cubicBezTo>
                    <a:pt x="466" y="768"/>
                    <a:pt x="280" y="1536"/>
                    <a:pt x="187" y="2420"/>
                  </a:cubicBezTo>
                  <a:cubicBezTo>
                    <a:pt x="94" y="3281"/>
                    <a:pt x="1" y="4072"/>
                    <a:pt x="94" y="4932"/>
                  </a:cubicBezTo>
                  <a:cubicBezTo>
                    <a:pt x="94" y="5817"/>
                    <a:pt x="280" y="6584"/>
                    <a:pt x="466" y="7468"/>
                  </a:cubicBezTo>
                  <a:cubicBezTo>
                    <a:pt x="675" y="8236"/>
                    <a:pt x="955" y="9004"/>
                    <a:pt x="1443" y="9795"/>
                  </a:cubicBezTo>
                  <a:cubicBezTo>
                    <a:pt x="1443" y="8911"/>
                    <a:pt x="1443" y="8143"/>
                    <a:pt x="1350" y="7259"/>
                  </a:cubicBezTo>
                  <a:lnTo>
                    <a:pt x="1257" y="4839"/>
                  </a:lnTo>
                  <a:lnTo>
                    <a:pt x="1048" y="2513"/>
                  </a:lnTo>
                  <a:cubicBezTo>
                    <a:pt x="1048" y="1652"/>
                    <a:pt x="955" y="86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03" name="Google Shape;803;p11"/>
          <p:cNvGrpSpPr/>
          <p:nvPr/>
        </p:nvGrpSpPr>
        <p:grpSpPr>
          <a:xfrm>
            <a:off x="5985562" y="5649881"/>
            <a:ext cx="1568737" cy="1322801"/>
            <a:chOff x="2385375" y="4063625"/>
            <a:chExt cx="845650" cy="713075"/>
          </a:xfrm>
        </p:grpSpPr>
        <p:sp>
          <p:nvSpPr>
            <p:cNvPr id="804" name="Google Shape;804;p11"/>
            <p:cNvSpPr/>
            <p:nvPr/>
          </p:nvSpPr>
          <p:spPr>
            <a:xfrm>
              <a:off x="2385375" y="4063625"/>
              <a:ext cx="411775" cy="713075"/>
            </a:xfrm>
            <a:custGeom>
              <a:avLst/>
              <a:gdLst/>
              <a:ahLst/>
              <a:cxnLst/>
              <a:rect l="l" t="t" r="r" b="b"/>
              <a:pathLst>
                <a:path w="16471" h="28523" extrusionOk="0">
                  <a:moveTo>
                    <a:pt x="11473" y="1"/>
                  </a:moveTo>
                  <a:cubicBezTo>
                    <a:pt x="10441" y="1"/>
                    <a:pt x="9269" y="518"/>
                    <a:pt x="8236" y="1028"/>
                  </a:cubicBezTo>
                  <a:cubicBezTo>
                    <a:pt x="2699" y="4145"/>
                    <a:pt x="0" y="12287"/>
                    <a:pt x="954" y="18196"/>
                  </a:cubicBezTo>
                  <a:cubicBezTo>
                    <a:pt x="1443" y="21198"/>
                    <a:pt x="2815" y="24012"/>
                    <a:pt x="5025" y="26036"/>
                  </a:cubicBezTo>
                  <a:cubicBezTo>
                    <a:pt x="6758" y="27553"/>
                    <a:pt x="9079" y="28523"/>
                    <a:pt x="11391" y="28523"/>
                  </a:cubicBezTo>
                  <a:cubicBezTo>
                    <a:pt x="12058" y="28523"/>
                    <a:pt x="12725" y="28442"/>
                    <a:pt x="13377" y="28270"/>
                  </a:cubicBezTo>
                  <a:cubicBezTo>
                    <a:pt x="14238" y="27991"/>
                    <a:pt x="15215" y="27502"/>
                    <a:pt x="15796" y="26711"/>
                  </a:cubicBezTo>
                  <a:cubicBezTo>
                    <a:pt x="16285" y="25943"/>
                    <a:pt x="16471" y="24780"/>
                    <a:pt x="15796" y="24012"/>
                  </a:cubicBezTo>
                  <a:cubicBezTo>
                    <a:pt x="15308" y="23338"/>
                    <a:pt x="14540" y="23128"/>
                    <a:pt x="13749" y="22849"/>
                  </a:cubicBezTo>
                  <a:cubicBezTo>
                    <a:pt x="11237" y="21872"/>
                    <a:pt x="9213" y="19732"/>
                    <a:pt x="8329" y="17126"/>
                  </a:cubicBezTo>
                  <a:cubicBezTo>
                    <a:pt x="7468" y="14614"/>
                    <a:pt x="7840" y="11590"/>
                    <a:pt x="9306" y="9380"/>
                  </a:cubicBezTo>
                  <a:cubicBezTo>
                    <a:pt x="10469" y="7425"/>
                    <a:pt x="14726" y="4238"/>
                    <a:pt x="13656" y="1516"/>
                  </a:cubicBezTo>
                  <a:cubicBezTo>
                    <a:pt x="13158" y="391"/>
                    <a:pt x="12369" y="1"/>
                    <a:pt x="114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5" name="Google Shape;805;p11"/>
            <p:cNvSpPr/>
            <p:nvPr/>
          </p:nvSpPr>
          <p:spPr>
            <a:xfrm>
              <a:off x="2472600" y="4225400"/>
              <a:ext cx="280950" cy="503675"/>
            </a:xfrm>
            <a:custGeom>
              <a:avLst/>
              <a:gdLst/>
              <a:ahLst/>
              <a:cxnLst/>
              <a:rect l="l" t="t" r="r" b="b"/>
              <a:pathLst>
                <a:path w="11238" h="20147" extrusionOk="0">
                  <a:moveTo>
                    <a:pt x="2513" y="1"/>
                  </a:moveTo>
                  <a:lnTo>
                    <a:pt x="2513" y="1"/>
                  </a:lnTo>
                  <a:cubicBezTo>
                    <a:pt x="1164" y="1745"/>
                    <a:pt x="373" y="3862"/>
                    <a:pt x="94" y="6096"/>
                  </a:cubicBezTo>
                  <a:cubicBezTo>
                    <a:pt x="1" y="7166"/>
                    <a:pt x="1" y="8329"/>
                    <a:pt x="187" y="9399"/>
                  </a:cubicBezTo>
                  <a:cubicBezTo>
                    <a:pt x="280" y="10469"/>
                    <a:pt x="675" y="11632"/>
                    <a:pt x="1071" y="12586"/>
                  </a:cubicBezTo>
                  <a:cubicBezTo>
                    <a:pt x="1536" y="13656"/>
                    <a:pt x="2118" y="14633"/>
                    <a:pt x="2816" y="15494"/>
                  </a:cubicBezTo>
                  <a:cubicBezTo>
                    <a:pt x="3490" y="16378"/>
                    <a:pt x="4258" y="17146"/>
                    <a:pt x="5235" y="17821"/>
                  </a:cubicBezTo>
                  <a:cubicBezTo>
                    <a:pt x="6980" y="19193"/>
                    <a:pt x="9097" y="20054"/>
                    <a:pt x="11237" y="20147"/>
                  </a:cubicBezTo>
                  <a:cubicBezTo>
                    <a:pt x="9213" y="19565"/>
                    <a:pt x="7352" y="18495"/>
                    <a:pt x="5817" y="17053"/>
                  </a:cubicBezTo>
                  <a:cubicBezTo>
                    <a:pt x="5026" y="16378"/>
                    <a:pt x="4258" y="15704"/>
                    <a:pt x="3676" y="14820"/>
                  </a:cubicBezTo>
                  <a:cubicBezTo>
                    <a:pt x="3095" y="13959"/>
                    <a:pt x="2513" y="13075"/>
                    <a:pt x="2118" y="12098"/>
                  </a:cubicBezTo>
                  <a:cubicBezTo>
                    <a:pt x="1746" y="11237"/>
                    <a:pt x="1443" y="10260"/>
                    <a:pt x="1257" y="9190"/>
                  </a:cubicBezTo>
                  <a:cubicBezTo>
                    <a:pt x="1071" y="8236"/>
                    <a:pt x="955" y="7166"/>
                    <a:pt x="1071" y="6096"/>
                  </a:cubicBezTo>
                  <a:cubicBezTo>
                    <a:pt x="1071" y="4072"/>
                    <a:pt x="1536" y="1931"/>
                    <a:pt x="25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6" name="Google Shape;806;p11"/>
            <p:cNvSpPr/>
            <p:nvPr/>
          </p:nvSpPr>
          <p:spPr>
            <a:xfrm>
              <a:off x="2598225" y="4066700"/>
              <a:ext cx="632800" cy="590350"/>
            </a:xfrm>
            <a:custGeom>
              <a:avLst/>
              <a:gdLst/>
              <a:ahLst/>
              <a:cxnLst/>
              <a:rect l="l" t="t" r="r" b="b"/>
              <a:pathLst>
                <a:path w="25312" h="23614" extrusionOk="0">
                  <a:moveTo>
                    <a:pt x="4745" y="1"/>
                  </a:moveTo>
                  <a:cubicBezTo>
                    <a:pt x="3064" y="1"/>
                    <a:pt x="2233" y="1926"/>
                    <a:pt x="1746" y="3720"/>
                  </a:cubicBezTo>
                  <a:cubicBezTo>
                    <a:pt x="1" y="9722"/>
                    <a:pt x="3793" y="17492"/>
                    <a:pt x="8725" y="20981"/>
                  </a:cubicBezTo>
                  <a:cubicBezTo>
                    <a:pt x="10964" y="22581"/>
                    <a:pt x="13593" y="23613"/>
                    <a:pt x="16327" y="23613"/>
                  </a:cubicBezTo>
                  <a:cubicBezTo>
                    <a:pt x="16576" y="23613"/>
                    <a:pt x="16826" y="23605"/>
                    <a:pt x="17076" y="23587"/>
                  </a:cubicBezTo>
                  <a:cubicBezTo>
                    <a:pt x="20077" y="23494"/>
                    <a:pt x="22985" y="21935"/>
                    <a:pt x="24544" y="19330"/>
                  </a:cubicBezTo>
                  <a:cubicBezTo>
                    <a:pt x="25009" y="18446"/>
                    <a:pt x="25312" y="17492"/>
                    <a:pt x="25126" y="16515"/>
                  </a:cubicBezTo>
                  <a:cubicBezTo>
                    <a:pt x="25009" y="15538"/>
                    <a:pt x="24242" y="14677"/>
                    <a:pt x="23265" y="14584"/>
                  </a:cubicBezTo>
                  <a:cubicBezTo>
                    <a:pt x="23184" y="14574"/>
                    <a:pt x="23103" y="14569"/>
                    <a:pt x="23022" y="14569"/>
                  </a:cubicBezTo>
                  <a:cubicBezTo>
                    <a:pt x="22336" y="14569"/>
                    <a:pt x="21658" y="14905"/>
                    <a:pt x="21055" y="15259"/>
                  </a:cubicBezTo>
                  <a:cubicBezTo>
                    <a:pt x="19893" y="15749"/>
                    <a:pt x="18635" y="15995"/>
                    <a:pt x="17379" y="15995"/>
                  </a:cubicBezTo>
                  <a:cubicBezTo>
                    <a:pt x="15892" y="15995"/>
                    <a:pt x="14410" y="15650"/>
                    <a:pt x="13098" y="14956"/>
                  </a:cubicBezTo>
                  <a:cubicBezTo>
                    <a:pt x="10679" y="13793"/>
                    <a:pt x="8934" y="11467"/>
                    <a:pt x="8259" y="8768"/>
                  </a:cubicBezTo>
                  <a:cubicBezTo>
                    <a:pt x="7771" y="6628"/>
                    <a:pt x="8539" y="1300"/>
                    <a:pt x="5817" y="230"/>
                  </a:cubicBezTo>
                  <a:cubicBezTo>
                    <a:pt x="5425" y="72"/>
                    <a:pt x="5070" y="1"/>
                    <a:pt x="47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7" name="Google Shape;807;p11"/>
            <p:cNvSpPr/>
            <p:nvPr/>
          </p:nvSpPr>
          <p:spPr>
            <a:xfrm>
              <a:off x="2695350" y="4295200"/>
              <a:ext cx="513575" cy="270450"/>
            </a:xfrm>
            <a:custGeom>
              <a:avLst/>
              <a:gdLst/>
              <a:ahLst/>
              <a:cxnLst/>
              <a:rect l="l" t="t" r="r" b="b"/>
              <a:pathLst>
                <a:path w="20543" h="10818" extrusionOk="0">
                  <a:moveTo>
                    <a:pt x="1" y="0"/>
                  </a:moveTo>
                  <a:lnTo>
                    <a:pt x="1" y="0"/>
                  </a:lnTo>
                  <a:cubicBezTo>
                    <a:pt x="303" y="2140"/>
                    <a:pt x="1257" y="4188"/>
                    <a:pt x="2630" y="5932"/>
                  </a:cubicBezTo>
                  <a:cubicBezTo>
                    <a:pt x="3304" y="6793"/>
                    <a:pt x="4165" y="7561"/>
                    <a:pt x="5049" y="8259"/>
                  </a:cubicBezTo>
                  <a:cubicBezTo>
                    <a:pt x="5910" y="8933"/>
                    <a:pt x="6887" y="9515"/>
                    <a:pt x="7957" y="9887"/>
                  </a:cubicBezTo>
                  <a:cubicBezTo>
                    <a:pt x="9027" y="10283"/>
                    <a:pt x="10074" y="10585"/>
                    <a:pt x="11237" y="10678"/>
                  </a:cubicBezTo>
                  <a:cubicBezTo>
                    <a:pt x="11772" y="10771"/>
                    <a:pt x="12331" y="10818"/>
                    <a:pt x="12889" y="10818"/>
                  </a:cubicBezTo>
                  <a:cubicBezTo>
                    <a:pt x="13447" y="10818"/>
                    <a:pt x="14006" y="10771"/>
                    <a:pt x="14541" y="10678"/>
                  </a:cubicBezTo>
                  <a:cubicBezTo>
                    <a:pt x="16774" y="10376"/>
                    <a:pt x="18798" y="9422"/>
                    <a:pt x="20543" y="8049"/>
                  </a:cubicBezTo>
                  <a:lnTo>
                    <a:pt x="20543" y="8049"/>
                  </a:lnTo>
                  <a:cubicBezTo>
                    <a:pt x="18612" y="9027"/>
                    <a:pt x="16472" y="9608"/>
                    <a:pt x="14448" y="9701"/>
                  </a:cubicBezTo>
                  <a:cubicBezTo>
                    <a:pt x="14004" y="9740"/>
                    <a:pt x="13577" y="9762"/>
                    <a:pt x="13154" y="9762"/>
                  </a:cubicBezTo>
                  <a:cubicBezTo>
                    <a:pt x="12556" y="9762"/>
                    <a:pt x="11967" y="9717"/>
                    <a:pt x="11354" y="9608"/>
                  </a:cubicBezTo>
                  <a:cubicBezTo>
                    <a:pt x="10376" y="9422"/>
                    <a:pt x="9306" y="9213"/>
                    <a:pt x="8329" y="8840"/>
                  </a:cubicBezTo>
                  <a:cubicBezTo>
                    <a:pt x="7469" y="8445"/>
                    <a:pt x="6491" y="7956"/>
                    <a:pt x="5724" y="7375"/>
                  </a:cubicBezTo>
                  <a:cubicBezTo>
                    <a:pt x="4840" y="6793"/>
                    <a:pt x="4072" y="6119"/>
                    <a:pt x="3304" y="5351"/>
                  </a:cubicBezTo>
                  <a:cubicBezTo>
                    <a:pt x="1932" y="3792"/>
                    <a:pt x="769" y="2047"/>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08" name="Google Shape;808;p11"/>
          <p:cNvGrpSpPr/>
          <p:nvPr/>
        </p:nvGrpSpPr>
        <p:grpSpPr>
          <a:xfrm>
            <a:off x="565871" y="3777970"/>
            <a:ext cx="1213816" cy="1104924"/>
            <a:chOff x="853450" y="2614875"/>
            <a:chExt cx="654325" cy="595625"/>
          </a:xfrm>
        </p:grpSpPr>
        <p:sp>
          <p:nvSpPr>
            <p:cNvPr id="809" name="Google Shape;809;p11"/>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0" name="Google Shape;810;p11"/>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1" name="Google Shape;811;p11"/>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12" name="Google Shape;812;p11"/>
          <p:cNvGrpSpPr/>
          <p:nvPr/>
        </p:nvGrpSpPr>
        <p:grpSpPr>
          <a:xfrm>
            <a:off x="83009" y="1708474"/>
            <a:ext cx="566491" cy="1013655"/>
            <a:chOff x="478300" y="2547225"/>
            <a:chExt cx="305375" cy="546425"/>
          </a:xfrm>
        </p:grpSpPr>
        <p:sp>
          <p:nvSpPr>
            <p:cNvPr id="813" name="Google Shape;813;p11"/>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4" name="Google Shape;814;p11"/>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5" name="Google Shape;815;p11"/>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6" name="Google Shape;816;p11"/>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7" name="Google Shape;817;p11"/>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18" name="Google Shape;818;p11"/>
          <p:cNvGrpSpPr/>
          <p:nvPr/>
        </p:nvGrpSpPr>
        <p:grpSpPr>
          <a:xfrm>
            <a:off x="1655509" y="1967900"/>
            <a:ext cx="1254379" cy="1344937"/>
            <a:chOff x="1721175" y="2665325"/>
            <a:chExt cx="809625" cy="868075"/>
          </a:xfrm>
        </p:grpSpPr>
        <p:sp>
          <p:nvSpPr>
            <p:cNvPr id="819" name="Google Shape;819;p11"/>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0" name="Google Shape;820;p11"/>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1" name="Google Shape;821;p11"/>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2" name="Google Shape;822;p11"/>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3" name="Google Shape;823;p11"/>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4" name="Google Shape;824;p11"/>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25" name="Google Shape;825;p11"/>
          <p:cNvGrpSpPr/>
          <p:nvPr/>
        </p:nvGrpSpPr>
        <p:grpSpPr>
          <a:xfrm>
            <a:off x="9258557" y="4859141"/>
            <a:ext cx="3659745" cy="2257060"/>
            <a:chOff x="3095850" y="2740875"/>
            <a:chExt cx="1972838" cy="1216700"/>
          </a:xfrm>
        </p:grpSpPr>
        <p:sp>
          <p:nvSpPr>
            <p:cNvPr id="826" name="Google Shape;826;p11"/>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7" name="Google Shape;827;p11"/>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8" name="Google Shape;828;p11"/>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9" name="Google Shape;829;p11"/>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0" name="Google Shape;830;p11"/>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31" name="Google Shape;831;p11"/>
          <p:cNvGrpSpPr/>
          <p:nvPr/>
        </p:nvGrpSpPr>
        <p:grpSpPr>
          <a:xfrm rot="2914635">
            <a:off x="-743089" y="5727632"/>
            <a:ext cx="2585428" cy="1167288"/>
            <a:chOff x="2915775" y="2073500"/>
            <a:chExt cx="874750" cy="394925"/>
          </a:xfrm>
        </p:grpSpPr>
        <p:sp>
          <p:nvSpPr>
            <p:cNvPr id="832" name="Google Shape;832;p11"/>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3" name="Google Shape;833;p11"/>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4" name="Google Shape;834;p11"/>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5" name="Google Shape;835;p11"/>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6" name="Google Shape;836;p11"/>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7" name="Google Shape;837;p11"/>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8" name="Google Shape;838;p11"/>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9" name="Google Shape;839;p11"/>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0" name="Google Shape;840;p11"/>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1" name="Google Shape;841;p11"/>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2" name="Google Shape;842;p11"/>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3" name="Google Shape;843;p11"/>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4" name="Google Shape;844;p11"/>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5" name="Google Shape;845;p11"/>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6" name="Google Shape;846;p11"/>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7" name="Google Shape;847;p11"/>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8" name="Google Shape;848;p11"/>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9" name="Google Shape;849;p11"/>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0" name="Google Shape;850;p11"/>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1" name="Google Shape;851;p11"/>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52" name="Google Shape;852;p11"/>
          <p:cNvGrpSpPr/>
          <p:nvPr/>
        </p:nvGrpSpPr>
        <p:grpSpPr>
          <a:xfrm rot="2914635">
            <a:off x="10211811" y="135699"/>
            <a:ext cx="2585428" cy="1167288"/>
            <a:chOff x="2915775" y="2073500"/>
            <a:chExt cx="874750" cy="394925"/>
          </a:xfrm>
        </p:grpSpPr>
        <p:sp>
          <p:nvSpPr>
            <p:cNvPr id="853" name="Google Shape;853;p11"/>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4" name="Google Shape;854;p11"/>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5" name="Google Shape;855;p11"/>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6" name="Google Shape;856;p11"/>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7" name="Google Shape;857;p11"/>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8" name="Google Shape;858;p11"/>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9" name="Google Shape;859;p11"/>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0" name="Google Shape;860;p11"/>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1" name="Google Shape;861;p11"/>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2" name="Google Shape;862;p11"/>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3" name="Google Shape;863;p11"/>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4" name="Google Shape;864;p11"/>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5" name="Google Shape;865;p11"/>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6" name="Google Shape;866;p11"/>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7" name="Google Shape;867;p11"/>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8" name="Google Shape;868;p11"/>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9" name="Google Shape;869;p11"/>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0" name="Google Shape;870;p11"/>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1" name="Google Shape;871;p11"/>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2" name="Google Shape;872;p11"/>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37290280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9007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3"/>
        <p:cNvGrpSpPr/>
        <p:nvPr/>
      </p:nvGrpSpPr>
      <p:grpSpPr>
        <a:xfrm>
          <a:off x="0" y="0"/>
          <a:ext cx="0" cy="0"/>
          <a:chOff x="0" y="0"/>
          <a:chExt cx="0" cy="0"/>
        </a:xfrm>
      </p:grpSpPr>
      <p:sp>
        <p:nvSpPr>
          <p:cNvPr id="874" name="Google Shape;874;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solidFill>
                <a:schemeClr val="dk1"/>
              </a:solidFill>
            </a:endParaRPr>
          </a:p>
        </p:txBody>
      </p:sp>
    </p:spTree>
    <p:extLst>
      <p:ext uri="{BB962C8B-B14F-4D97-AF65-F5344CB8AC3E}">
        <p14:creationId xmlns:p14="http://schemas.microsoft.com/office/powerpoint/2010/main" val="10021566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924"/>
        <p:cNvGrpSpPr/>
        <p:nvPr/>
      </p:nvGrpSpPr>
      <p:grpSpPr>
        <a:xfrm>
          <a:off x="0" y="0"/>
          <a:ext cx="0" cy="0"/>
          <a:chOff x="0" y="0"/>
          <a:chExt cx="0" cy="0"/>
        </a:xfrm>
      </p:grpSpPr>
      <p:sp>
        <p:nvSpPr>
          <p:cNvPr id="925" name="Google Shape;925;p14"/>
          <p:cNvSpPr txBox="1">
            <a:spLocks noGrp="1"/>
          </p:cNvSpPr>
          <p:nvPr>
            <p:ph type="title"/>
          </p:nvPr>
        </p:nvSpPr>
        <p:spPr>
          <a:xfrm>
            <a:off x="4461000"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26" name="Google Shape;926;p14"/>
          <p:cNvSpPr txBox="1">
            <a:spLocks noGrp="1"/>
          </p:cNvSpPr>
          <p:nvPr>
            <p:ph type="subTitle" idx="1"/>
          </p:nvPr>
        </p:nvSpPr>
        <p:spPr>
          <a:xfrm>
            <a:off x="4550800"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27" name="Google Shape;927;p14"/>
          <p:cNvSpPr txBox="1">
            <a:spLocks noGrp="1"/>
          </p:cNvSpPr>
          <p:nvPr>
            <p:ph type="title" idx="2"/>
          </p:nvPr>
        </p:nvSpPr>
        <p:spPr>
          <a:xfrm>
            <a:off x="7971033"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28" name="Google Shape;928;p14"/>
          <p:cNvSpPr txBox="1">
            <a:spLocks noGrp="1"/>
          </p:cNvSpPr>
          <p:nvPr>
            <p:ph type="subTitle" idx="3"/>
          </p:nvPr>
        </p:nvSpPr>
        <p:spPr>
          <a:xfrm>
            <a:off x="8060833"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29" name="Google Shape;929;p14"/>
          <p:cNvSpPr txBox="1">
            <a:spLocks noGrp="1"/>
          </p:cNvSpPr>
          <p:nvPr>
            <p:ph type="title" idx="4"/>
          </p:nvPr>
        </p:nvSpPr>
        <p:spPr>
          <a:xfrm>
            <a:off x="950967"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30" name="Google Shape;930;p14"/>
          <p:cNvSpPr txBox="1">
            <a:spLocks noGrp="1"/>
          </p:cNvSpPr>
          <p:nvPr>
            <p:ph type="subTitle" idx="5"/>
          </p:nvPr>
        </p:nvSpPr>
        <p:spPr>
          <a:xfrm>
            <a:off x="1040767"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31" name="Google Shape;931;p14"/>
          <p:cNvSpPr/>
          <p:nvPr/>
        </p:nvSpPr>
        <p:spPr>
          <a:xfrm rot="-204181">
            <a:off x="-674614" y="-354767"/>
            <a:ext cx="3523099" cy="2362776"/>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32" name="Google Shape;932;p14"/>
          <p:cNvSpPr/>
          <p:nvPr/>
        </p:nvSpPr>
        <p:spPr>
          <a:xfrm>
            <a:off x="9756867" y="4830533"/>
            <a:ext cx="3203229" cy="2375412"/>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33" name="Google Shape;933;p14"/>
          <p:cNvSpPr txBox="1">
            <a:spLocks noGrp="1"/>
          </p:cNvSpPr>
          <p:nvPr>
            <p:ph type="title" idx="6"/>
          </p:nvPr>
        </p:nvSpPr>
        <p:spPr>
          <a:xfrm>
            <a:off x="6096000" y="719333"/>
            <a:ext cx="5144800" cy="83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1"/>
              </a:buClr>
              <a:buSzPts val="3000"/>
              <a:buNone/>
              <a:defRPr sz="4000">
                <a:solidFill>
                  <a:schemeClr val="accent1"/>
                </a:solidFill>
              </a:defRPr>
            </a:lvl1pPr>
            <a:lvl2pPr lvl="1" algn="r" rtl="0">
              <a:spcBef>
                <a:spcPts val="0"/>
              </a:spcBef>
              <a:spcAft>
                <a:spcPts val="0"/>
              </a:spcAft>
              <a:buClr>
                <a:schemeClr val="accent1"/>
              </a:buClr>
              <a:buSzPts val="3000"/>
              <a:buNone/>
              <a:defRPr sz="4000">
                <a:solidFill>
                  <a:schemeClr val="accent1"/>
                </a:solidFill>
              </a:defRPr>
            </a:lvl2pPr>
            <a:lvl3pPr lvl="2" algn="r" rtl="0">
              <a:spcBef>
                <a:spcPts val="0"/>
              </a:spcBef>
              <a:spcAft>
                <a:spcPts val="0"/>
              </a:spcAft>
              <a:buClr>
                <a:schemeClr val="accent1"/>
              </a:buClr>
              <a:buSzPts val="3000"/>
              <a:buNone/>
              <a:defRPr sz="4000">
                <a:solidFill>
                  <a:schemeClr val="accent1"/>
                </a:solidFill>
              </a:defRPr>
            </a:lvl3pPr>
            <a:lvl4pPr lvl="3" algn="r" rtl="0">
              <a:spcBef>
                <a:spcPts val="0"/>
              </a:spcBef>
              <a:spcAft>
                <a:spcPts val="0"/>
              </a:spcAft>
              <a:buClr>
                <a:schemeClr val="accent1"/>
              </a:buClr>
              <a:buSzPts val="3000"/>
              <a:buNone/>
              <a:defRPr sz="4000">
                <a:solidFill>
                  <a:schemeClr val="accent1"/>
                </a:solidFill>
              </a:defRPr>
            </a:lvl4pPr>
            <a:lvl5pPr lvl="4" algn="r" rtl="0">
              <a:spcBef>
                <a:spcPts val="0"/>
              </a:spcBef>
              <a:spcAft>
                <a:spcPts val="0"/>
              </a:spcAft>
              <a:buClr>
                <a:schemeClr val="accent1"/>
              </a:buClr>
              <a:buSzPts val="3000"/>
              <a:buNone/>
              <a:defRPr sz="4000">
                <a:solidFill>
                  <a:schemeClr val="accent1"/>
                </a:solidFill>
              </a:defRPr>
            </a:lvl5pPr>
            <a:lvl6pPr lvl="5" algn="r" rtl="0">
              <a:spcBef>
                <a:spcPts val="0"/>
              </a:spcBef>
              <a:spcAft>
                <a:spcPts val="0"/>
              </a:spcAft>
              <a:buClr>
                <a:schemeClr val="accent1"/>
              </a:buClr>
              <a:buSzPts val="3000"/>
              <a:buNone/>
              <a:defRPr sz="4000">
                <a:solidFill>
                  <a:schemeClr val="accent1"/>
                </a:solidFill>
              </a:defRPr>
            </a:lvl6pPr>
            <a:lvl7pPr lvl="6" algn="r" rtl="0">
              <a:spcBef>
                <a:spcPts val="0"/>
              </a:spcBef>
              <a:spcAft>
                <a:spcPts val="0"/>
              </a:spcAft>
              <a:buClr>
                <a:schemeClr val="accent1"/>
              </a:buClr>
              <a:buSzPts val="3000"/>
              <a:buNone/>
              <a:defRPr sz="4000">
                <a:solidFill>
                  <a:schemeClr val="accent1"/>
                </a:solidFill>
              </a:defRPr>
            </a:lvl7pPr>
            <a:lvl8pPr lvl="7" algn="r" rtl="0">
              <a:spcBef>
                <a:spcPts val="0"/>
              </a:spcBef>
              <a:spcAft>
                <a:spcPts val="0"/>
              </a:spcAft>
              <a:buClr>
                <a:schemeClr val="accent1"/>
              </a:buClr>
              <a:buSzPts val="3000"/>
              <a:buNone/>
              <a:defRPr sz="4000">
                <a:solidFill>
                  <a:schemeClr val="accent1"/>
                </a:solidFill>
              </a:defRPr>
            </a:lvl8pPr>
            <a:lvl9pPr lvl="8" algn="r" rtl="0">
              <a:spcBef>
                <a:spcPts val="0"/>
              </a:spcBef>
              <a:spcAft>
                <a:spcPts val="0"/>
              </a:spcAft>
              <a:buClr>
                <a:schemeClr val="accent1"/>
              </a:buClr>
              <a:buSzPts val="3000"/>
              <a:buNone/>
              <a:defRPr sz="4000">
                <a:solidFill>
                  <a:schemeClr val="accent1"/>
                </a:solidFill>
              </a:defRPr>
            </a:lvl9pPr>
          </a:lstStyle>
          <a:p>
            <a:endParaRPr/>
          </a:p>
        </p:txBody>
      </p:sp>
      <p:grpSp>
        <p:nvGrpSpPr>
          <p:cNvPr id="934" name="Google Shape;934;p14"/>
          <p:cNvGrpSpPr/>
          <p:nvPr/>
        </p:nvGrpSpPr>
        <p:grpSpPr>
          <a:xfrm rot="10800000" flipH="1">
            <a:off x="10303091" y="5684915"/>
            <a:ext cx="2705893" cy="1173085"/>
            <a:chOff x="2915775" y="2073500"/>
            <a:chExt cx="874750" cy="394925"/>
          </a:xfrm>
        </p:grpSpPr>
        <p:sp>
          <p:nvSpPr>
            <p:cNvPr id="935" name="Google Shape;935;p14"/>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6" name="Google Shape;936;p14"/>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7" name="Google Shape;937;p14"/>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8" name="Google Shape;938;p14"/>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9" name="Google Shape;939;p14"/>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0" name="Google Shape;940;p14"/>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1" name="Google Shape;941;p14"/>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2" name="Google Shape;942;p14"/>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3" name="Google Shape;943;p14"/>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4" name="Google Shape;944;p14"/>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5" name="Google Shape;945;p14"/>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6" name="Google Shape;946;p14"/>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7" name="Google Shape;947;p14"/>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8" name="Google Shape;948;p14"/>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9" name="Google Shape;949;p14"/>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0" name="Google Shape;950;p14"/>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1" name="Google Shape;951;p14"/>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2" name="Google Shape;952;p14"/>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3" name="Google Shape;953;p14"/>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4" name="Google Shape;954;p14"/>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55" name="Google Shape;955;p14"/>
          <p:cNvGrpSpPr/>
          <p:nvPr/>
        </p:nvGrpSpPr>
        <p:grpSpPr>
          <a:xfrm rot="10800000" flipH="1">
            <a:off x="209671" y="117815"/>
            <a:ext cx="2705944" cy="1622267"/>
            <a:chOff x="3095850" y="2740875"/>
            <a:chExt cx="1972838" cy="1216700"/>
          </a:xfrm>
        </p:grpSpPr>
        <p:sp>
          <p:nvSpPr>
            <p:cNvPr id="956" name="Google Shape;956;p14"/>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7" name="Google Shape;957;p14"/>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8" name="Google Shape;958;p14"/>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9" name="Google Shape;959;p14"/>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0" name="Google Shape;960;p14"/>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1" name="Google Shape;961;p14"/>
          <p:cNvGrpSpPr/>
          <p:nvPr/>
        </p:nvGrpSpPr>
        <p:grpSpPr>
          <a:xfrm>
            <a:off x="10794934" y="5488567"/>
            <a:ext cx="652967" cy="650100"/>
            <a:chOff x="2302775" y="3407725"/>
            <a:chExt cx="489725" cy="487575"/>
          </a:xfrm>
        </p:grpSpPr>
        <p:sp>
          <p:nvSpPr>
            <p:cNvPr id="962" name="Google Shape;962;p14"/>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3" name="Google Shape;963;p14"/>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4" name="Google Shape;964;p14"/>
          <p:cNvGrpSpPr/>
          <p:nvPr/>
        </p:nvGrpSpPr>
        <p:grpSpPr>
          <a:xfrm>
            <a:off x="339415" y="1088661"/>
            <a:ext cx="611543" cy="793555"/>
            <a:chOff x="3650216" y="-19230"/>
            <a:chExt cx="600416" cy="778912"/>
          </a:xfrm>
        </p:grpSpPr>
        <p:sp>
          <p:nvSpPr>
            <p:cNvPr id="965" name="Google Shape;965;p14"/>
            <p:cNvSpPr/>
            <p:nvPr/>
          </p:nvSpPr>
          <p:spPr>
            <a:xfrm>
              <a:off x="3939870" y="-19230"/>
              <a:ext cx="184417" cy="296938"/>
            </a:xfrm>
            <a:custGeom>
              <a:avLst/>
              <a:gdLst/>
              <a:ahLst/>
              <a:cxnLst/>
              <a:rect l="l" t="t" r="r" b="b"/>
              <a:pathLst>
                <a:path w="5302" h="8537" extrusionOk="0">
                  <a:moveTo>
                    <a:pt x="4294" y="0"/>
                  </a:moveTo>
                  <a:cubicBezTo>
                    <a:pt x="4164" y="0"/>
                    <a:pt x="4024" y="45"/>
                    <a:pt x="3886" y="150"/>
                  </a:cubicBezTo>
                  <a:cubicBezTo>
                    <a:pt x="1466" y="1895"/>
                    <a:pt x="1" y="4710"/>
                    <a:pt x="210" y="7804"/>
                  </a:cubicBezTo>
                  <a:cubicBezTo>
                    <a:pt x="256" y="8293"/>
                    <a:pt x="640" y="8537"/>
                    <a:pt x="1013" y="8537"/>
                  </a:cubicBezTo>
                  <a:cubicBezTo>
                    <a:pt x="1385" y="8537"/>
                    <a:pt x="1745" y="8293"/>
                    <a:pt x="1745" y="7804"/>
                  </a:cubicBezTo>
                  <a:cubicBezTo>
                    <a:pt x="1559" y="5292"/>
                    <a:pt x="2629" y="2872"/>
                    <a:pt x="4653" y="1407"/>
                  </a:cubicBezTo>
                  <a:cubicBezTo>
                    <a:pt x="5302" y="930"/>
                    <a:pt x="4887" y="0"/>
                    <a:pt x="4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6" name="Google Shape;966;p14"/>
            <p:cNvSpPr/>
            <p:nvPr/>
          </p:nvSpPr>
          <p:spPr>
            <a:xfrm>
              <a:off x="3650216" y="139961"/>
              <a:ext cx="600416" cy="619720"/>
            </a:xfrm>
            <a:custGeom>
              <a:avLst/>
              <a:gdLst/>
              <a:ahLst/>
              <a:cxnLst/>
              <a:rect l="l" t="t" r="r" b="b"/>
              <a:pathLst>
                <a:path w="17262" h="17817" extrusionOk="0">
                  <a:moveTo>
                    <a:pt x="5031" y="0"/>
                  </a:moveTo>
                  <a:cubicBezTo>
                    <a:pt x="3839" y="0"/>
                    <a:pt x="2590" y="894"/>
                    <a:pt x="1652" y="3134"/>
                  </a:cubicBezTo>
                  <a:cubicBezTo>
                    <a:pt x="0" y="6810"/>
                    <a:pt x="186" y="11276"/>
                    <a:pt x="2233" y="14859"/>
                  </a:cubicBezTo>
                  <a:cubicBezTo>
                    <a:pt x="2722" y="15650"/>
                    <a:pt x="3397" y="16511"/>
                    <a:pt x="4374" y="16697"/>
                  </a:cubicBezTo>
                  <a:cubicBezTo>
                    <a:pt x="4839" y="16697"/>
                    <a:pt x="5328" y="16604"/>
                    <a:pt x="5816" y="16232"/>
                  </a:cubicBezTo>
                  <a:cubicBezTo>
                    <a:pt x="6119" y="16999"/>
                    <a:pt x="6700" y="17488"/>
                    <a:pt x="7468" y="17488"/>
                  </a:cubicBezTo>
                  <a:cubicBezTo>
                    <a:pt x="7557" y="17505"/>
                    <a:pt x="7642" y="17512"/>
                    <a:pt x="7724" y="17512"/>
                  </a:cubicBezTo>
                  <a:cubicBezTo>
                    <a:pt x="8092" y="17512"/>
                    <a:pt x="8400" y="17357"/>
                    <a:pt x="8724" y="17185"/>
                  </a:cubicBezTo>
                  <a:cubicBezTo>
                    <a:pt x="9026" y="17488"/>
                    <a:pt x="9306" y="17674"/>
                    <a:pt x="9794" y="17767"/>
                  </a:cubicBezTo>
                  <a:cubicBezTo>
                    <a:pt x="9931" y="17800"/>
                    <a:pt x="10071" y="17816"/>
                    <a:pt x="10213" y="17816"/>
                  </a:cubicBezTo>
                  <a:cubicBezTo>
                    <a:pt x="10959" y="17816"/>
                    <a:pt x="11740" y="17380"/>
                    <a:pt x="12307" y="16813"/>
                  </a:cubicBezTo>
                  <a:cubicBezTo>
                    <a:pt x="15424" y="14184"/>
                    <a:pt x="17262" y="10113"/>
                    <a:pt x="16959" y="6042"/>
                  </a:cubicBezTo>
                  <a:cubicBezTo>
                    <a:pt x="16758" y="2974"/>
                    <a:pt x="15446" y="1767"/>
                    <a:pt x="13927" y="1767"/>
                  </a:cubicBezTo>
                  <a:cubicBezTo>
                    <a:pt x="13338" y="1767"/>
                    <a:pt x="12719" y="1948"/>
                    <a:pt x="12121" y="2273"/>
                  </a:cubicBezTo>
                  <a:cubicBezTo>
                    <a:pt x="11488" y="1324"/>
                    <a:pt x="10683" y="919"/>
                    <a:pt x="9845" y="919"/>
                  </a:cubicBezTo>
                  <a:cubicBezTo>
                    <a:pt x="9142" y="919"/>
                    <a:pt x="8415" y="1204"/>
                    <a:pt x="7747" y="1692"/>
                  </a:cubicBezTo>
                  <a:cubicBezTo>
                    <a:pt x="7038" y="660"/>
                    <a:pt x="6055" y="0"/>
                    <a:pt x="5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7" name="Google Shape;967;p14"/>
            <p:cNvSpPr/>
            <p:nvPr/>
          </p:nvSpPr>
          <p:spPr>
            <a:xfrm>
              <a:off x="4024840" y="211714"/>
              <a:ext cx="114121" cy="455616"/>
            </a:xfrm>
            <a:custGeom>
              <a:avLst/>
              <a:gdLst/>
              <a:ahLst/>
              <a:cxnLst/>
              <a:rect l="l" t="t" r="r" b="b"/>
              <a:pathLst>
                <a:path w="3281" h="13099" extrusionOk="0">
                  <a:moveTo>
                    <a:pt x="1931" y="1"/>
                  </a:moveTo>
                  <a:lnTo>
                    <a:pt x="1931" y="1"/>
                  </a:lnTo>
                  <a:cubicBezTo>
                    <a:pt x="2117" y="1164"/>
                    <a:pt x="2210" y="2327"/>
                    <a:pt x="2210" y="3397"/>
                  </a:cubicBezTo>
                  <a:cubicBezTo>
                    <a:pt x="2210" y="4561"/>
                    <a:pt x="2117" y="5631"/>
                    <a:pt x="1931" y="6701"/>
                  </a:cubicBezTo>
                  <a:cubicBezTo>
                    <a:pt x="1838" y="7771"/>
                    <a:pt x="1536" y="8818"/>
                    <a:pt x="1257" y="9888"/>
                  </a:cubicBezTo>
                  <a:cubicBezTo>
                    <a:pt x="861" y="10958"/>
                    <a:pt x="466" y="12028"/>
                    <a:pt x="0" y="13098"/>
                  </a:cubicBezTo>
                  <a:cubicBezTo>
                    <a:pt x="861" y="12308"/>
                    <a:pt x="1536" y="11261"/>
                    <a:pt x="2024" y="10284"/>
                  </a:cubicBezTo>
                  <a:cubicBezTo>
                    <a:pt x="2606" y="9213"/>
                    <a:pt x="2908" y="8050"/>
                    <a:pt x="3094" y="6887"/>
                  </a:cubicBezTo>
                  <a:cubicBezTo>
                    <a:pt x="3280" y="5724"/>
                    <a:pt x="3280" y="4468"/>
                    <a:pt x="3094" y="3304"/>
                  </a:cubicBezTo>
                  <a:cubicBezTo>
                    <a:pt x="2908" y="2141"/>
                    <a:pt x="2513" y="1071"/>
                    <a:pt x="1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8" name="Google Shape;968;p14"/>
            <p:cNvSpPr/>
            <p:nvPr/>
          </p:nvSpPr>
          <p:spPr>
            <a:xfrm>
              <a:off x="3802312" y="363845"/>
              <a:ext cx="50226" cy="340695"/>
            </a:xfrm>
            <a:custGeom>
              <a:avLst/>
              <a:gdLst/>
              <a:ahLst/>
              <a:cxnLst/>
              <a:rect l="l" t="t" r="r" b="b"/>
              <a:pathLst>
                <a:path w="1444" h="9795" extrusionOk="0">
                  <a:moveTo>
                    <a:pt x="861" y="1"/>
                  </a:moveTo>
                  <a:cubicBezTo>
                    <a:pt x="466" y="768"/>
                    <a:pt x="280" y="1536"/>
                    <a:pt x="187" y="2420"/>
                  </a:cubicBezTo>
                  <a:cubicBezTo>
                    <a:pt x="94" y="3281"/>
                    <a:pt x="1" y="4072"/>
                    <a:pt x="94" y="4932"/>
                  </a:cubicBezTo>
                  <a:cubicBezTo>
                    <a:pt x="94" y="5817"/>
                    <a:pt x="280" y="6584"/>
                    <a:pt x="466" y="7468"/>
                  </a:cubicBezTo>
                  <a:cubicBezTo>
                    <a:pt x="675" y="8236"/>
                    <a:pt x="955" y="9004"/>
                    <a:pt x="1443" y="9795"/>
                  </a:cubicBezTo>
                  <a:cubicBezTo>
                    <a:pt x="1443" y="8911"/>
                    <a:pt x="1443" y="8143"/>
                    <a:pt x="1350" y="7259"/>
                  </a:cubicBezTo>
                  <a:lnTo>
                    <a:pt x="1257" y="4839"/>
                  </a:lnTo>
                  <a:lnTo>
                    <a:pt x="1048" y="2513"/>
                  </a:lnTo>
                  <a:cubicBezTo>
                    <a:pt x="1048" y="1652"/>
                    <a:pt x="955" y="86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9" name="Google Shape;969;p14"/>
          <p:cNvGrpSpPr/>
          <p:nvPr/>
        </p:nvGrpSpPr>
        <p:grpSpPr>
          <a:xfrm rot="3649446">
            <a:off x="11307956" y="5384798"/>
            <a:ext cx="550201" cy="666797"/>
            <a:chOff x="5709775" y="2465725"/>
            <a:chExt cx="342000" cy="414475"/>
          </a:xfrm>
        </p:grpSpPr>
        <p:sp>
          <p:nvSpPr>
            <p:cNvPr id="970" name="Google Shape;970;p14"/>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1" name="Google Shape;971;p14"/>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7112591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373"/>
        <p:cNvGrpSpPr/>
        <p:nvPr/>
      </p:nvGrpSpPr>
      <p:grpSpPr>
        <a:xfrm>
          <a:off x="0" y="0"/>
          <a:ext cx="0" cy="0"/>
          <a:chOff x="0" y="0"/>
          <a:chExt cx="0" cy="0"/>
        </a:xfrm>
      </p:grpSpPr>
      <p:sp>
        <p:nvSpPr>
          <p:cNvPr id="1374" name="Google Shape;1374;p20"/>
          <p:cNvSpPr/>
          <p:nvPr/>
        </p:nvSpPr>
        <p:spPr>
          <a:xfrm>
            <a:off x="-1048400" y="-359116"/>
            <a:ext cx="2846085" cy="2538967"/>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375" name="Google Shape;1375;p20"/>
          <p:cNvSpPr txBox="1">
            <a:spLocks noGrp="1"/>
          </p:cNvSpPr>
          <p:nvPr>
            <p:ph type="title"/>
          </p:nvPr>
        </p:nvSpPr>
        <p:spPr>
          <a:xfrm>
            <a:off x="5812467" y="719333"/>
            <a:ext cx="5428400" cy="83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1"/>
              </a:buClr>
              <a:buSzPts val="3000"/>
              <a:buNone/>
              <a:defRPr sz="4000">
                <a:solidFill>
                  <a:schemeClr val="accent1"/>
                </a:solidFill>
              </a:defRPr>
            </a:lvl1pPr>
            <a:lvl2pPr lvl="1" algn="r" rtl="0">
              <a:spcBef>
                <a:spcPts val="0"/>
              </a:spcBef>
              <a:spcAft>
                <a:spcPts val="0"/>
              </a:spcAft>
              <a:buClr>
                <a:schemeClr val="accent1"/>
              </a:buClr>
              <a:buSzPts val="3000"/>
              <a:buNone/>
              <a:defRPr sz="4000">
                <a:solidFill>
                  <a:schemeClr val="accent1"/>
                </a:solidFill>
              </a:defRPr>
            </a:lvl2pPr>
            <a:lvl3pPr lvl="2" algn="r" rtl="0">
              <a:spcBef>
                <a:spcPts val="0"/>
              </a:spcBef>
              <a:spcAft>
                <a:spcPts val="0"/>
              </a:spcAft>
              <a:buClr>
                <a:schemeClr val="accent1"/>
              </a:buClr>
              <a:buSzPts val="3000"/>
              <a:buNone/>
              <a:defRPr sz="4000">
                <a:solidFill>
                  <a:schemeClr val="accent1"/>
                </a:solidFill>
              </a:defRPr>
            </a:lvl3pPr>
            <a:lvl4pPr lvl="3" algn="r" rtl="0">
              <a:spcBef>
                <a:spcPts val="0"/>
              </a:spcBef>
              <a:spcAft>
                <a:spcPts val="0"/>
              </a:spcAft>
              <a:buClr>
                <a:schemeClr val="accent1"/>
              </a:buClr>
              <a:buSzPts val="3000"/>
              <a:buNone/>
              <a:defRPr sz="4000">
                <a:solidFill>
                  <a:schemeClr val="accent1"/>
                </a:solidFill>
              </a:defRPr>
            </a:lvl4pPr>
            <a:lvl5pPr lvl="4" algn="r" rtl="0">
              <a:spcBef>
                <a:spcPts val="0"/>
              </a:spcBef>
              <a:spcAft>
                <a:spcPts val="0"/>
              </a:spcAft>
              <a:buClr>
                <a:schemeClr val="accent1"/>
              </a:buClr>
              <a:buSzPts val="3000"/>
              <a:buNone/>
              <a:defRPr sz="4000">
                <a:solidFill>
                  <a:schemeClr val="accent1"/>
                </a:solidFill>
              </a:defRPr>
            </a:lvl5pPr>
            <a:lvl6pPr lvl="5" algn="r" rtl="0">
              <a:spcBef>
                <a:spcPts val="0"/>
              </a:spcBef>
              <a:spcAft>
                <a:spcPts val="0"/>
              </a:spcAft>
              <a:buClr>
                <a:schemeClr val="accent1"/>
              </a:buClr>
              <a:buSzPts val="3000"/>
              <a:buNone/>
              <a:defRPr sz="4000">
                <a:solidFill>
                  <a:schemeClr val="accent1"/>
                </a:solidFill>
              </a:defRPr>
            </a:lvl6pPr>
            <a:lvl7pPr lvl="6" algn="r" rtl="0">
              <a:spcBef>
                <a:spcPts val="0"/>
              </a:spcBef>
              <a:spcAft>
                <a:spcPts val="0"/>
              </a:spcAft>
              <a:buClr>
                <a:schemeClr val="accent1"/>
              </a:buClr>
              <a:buSzPts val="3000"/>
              <a:buNone/>
              <a:defRPr sz="4000">
                <a:solidFill>
                  <a:schemeClr val="accent1"/>
                </a:solidFill>
              </a:defRPr>
            </a:lvl7pPr>
            <a:lvl8pPr lvl="7" algn="r" rtl="0">
              <a:spcBef>
                <a:spcPts val="0"/>
              </a:spcBef>
              <a:spcAft>
                <a:spcPts val="0"/>
              </a:spcAft>
              <a:buClr>
                <a:schemeClr val="accent1"/>
              </a:buClr>
              <a:buSzPts val="3000"/>
              <a:buNone/>
              <a:defRPr sz="4000">
                <a:solidFill>
                  <a:schemeClr val="accent1"/>
                </a:solidFill>
              </a:defRPr>
            </a:lvl8pPr>
            <a:lvl9pPr lvl="8" algn="r" rtl="0">
              <a:spcBef>
                <a:spcPts val="0"/>
              </a:spcBef>
              <a:spcAft>
                <a:spcPts val="0"/>
              </a:spcAft>
              <a:buClr>
                <a:schemeClr val="accent1"/>
              </a:buClr>
              <a:buSzPts val="3000"/>
              <a:buNone/>
              <a:defRPr sz="4000">
                <a:solidFill>
                  <a:schemeClr val="accent1"/>
                </a:solidFill>
              </a:defRPr>
            </a:lvl9pPr>
          </a:lstStyle>
          <a:p>
            <a:endParaRPr/>
          </a:p>
        </p:txBody>
      </p:sp>
      <p:sp>
        <p:nvSpPr>
          <p:cNvPr id="1376" name="Google Shape;1376;p20"/>
          <p:cNvSpPr/>
          <p:nvPr/>
        </p:nvSpPr>
        <p:spPr>
          <a:xfrm>
            <a:off x="8459600" y="5051767"/>
            <a:ext cx="4153128" cy="2380180"/>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377" name="Google Shape;1377;p20"/>
          <p:cNvGrpSpPr/>
          <p:nvPr/>
        </p:nvGrpSpPr>
        <p:grpSpPr>
          <a:xfrm rot="10800000" flipH="1">
            <a:off x="10303091" y="5684915"/>
            <a:ext cx="2705893" cy="1173085"/>
            <a:chOff x="2915775" y="2073500"/>
            <a:chExt cx="874750" cy="394925"/>
          </a:xfrm>
        </p:grpSpPr>
        <p:sp>
          <p:nvSpPr>
            <p:cNvPr id="1378" name="Google Shape;1378;p20"/>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9" name="Google Shape;1379;p20"/>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0" name="Google Shape;1380;p20"/>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1" name="Google Shape;1381;p20"/>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2" name="Google Shape;1382;p20"/>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3" name="Google Shape;1383;p20"/>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4" name="Google Shape;1384;p20"/>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5" name="Google Shape;1385;p20"/>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6" name="Google Shape;1386;p20"/>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7" name="Google Shape;1387;p20"/>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8" name="Google Shape;1388;p20"/>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9" name="Google Shape;1389;p20"/>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0" name="Google Shape;1390;p20"/>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1" name="Google Shape;1391;p20"/>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2" name="Google Shape;1392;p20"/>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3" name="Google Shape;1393;p20"/>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4" name="Google Shape;1394;p20"/>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5" name="Google Shape;1395;p20"/>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6" name="Google Shape;1396;p20"/>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7" name="Google Shape;1397;p20"/>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398" name="Google Shape;1398;p20"/>
          <p:cNvGrpSpPr/>
          <p:nvPr/>
        </p:nvGrpSpPr>
        <p:grpSpPr>
          <a:xfrm rot="10800000" flipH="1">
            <a:off x="-312429" y="99248"/>
            <a:ext cx="2705944" cy="1622267"/>
            <a:chOff x="3095850" y="2740875"/>
            <a:chExt cx="1972838" cy="1216700"/>
          </a:xfrm>
        </p:grpSpPr>
        <p:sp>
          <p:nvSpPr>
            <p:cNvPr id="1399" name="Google Shape;1399;p20"/>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0" name="Google Shape;1400;p20"/>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1" name="Google Shape;1401;p20"/>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2" name="Google Shape;1402;p20"/>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3" name="Google Shape;1403;p20"/>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18134090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accent6"/>
        </a:solidFill>
        <a:effectLst/>
      </p:bgPr>
    </p:bg>
    <p:spTree>
      <p:nvGrpSpPr>
        <p:cNvPr id="1" name="Shape 2111"/>
        <p:cNvGrpSpPr/>
        <p:nvPr/>
      </p:nvGrpSpPr>
      <p:grpSpPr>
        <a:xfrm>
          <a:off x="0" y="0"/>
          <a:ext cx="0" cy="0"/>
          <a:chOff x="0" y="0"/>
          <a:chExt cx="0" cy="0"/>
        </a:xfrm>
      </p:grpSpPr>
      <p:sp>
        <p:nvSpPr>
          <p:cNvPr id="2112" name="Google Shape;2112;p33"/>
          <p:cNvSpPr txBox="1">
            <a:spLocks noGrp="1"/>
          </p:cNvSpPr>
          <p:nvPr>
            <p:ph type="title"/>
          </p:nvPr>
        </p:nvSpPr>
        <p:spPr>
          <a:xfrm>
            <a:off x="6674617" y="4309833"/>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1"/>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2113" name="Google Shape;2113;p33"/>
          <p:cNvSpPr txBox="1">
            <a:spLocks noGrp="1"/>
          </p:cNvSpPr>
          <p:nvPr>
            <p:ph type="subTitle" idx="1"/>
          </p:nvPr>
        </p:nvSpPr>
        <p:spPr>
          <a:xfrm>
            <a:off x="6764417" y="4882875"/>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2114" name="Google Shape;2114;p33"/>
          <p:cNvSpPr txBox="1">
            <a:spLocks noGrp="1"/>
          </p:cNvSpPr>
          <p:nvPr>
            <p:ph type="title" idx="2"/>
          </p:nvPr>
        </p:nvSpPr>
        <p:spPr>
          <a:xfrm>
            <a:off x="2247351" y="4309833"/>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1"/>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2115" name="Google Shape;2115;p33"/>
          <p:cNvSpPr txBox="1">
            <a:spLocks noGrp="1"/>
          </p:cNvSpPr>
          <p:nvPr>
            <p:ph type="subTitle" idx="3"/>
          </p:nvPr>
        </p:nvSpPr>
        <p:spPr>
          <a:xfrm>
            <a:off x="2337151" y="4882875"/>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2116" name="Google Shape;2116;p33"/>
          <p:cNvSpPr/>
          <p:nvPr/>
        </p:nvSpPr>
        <p:spPr>
          <a:xfrm>
            <a:off x="-493767" y="-302309"/>
            <a:ext cx="3368904" cy="2978749"/>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117" name="Google Shape;2117;p33"/>
          <p:cNvGrpSpPr/>
          <p:nvPr/>
        </p:nvGrpSpPr>
        <p:grpSpPr>
          <a:xfrm>
            <a:off x="1494283" y="-376772"/>
            <a:ext cx="2356736" cy="1856685"/>
            <a:chOff x="2533100" y="1212175"/>
            <a:chExt cx="1066075" cy="839825"/>
          </a:xfrm>
        </p:grpSpPr>
        <p:sp>
          <p:nvSpPr>
            <p:cNvPr id="2118" name="Google Shape;2118;p33"/>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19" name="Google Shape;2119;p33"/>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0" name="Google Shape;2120;p33"/>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1" name="Google Shape;2121;p33"/>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2" name="Google Shape;2122;p33"/>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3" name="Google Shape;2123;p33"/>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4" name="Google Shape;2124;p33"/>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5" name="Google Shape;2125;p33"/>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6" name="Google Shape;2126;p33"/>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7" name="Google Shape;2127;p33"/>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8" name="Google Shape;2128;p33"/>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9" name="Google Shape;2129;p33"/>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0" name="Google Shape;2130;p33"/>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1" name="Google Shape;2131;p33"/>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2" name="Google Shape;2132;p33"/>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3" name="Google Shape;2133;p33"/>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4" name="Google Shape;2134;p33"/>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5" name="Google Shape;2135;p33"/>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6" name="Google Shape;2136;p33"/>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7" name="Google Shape;2137;p33"/>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8" name="Google Shape;2138;p33"/>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39" name="Google Shape;2139;p33"/>
          <p:cNvGrpSpPr/>
          <p:nvPr/>
        </p:nvGrpSpPr>
        <p:grpSpPr>
          <a:xfrm>
            <a:off x="9660274" y="5707705"/>
            <a:ext cx="3020405" cy="1708587"/>
            <a:chOff x="3260100" y="4040200"/>
            <a:chExt cx="1579600" cy="893550"/>
          </a:xfrm>
        </p:grpSpPr>
        <p:sp>
          <p:nvSpPr>
            <p:cNvPr id="2140" name="Google Shape;2140;p33"/>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1" name="Google Shape;2141;p33"/>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2" name="Google Shape;2142;p33"/>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3" name="Google Shape;2143;p33"/>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4" name="Google Shape;2144;p33"/>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5" name="Google Shape;2145;p33"/>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6" name="Google Shape;2146;p33"/>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7" name="Google Shape;2147;p33"/>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8" name="Google Shape;2148;p33"/>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9" name="Google Shape;2149;p33"/>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0" name="Google Shape;2150;p33"/>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1" name="Google Shape;2151;p33"/>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2" name="Google Shape;2152;p33"/>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3" name="Google Shape;2153;p33"/>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4" name="Google Shape;2154;p33"/>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5" name="Google Shape;2155;p33"/>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6" name="Google Shape;2156;p33"/>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7" name="Google Shape;2157;p33"/>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8" name="Google Shape;2158;p33"/>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9" name="Google Shape;2159;p33"/>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0" name="Google Shape;2160;p33"/>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1" name="Google Shape;2161;p33"/>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2" name="Google Shape;2162;p33"/>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3" name="Google Shape;2163;p33"/>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4" name="Google Shape;2164;p33"/>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5" name="Google Shape;2165;p33"/>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6" name="Google Shape;2166;p33"/>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67" name="Google Shape;2167;p33"/>
          <p:cNvGrpSpPr/>
          <p:nvPr/>
        </p:nvGrpSpPr>
        <p:grpSpPr>
          <a:xfrm rot="8219760">
            <a:off x="179747" y="67261"/>
            <a:ext cx="1216328" cy="1304140"/>
            <a:chOff x="1721175" y="2665325"/>
            <a:chExt cx="809625" cy="868075"/>
          </a:xfrm>
        </p:grpSpPr>
        <p:sp>
          <p:nvSpPr>
            <p:cNvPr id="2168" name="Google Shape;2168;p33"/>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9" name="Google Shape;2169;p33"/>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0" name="Google Shape;2170;p33"/>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1" name="Google Shape;2171;p33"/>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2" name="Google Shape;2172;p33"/>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3" name="Google Shape;2173;p33"/>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174" name="Google Shape;2174;p33"/>
          <p:cNvSpPr/>
          <p:nvPr/>
        </p:nvSpPr>
        <p:spPr>
          <a:xfrm>
            <a:off x="8378713" y="-457299"/>
            <a:ext cx="4160056" cy="2948327"/>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175" name="Google Shape;2175;p33"/>
          <p:cNvGrpSpPr/>
          <p:nvPr/>
        </p:nvGrpSpPr>
        <p:grpSpPr>
          <a:xfrm rot="-4621886">
            <a:off x="-252943" y="5615840"/>
            <a:ext cx="2081700" cy="2277992"/>
            <a:chOff x="3095850" y="2740875"/>
            <a:chExt cx="1972838" cy="1216700"/>
          </a:xfrm>
        </p:grpSpPr>
        <p:sp>
          <p:nvSpPr>
            <p:cNvPr id="2176" name="Google Shape;2176;p33"/>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7" name="Google Shape;2177;p33"/>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8" name="Google Shape;2178;p33"/>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9" name="Google Shape;2179;p33"/>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0" name="Google Shape;2180;p33"/>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81" name="Google Shape;2181;p33"/>
          <p:cNvGrpSpPr/>
          <p:nvPr/>
        </p:nvGrpSpPr>
        <p:grpSpPr>
          <a:xfrm rot="659021">
            <a:off x="9283287" y="383347"/>
            <a:ext cx="2350908" cy="1841584"/>
            <a:chOff x="3495050" y="1152875"/>
            <a:chExt cx="1082275" cy="847800"/>
          </a:xfrm>
        </p:grpSpPr>
        <p:sp>
          <p:nvSpPr>
            <p:cNvPr id="2182" name="Google Shape;2182;p33"/>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3" name="Google Shape;2183;p33"/>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4" name="Google Shape;2184;p33"/>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5" name="Google Shape;2185;p33"/>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6" name="Google Shape;2186;p33"/>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7" name="Google Shape;2187;p33"/>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8" name="Google Shape;2188;p33"/>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9" name="Google Shape;2189;p33"/>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90" name="Google Shape;2190;p33"/>
          <p:cNvGrpSpPr/>
          <p:nvPr/>
        </p:nvGrpSpPr>
        <p:grpSpPr>
          <a:xfrm rot="-7942932">
            <a:off x="10754122" y="104917"/>
            <a:ext cx="1127521" cy="1108724"/>
            <a:chOff x="4452350" y="1286250"/>
            <a:chExt cx="700275" cy="688600"/>
          </a:xfrm>
        </p:grpSpPr>
        <p:sp>
          <p:nvSpPr>
            <p:cNvPr id="2191" name="Google Shape;2191;p33"/>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2" name="Google Shape;2192;p33"/>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3" name="Google Shape;2193;p33"/>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4" name="Google Shape;2194;p33"/>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5" name="Google Shape;2195;p33"/>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6" name="Google Shape;2196;p33"/>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7" name="Google Shape;2197;p33"/>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8" name="Google Shape;2198;p33"/>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9" name="Google Shape;2199;p33"/>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0" name="Google Shape;2200;p33"/>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1" name="Google Shape;2201;p33"/>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2" name="Google Shape;2202;p33"/>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3" name="Google Shape;2203;p33"/>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04" name="Google Shape;2204;p33"/>
          <p:cNvGrpSpPr/>
          <p:nvPr/>
        </p:nvGrpSpPr>
        <p:grpSpPr>
          <a:xfrm rot="-1947867">
            <a:off x="1960942" y="5670615"/>
            <a:ext cx="333503" cy="1146251"/>
            <a:chOff x="4871700" y="1797250"/>
            <a:chExt cx="319900" cy="1099500"/>
          </a:xfrm>
        </p:grpSpPr>
        <p:sp>
          <p:nvSpPr>
            <p:cNvPr id="2205" name="Google Shape;2205;p33"/>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6" name="Google Shape;2206;p33"/>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7" name="Google Shape;2207;p33"/>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8" name="Google Shape;2208;p33"/>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9" name="Google Shape;2209;p33"/>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0" name="Google Shape;2210;p33"/>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1" name="Google Shape;2211;p33"/>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2" name="Google Shape;2212;p33"/>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3" name="Google Shape;2213;p33"/>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4" name="Google Shape;2214;p33"/>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5" name="Google Shape;2215;p33"/>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6" name="Google Shape;2216;p33"/>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7" name="Google Shape;2217;p33"/>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8" name="Google Shape;2218;p33"/>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219" name="Google Shape;2219;p33"/>
          <p:cNvSpPr txBox="1">
            <a:spLocks noGrp="1"/>
          </p:cNvSpPr>
          <p:nvPr>
            <p:ph type="title" idx="4"/>
          </p:nvPr>
        </p:nvSpPr>
        <p:spPr>
          <a:xfrm>
            <a:off x="415600" y="593367"/>
            <a:ext cx="11360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a:solidFill>
                  <a:schemeClr val="accent1"/>
                </a:solidFill>
              </a:defRPr>
            </a:lvl2pPr>
            <a:lvl3pPr lvl="2" algn="ctr" rtl="0">
              <a:lnSpc>
                <a:spcPct val="100000"/>
              </a:lnSpc>
              <a:spcBef>
                <a:spcPts val="0"/>
              </a:spcBef>
              <a:spcAft>
                <a:spcPts val="0"/>
              </a:spcAft>
              <a:buClr>
                <a:schemeClr val="accent1"/>
              </a:buClr>
              <a:buSzPts val="2800"/>
              <a:buNone/>
              <a:defRPr>
                <a:solidFill>
                  <a:schemeClr val="accent1"/>
                </a:solidFill>
              </a:defRPr>
            </a:lvl3pPr>
            <a:lvl4pPr lvl="3" algn="ctr" rtl="0">
              <a:lnSpc>
                <a:spcPct val="100000"/>
              </a:lnSpc>
              <a:spcBef>
                <a:spcPts val="0"/>
              </a:spcBef>
              <a:spcAft>
                <a:spcPts val="0"/>
              </a:spcAft>
              <a:buClr>
                <a:schemeClr val="accent1"/>
              </a:buClr>
              <a:buSzPts val="2800"/>
              <a:buNone/>
              <a:defRPr>
                <a:solidFill>
                  <a:schemeClr val="accent1"/>
                </a:solidFill>
              </a:defRPr>
            </a:lvl4pPr>
            <a:lvl5pPr lvl="4" algn="ctr" rtl="0">
              <a:lnSpc>
                <a:spcPct val="100000"/>
              </a:lnSpc>
              <a:spcBef>
                <a:spcPts val="0"/>
              </a:spcBef>
              <a:spcAft>
                <a:spcPts val="0"/>
              </a:spcAft>
              <a:buClr>
                <a:schemeClr val="accent1"/>
              </a:buClr>
              <a:buSzPts val="2800"/>
              <a:buNone/>
              <a:defRPr>
                <a:solidFill>
                  <a:schemeClr val="accent1"/>
                </a:solidFill>
              </a:defRPr>
            </a:lvl5pPr>
            <a:lvl6pPr lvl="5" algn="ctr" rtl="0">
              <a:lnSpc>
                <a:spcPct val="100000"/>
              </a:lnSpc>
              <a:spcBef>
                <a:spcPts val="0"/>
              </a:spcBef>
              <a:spcAft>
                <a:spcPts val="0"/>
              </a:spcAft>
              <a:buClr>
                <a:schemeClr val="accent1"/>
              </a:buClr>
              <a:buSzPts val="2800"/>
              <a:buNone/>
              <a:defRPr>
                <a:solidFill>
                  <a:schemeClr val="accent1"/>
                </a:solidFill>
              </a:defRPr>
            </a:lvl6pPr>
            <a:lvl7pPr lvl="6" algn="ctr" rtl="0">
              <a:lnSpc>
                <a:spcPct val="100000"/>
              </a:lnSpc>
              <a:spcBef>
                <a:spcPts val="0"/>
              </a:spcBef>
              <a:spcAft>
                <a:spcPts val="0"/>
              </a:spcAft>
              <a:buClr>
                <a:schemeClr val="accent1"/>
              </a:buClr>
              <a:buSzPts val="2800"/>
              <a:buNone/>
              <a:defRPr>
                <a:solidFill>
                  <a:schemeClr val="accent1"/>
                </a:solidFill>
              </a:defRPr>
            </a:lvl7pPr>
            <a:lvl8pPr lvl="7" algn="ctr" rtl="0">
              <a:lnSpc>
                <a:spcPct val="100000"/>
              </a:lnSpc>
              <a:spcBef>
                <a:spcPts val="0"/>
              </a:spcBef>
              <a:spcAft>
                <a:spcPts val="0"/>
              </a:spcAft>
              <a:buClr>
                <a:schemeClr val="accent1"/>
              </a:buClr>
              <a:buSzPts val="2800"/>
              <a:buNone/>
              <a:defRPr>
                <a:solidFill>
                  <a:schemeClr val="accent1"/>
                </a:solidFill>
              </a:defRPr>
            </a:lvl8pPr>
            <a:lvl9pPr lvl="8" algn="ctr" rtl="0">
              <a:lnSpc>
                <a:spcPct val="100000"/>
              </a:lnSpc>
              <a:spcBef>
                <a:spcPts val="0"/>
              </a:spcBef>
              <a:spcAft>
                <a:spcPts val="0"/>
              </a:spcAft>
              <a:buClr>
                <a:schemeClr val="accent1"/>
              </a:buClr>
              <a:buSzPts val="2800"/>
              <a:buNone/>
              <a:defRPr>
                <a:solidFill>
                  <a:schemeClr val="accent1"/>
                </a:solidFill>
              </a:defRPr>
            </a:lvl9pPr>
          </a:lstStyle>
          <a:p>
            <a:endParaRPr/>
          </a:p>
        </p:txBody>
      </p:sp>
    </p:spTree>
    <p:extLst>
      <p:ext uri="{BB962C8B-B14F-4D97-AF65-F5344CB8AC3E}">
        <p14:creationId xmlns:p14="http://schemas.microsoft.com/office/powerpoint/2010/main" val="39693044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11">
  <p:cSld name="Title only 11">
    <p:spTree>
      <p:nvGrpSpPr>
        <p:cNvPr id="1" name="Shape 2316"/>
        <p:cNvGrpSpPr/>
        <p:nvPr/>
      </p:nvGrpSpPr>
      <p:grpSpPr>
        <a:xfrm>
          <a:off x="0" y="0"/>
          <a:ext cx="0" cy="0"/>
          <a:chOff x="0" y="0"/>
          <a:chExt cx="0" cy="0"/>
        </a:xfrm>
      </p:grpSpPr>
      <p:sp>
        <p:nvSpPr>
          <p:cNvPr id="2317" name="Google Shape;2317;p35"/>
          <p:cNvSpPr/>
          <p:nvPr/>
        </p:nvSpPr>
        <p:spPr>
          <a:xfrm>
            <a:off x="-567165" y="-506766"/>
            <a:ext cx="2995609" cy="2452420"/>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318" name="Google Shape;2318;p35"/>
          <p:cNvSpPr/>
          <p:nvPr/>
        </p:nvSpPr>
        <p:spPr>
          <a:xfrm>
            <a:off x="10132403" y="-331447"/>
            <a:ext cx="2745452" cy="1945765"/>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319" name="Google Shape;2319;p35"/>
          <p:cNvSpPr/>
          <p:nvPr/>
        </p:nvSpPr>
        <p:spPr>
          <a:xfrm rot="10800000">
            <a:off x="10437168" y="4834419"/>
            <a:ext cx="2586089" cy="2286592"/>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320" name="Google Shape;2320;p35"/>
          <p:cNvGrpSpPr/>
          <p:nvPr/>
        </p:nvGrpSpPr>
        <p:grpSpPr>
          <a:xfrm rot="10800000">
            <a:off x="10122885" y="5854885"/>
            <a:ext cx="1607072" cy="1266120"/>
            <a:chOff x="2533100" y="1212175"/>
            <a:chExt cx="1066075" cy="839825"/>
          </a:xfrm>
        </p:grpSpPr>
        <p:sp>
          <p:nvSpPr>
            <p:cNvPr id="2321" name="Google Shape;2321;p35"/>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2" name="Google Shape;2322;p35"/>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3" name="Google Shape;2323;p35"/>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4" name="Google Shape;2324;p35"/>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5" name="Google Shape;2325;p35"/>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6" name="Google Shape;2326;p35"/>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7" name="Google Shape;2327;p35"/>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8" name="Google Shape;2328;p35"/>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9" name="Google Shape;2329;p35"/>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0" name="Google Shape;2330;p35"/>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1" name="Google Shape;2331;p35"/>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2" name="Google Shape;2332;p35"/>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3" name="Google Shape;2333;p35"/>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4" name="Google Shape;2334;p35"/>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5" name="Google Shape;2335;p35"/>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6" name="Google Shape;2336;p35"/>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7" name="Google Shape;2337;p35"/>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8" name="Google Shape;2338;p35"/>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9" name="Google Shape;2339;p35"/>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0" name="Google Shape;2340;p35"/>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1" name="Google Shape;2341;p35"/>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342" name="Google Shape;2342;p35"/>
          <p:cNvSpPr/>
          <p:nvPr/>
        </p:nvSpPr>
        <p:spPr>
          <a:xfrm rot="10800000">
            <a:off x="-421763" y="5165778"/>
            <a:ext cx="2745452" cy="1945765"/>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343" name="Google Shape;2343;p35"/>
          <p:cNvGrpSpPr/>
          <p:nvPr/>
        </p:nvGrpSpPr>
        <p:grpSpPr>
          <a:xfrm rot="2857198">
            <a:off x="205268" y="5741286"/>
            <a:ext cx="947489" cy="931693"/>
            <a:chOff x="4452350" y="1286250"/>
            <a:chExt cx="700275" cy="688600"/>
          </a:xfrm>
        </p:grpSpPr>
        <p:sp>
          <p:nvSpPr>
            <p:cNvPr id="2344" name="Google Shape;2344;p35"/>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5" name="Google Shape;2345;p35"/>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6" name="Google Shape;2346;p35"/>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7" name="Google Shape;2347;p35"/>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8" name="Google Shape;2348;p35"/>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9" name="Google Shape;2349;p35"/>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0" name="Google Shape;2350;p35"/>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1" name="Google Shape;2351;p35"/>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2" name="Google Shape;2352;p35"/>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3" name="Google Shape;2353;p35"/>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4" name="Google Shape;2354;p35"/>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5" name="Google Shape;2355;p35"/>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6" name="Google Shape;2356;p35"/>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357" name="Google Shape;2357;p35"/>
          <p:cNvGrpSpPr/>
          <p:nvPr/>
        </p:nvGrpSpPr>
        <p:grpSpPr>
          <a:xfrm rot="10800000">
            <a:off x="-567165" y="-170475"/>
            <a:ext cx="3154961" cy="1945747"/>
            <a:chOff x="3095850" y="2740875"/>
            <a:chExt cx="1972838" cy="1216700"/>
          </a:xfrm>
        </p:grpSpPr>
        <p:sp>
          <p:nvSpPr>
            <p:cNvPr id="2358" name="Google Shape;2358;p35"/>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9" name="Google Shape;2359;p35"/>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0" name="Google Shape;2360;p35"/>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1" name="Google Shape;2361;p35"/>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2" name="Google Shape;2362;p35"/>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363" name="Google Shape;2363;p35"/>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a:solidFill>
                  <a:schemeClr val="accent1"/>
                </a:solidFill>
              </a:defRPr>
            </a:lvl2pPr>
            <a:lvl3pPr lvl="2" algn="ctr" rtl="0">
              <a:lnSpc>
                <a:spcPct val="100000"/>
              </a:lnSpc>
              <a:spcBef>
                <a:spcPts val="0"/>
              </a:spcBef>
              <a:spcAft>
                <a:spcPts val="0"/>
              </a:spcAft>
              <a:buClr>
                <a:schemeClr val="accent1"/>
              </a:buClr>
              <a:buSzPts val="2800"/>
              <a:buNone/>
              <a:defRPr>
                <a:solidFill>
                  <a:schemeClr val="accent1"/>
                </a:solidFill>
              </a:defRPr>
            </a:lvl3pPr>
            <a:lvl4pPr lvl="3" algn="ctr" rtl="0">
              <a:lnSpc>
                <a:spcPct val="100000"/>
              </a:lnSpc>
              <a:spcBef>
                <a:spcPts val="0"/>
              </a:spcBef>
              <a:spcAft>
                <a:spcPts val="0"/>
              </a:spcAft>
              <a:buClr>
                <a:schemeClr val="accent1"/>
              </a:buClr>
              <a:buSzPts val="2800"/>
              <a:buNone/>
              <a:defRPr>
                <a:solidFill>
                  <a:schemeClr val="accent1"/>
                </a:solidFill>
              </a:defRPr>
            </a:lvl4pPr>
            <a:lvl5pPr lvl="4" algn="ctr" rtl="0">
              <a:lnSpc>
                <a:spcPct val="100000"/>
              </a:lnSpc>
              <a:spcBef>
                <a:spcPts val="0"/>
              </a:spcBef>
              <a:spcAft>
                <a:spcPts val="0"/>
              </a:spcAft>
              <a:buClr>
                <a:schemeClr val="accent1"/>
              </a:buClr>
              <a:buSzPts val="2800"/>
              <a:buNone/>
              <a:defRPr>
                <a:solidFill>
                  <a:schemeClr val="accent1"/>
                </a:solidFill>
              </a:defRPr>
            </a:lvl5pPr>
            <a:lvl6pPr lvl="5" algn="ctr" rtl="0">
              <a:lnSpc>
                <a:spcPct val="100000"/>
              </a:lnSpc>
              <a:spcBef>
                <a:spcPts val="0"/>
              </a:spcBef>
              <a:spcAft>
                <a:spcPts val="0"/>
              </a:spcAft>
              <a:buClr>
                <a:schemeClr val="accent1"/>
              </a:buClr>
              <a:buSzPts val="2800"/>
              <a:buNone/>
              <a:defRPr>
                <a:solidFill>
                  <a:schemeClr val="accent1"/>
                </a:solidFill>
              </a:defRPr>
            </a:lvl6pPr>
            <a:lvl7pPr lvl="6" algn="ctr" rtl="0">
              <a:lnSpc>
                <a:spcPct val="100000"/>
              </a:lnSpc>
              <a:spcBef>
                <a:spcPts val="0"/>
              </a:spcBef>
              <a:spcAft>
                <a:spcPts val="0"/>
              </a:spcAft>
              <a:buClr>
                <a:schemeClr val="accent1"/>
              </a:buClr>
              <a:buSzPts val="2800"/>
              <a:buNone/>
              <a:defRPr>
                <a:solidFill>
                  <a:schemeClr val="accent1"/>
                </a:solidFill>
              </a:defRPr>
            </a:lvl7pPr>
            <a:lvl8pPr lvl="7" algn="ctr" rtl="0">
              <a:lnSpc>
                <a:spcPct val="100000"/>
              </a:lnSpc>
              <a:spcBef>
                <a:spcPts val="0"/>
              </a:spcBef>
              <a:spcAft>
                <a:spcPts val="0"/>
              </a:spcAft>
              <a:buClr>
                <a:schemeClr val="accent1"/>
              </a:buClr>
              <a:buSzPts val="2800"/>
              <a:buNone/>
              <a:defRPr>
                <a:solidFill>
                  <a:schemeClr val="accent1"/>
                </a:solidFill>
              </a:defRPr>
            </a:lvl8pPr>
            <a:lvl9pPr lvl="8" algn="ctr" rtl="0">
              <a:lnSpc>
                <a:spcPct val="100000"/>
              </a:lnSpc>
              <a:spcBef>
                <a:spcPts val="0"/>
              </a:spcBef>
              <a:spcAft>
                <a:spcPts val="0"/>
              </a:spcAft>
              <a:buClr>
                <a:schemeClr val="accent1"/>
              </a:buClr>
              <a:buSzPts val="2800"/>
              <a:buNone/>
              <a:defRPr>
                <a:solidFill>
                  <a:schemeClr val="accent1"/>
                </a:solidFill>
              </a:defRPr>
            </a:lvl9pPr>
          </a:lstStyle>
          <a:p>
            <a:endParaRPr/>
          </a:p>
        </p:txBody>
      </p:sp>
    </p:spTree>
    <p:extLst>
      <p:ext uri="{BB962C8B-B14F-4D97-AF65-F5344CB8AC3E}">
        <p14:creationId xmlns:p14="http://schemas.microsoft.com/office/powerpoint/2010/main" val="747277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10/28/2024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831355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10/28/2024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116047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10/28/2024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417449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10/28/2024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977513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10/28/2024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450877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2024/10/28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45003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10/28/2024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981710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10/28/2024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587175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364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10/28/2024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030372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10/28/2024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501653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10/28/2024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90268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10/28/2024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216424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8871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775" y="2130128"/>
            <a:ext cx="10362450" cy="1470638"/>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397" y="3885702"/>
            <a:ext cx="8535207" cy="1753277"/>
          </a:xfrm>
          <a:prstGeom prst="rect">
            <a:avLst/>
          </a:prstGeom>
        </p:spPr>
        <p:txBody>
          <a:bodyPr/>
          <a:lstStyle>
            <a:lvl1pPr marL="0" indent="0" algn="ctr">
              <a:buNone/>
              <a:defRPr/>
            </a:lvl1pPr>
            <a:lvl2pPr marL="330876" indent="0" algn="ctr">
              <a:buNone/>
              <a:defRPr/>
            </a:lvl2pPr>
            <a:lvl3pPr marL="661751" indent="0" algn="ctr">
              <a:buNone/>
              <a:defRPr/>
            </a:lvl3pPr>
            <a:lvl4pPr marL="992627" indent="0" algn="ctr">
              <a:buNone/>
              <a:defRPr/>
            </a:lvl4pPr>
            <a:lvl5pPr marL="1323503" indent="0" algn="ctr">
              <a:buNone/>
              <a:defRPr/>
            </a:lvl5pPr>
            <a:lvl6pPr marL="1654378" indent="0" algn="ctr">
              <a:buNone/>
              <a:defRPr/>
            </a:lvl6pPr>
            <a:lvl7pPr marL="1985254" indent="0" algn="ctr">
              <a:buNone/>
              <a:defRPr/>
            </a:lvl7pPr>
            <a:lvl8pPr marL="2316129" indent="0" algn="ctr">
              <a:buNone/>
              <a:defRPr/>
            </a:lvl8pPr>
            <a:lvl9pPr marL="2647005" indent="0" algn="ctr">
              <a:buNone/>
              <a:defRPr/>
            </a:lvl9pPr>
          </a:lstStyle>
          <a:p>
            <a:r>
              <a:rPr lang="zh-CN" altLang="en-US"/>
              <a:t>单击此处编辑母版副标题样式</a:t>
            </a:r>
          </a:p>
        </p:txBody>
      </p:sp>
    </p:spTree>
    <p:extLst>
      <p:ext uri="{BB962C8B-B14F-4D97-AF65-F5344CB8AC3E}">
        <p14:creationId xmlns:p14="http://schemas.microsoft.com/office/powerpoint/2010/main" val="11736764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081" y="1600468"/>
            <a:ext cx="10973838" cy="452565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81976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2024/10/28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18901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225" y="4407319"/>
            <a:ext cx="10363603" cy="1361490"/>
          </a:xfrm>
          <a:prstGeom prst="rect">
            <a:avLst/>
          </a:prstGeom>
        </p:spPr>
        <p:txBody>
          <a:bodyPr anchor="t"/>
          <a:lstStyle>
            <a:lvl1pPr algn="l">
              <a:defRPr sz="2895" b="1" cap="all"/>
            </a:lvl1pPr>
          </a:lstStyle>
          <a:p>
            <a:r>
              <a:rPr lang="zh-CN" altLang="en-US"/>
              <a:t>单击此处编辑母版标题样式</a:t>
            </a:r>
          </a:p>
        </p:txBody>
      </p:sp>
      <p:sp>
        <p:nvSpPr>
          <p:cNvPr id="3" name="文本占位符 2"/>
          <p:cNvSpPr>
            <a:spLocks noGrp="1"/>
          </p:cNvSpPr>
          <p:nvPr>
            <p:ph type="body" idx="1"/>
          </p:nvPr>
        </p:nvSpPr>
        <p:spPr>
          <a:xfrm>
            <a:off x="963225" y="2906808"/>
            <a:ext cx="10363603" cy="1500511"/>
          </a:xfrm>
          <a:prstGeom prst="rect">
            <a:avLst/>
          </a:prstGeom>
        </p:spPr>
        <p:txBody>
          <a:bodyPr anchor="b"/>
          <a:lstStyle>
            <a:lvl1pPr marL="0" indent="0">
              <a:buNone/>
              <a:defRPr sz="1447"/>
            </a:lvl1pPr>
            <a:lvl2pPr marL="330876" indent="0">
              <a:buNone/>
              <a:defRPr sz="1303"/>
            </a:lvl2pPr>
            <a:lvl3pPr marL="661751" indent="0">
              <a:buNone/>
              <a:defRPr sz="1158"/>
            </a:lvl3pPr>
            <a:lvl4pPr marL="992627" indent="0">
              <a:buNone/>
              <a:defRPr sz="1013"/>
            </a:lvl4pPr>
            <a:lvl5pPr marL="1323503" indent="0">
              <a:buNone/>
              <a:defRPr sz="1013"/>
            </a:lvl5pPr>
            <a:lvl6pPr marL="1654378" indent="0">
              <a:buNone/>
              <a:defRPr sz="1013"/>
            </a:lvl6pPr>
            <a:lvl7pPr marL="1985254" indent="0">
              <a:buNone/>
              <a:defRPr sz="1013"/>
            </a:lvl7pPr>
            <a:lvl8pPr marL="2316129" indent="0">
              <a:buNone/>
              <a:defRPr sz="1013"/>
            </a:lvl8pPr>
            <a:lvl9pPr marL="2647005" indent="0">
              <a:buNone/>
              <a:defRPr sz="1013"/>
            </a:lvl9pPr>
          </a:lstStyle>
          <a:p>
            <a:pPr lvl="0"/>
            <a:r>
              <a:rPr lang="zh-CN" altLang="en-US"/>
              <a:t>单击此处编辑母版文本样式</a:t>
            </a:r>
          </a:p>
        </p:txBody>
      </p:sp>
    </p:spTree>
    <p:extLst>
      <p:ext uri="{BB962C8B-B14F-4D97-AF65-F5344CB8AC3E}">
        <p14:creationId xmlns:p14="http://schemas.microsoft.com/office/powerpoint/2010/main" val="36096744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081" y="1600468"/>
            <a:ext cx="5430971" cy="4525659"/>
          </a:xfrm>
          <a:prstGeom prst="rect">
            <a:avLst/>
          </a:prstGeom>
        </p:spPr>
        <p:txBody>
          <a:bodyPr/>
          <a:lstStyle>
            <a:lvl1pPr>
              <a:defRPr sz="2026"/>
            </a:lvl1pPr>
            <a:lvl2pPr>
              <a:defRPr sz="1737"/>
            </a:lvl2pPr>
            <a:lvl3pPr>
              <a:defRPr sz="1447"/>
            </a:lvl3pPr>
            <a:lvl4pPr>
              <a:defRPr sz="1303"/>
            </a:lvl4pPr>
            <a:lvl5pPr>
              <a:defRPr sz="1303"/>
            </a:lvl5pPr>
            <a:lvl6pPr>
              <a:defRPr sz="1303"/>
            </a:lvl6pPr>
            <a:lvl7pPr>
              <a:defRPr sz="1303"/>
            </a:lvl7pPr>
            <a:lvl8pPr>
              <a:defRPr sz="1303"/>
            </a:lvl8pPr>
            <a:lvl9pPr>
              <a:defRPr sz="130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0794" y="1600468"/>
            <a:ext cx="5432125" cy="4525659"/>
          </a:xfrm>
          <a:prstGeom prst="rect">
            <a:avLst/>
          </a:prstGeom>
        </p:spPr>
        <p:txBody>
          <a:bodyPr/>
          <a:lstStyle>
            <a:lvl1pPr>
              <a:defRPr sz="2026"/>
            </a:lvl1pPr>
            <a:lvl2pPr>
              <a:defRPr sz="1737"/>
            </a:lvl2pPr>
            <a:lvl3pPr>
              <a:defRPr sz="1447"/>
            </a:lvl3pPr>
            <a:lvl4pPr>
              <a:defRPr sz="1303"/>
            </a:lvl4pPr>
            <a:lvl5pPr>
              <a:defRPr sz="1303"/>
            </a:lvl5pPr>
            <a:lvl6pPr>
              <a:defRPr sz="1303"/>
            </a:lvl6pPr>
            <a:lvl7pPr>
              <a:defRPr sz="1303"/>
            </a:lvl7pPr>
            <a:lvl8pPr>
              <a:defRPr sz="1303"/>
            </a:lvl8pPr>
            <a:lvl9pPr>
              <a:defRPr sz="130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608540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081" y="1534979"/>
            <a:ext cx="5387136" cy="639958"/>
          </a:xfrm>
          <a:prstGeom prst="rect">
            <a:avLst/>
          </a:prstGeom>
        </p:spPr>
        <p:txBody>
          <a:bodyPr anchor="b"/>
          <a:lstStyle>
            <a:lvl1pPr marL="0" indent="0">
              <a:buNone/>
              <a:defRPr sz="1737" b="1"/>
            </a:lvl1pPr>
            <a:lvl2pPr marL="330876" indent="0">
              <a:buNone/>
              <a:defRPr sz="1447" b="1"/>
            </a:lvl2pPr>
            <a:lvl3pPr marL="661751" indent="0">
              <a:buNone/>
              <a:defRPr sz="1303" b="1"/>
            </a:lvl3pPr>
            <a:lvl4pPr marL="992627" indent="0">
              <a:buNone/>
              <a:defRPr sz="1158" b="1"/>
            </a:lvl4pPr>
            <a:lvl5pPr marL="1323503" indent="0">
              <a:buNone/>
              <a:defRPr sz="1158" b="1"/>
            </a:lvl5pPr>
            <a:lvl6pPr marL="1654378" indent="0">
              <a:buNone/>
              <a:defRPr sz="1158" b="1"/>
            </a:lvl6pPr>
            <a:lvl7pPr marL="1985254" indent="0">
              <a:buNone/>
              <a:defRPr sz="1158" b="1"/>
            </a:lvl7pPr>
            <a:lvl8pPr marL="2316129" indent="0">
              <a:buNone/>
              <a:defRPr sz="1158" b="1"/>
            </a:lvl8pPr>
            <a:lvl9pPr marL="2647005" indent="0">
              <a:buNone/>
              <a:defRPr sz="1158" b="1"/>
            </a:lvl9pPr>
          </a:lstStyle>
          <a:p>
            <a:pPr lvl="0"/>
            <a:r>
              <a:rPr lang="zh-CN" altLang="en-US"/>
              <a:t>单击此处编辑母版文本样式</a:t>
            </a:r>
          </a:p>
        </p:txBody>
      </p:sp>
      <p:sp>
        <p:nvSpPr>
          <p:cNvPr id="4" name="内容占位符 3"/>
          <p:cNvSpPr>
            <a:spLocks noGrp="1"/>
          </p:cNvSpPr>
          <p:nvPr>
            <p:ph sz="half" idx="2"/>
          </p:nvPr>
        </p:nvSpPr>
        <p:spPr>
          <a:xfrm>
            <a:off x="609081" y="2174936"/>
            <a:ext cx="5387136" cy="3951191"/>
          </a:xfrm>
          <a:prstGeom prst="rect">
            <a:avLst/>
          </a:prstGeom>
        </p:spPr>
        <p:txBody>
          <a:bodyPr/>
          <a:lstStyle>
            <a:lvl1pPr>
              <a:defRPr sz="1737"/>
            </a:lvl1pPr>
            <a:lvl2pPr>
              <a:defRPr sz="1447"/>
            </a:lvl2pPr>
            <a:lvl3pPr>
              <a:defRPr sz="1303"/>
            </a:lvl3pPr>
            <a:lvl4pPr>
              <a:defRPr sz="1158"/>
            </a:lvl4pPr>
            <a:lvl5pPr>
              <a:defRPr sz="1158"/>
            </a:lvl5pPr>
            <a:lvl6pPr>
              <a:defRPr sz="1158"/>
            </a:lvl6pPr>
            <a:lvl7pPr>
              <a:defRPr sz="1158"/>
            </a:lvl7pPr>
            <a:lvl8pPr>
              <a:defRPr sz="1158"/>
            </a:lvl8pPr>
            <a:lvl9pPr>
              <a:defRPr sz="115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476" y="1534979"/>
            <a:ext cx="5389443" cy="639958"/>
          </a:xfrm>
          <a:prstGeom prst="rect">
            <a:avLst/>
          </a:prstGeom>
        </p:spPr>
        <p:txBody>
          <a:bodyPr anchor="b"/>
          <a:lstStyle>
            <a:lvl1pPr marL="0" indent="0">
              <a:buNone/>
              <a:defRPr sz="1737" b="1"/>
            </a:lvl1pPr>
            <a:lvl2pPr marL="330876" indent="0">
              <a:buNone/>
              <a:defRPr sz="1447" b="1"/>
            </a:lvl2pPr>
            <a:lvl3pPr marL="661751" indent="0">
              <a:buNone/>
              <a:defRPr sz="1303" b="1"/>
            </a:lvl3pPr>
            <a:lvl4pPr marL="992627" indent="0">
              <a:buNone/>
              <a:defRPr sz="1158" b="1"/>
            </a:lvl4pPr>
            <a:lvl5pPr marL="1323503" indent="0">
              <a:buNone/>
              <a:defRPr sz="1158" b="1"/>
            </a:lvl5pPr>
            <a:lvl6pPr marL="1654378" indent="0">
              <a:buNone/>
              <a:defRPr sz="1158" b="1"/>
            </a:lvl6pPr>
            <a:lvl7pPr marL="1985254" indent="0">
              <a:buNone/>
              <a:defRPr sz="1158" b="1"/>
            </a:lvl7pPr>
            <a:lvl8pPr marL="2316129" indent="0">
              <a:buNone/>
              <a:defRPr sz="1158" b="1"/>
            </a:lvl8pPr>
            <a:lvl9pPr marL="2647005" indent="0">
              <a:buNone/>
              <a:defRPr sz="1158" b="1"/>
            </a:lvl9pPr>
          </a:lstStyle>
          <a:p>
            <a:pPr lvl="0"/>
            <a:r>
              <a:rPr lang="zh-CN" altLang="en-US"/>
              <a:t>单击此处编辑母版文本样式</a:t>
            </a:r>
          </a:p>
        </p:txBody>
      </p:sp>
      <p:sp>
        <p:nvSpPr>
          <p:cNvPr id="6" name="内容占位符 5"/>
          <p:cNvSpPr>
            <a:spLocks noGrp="1"/>
          </p:cNvSpPr>
          <p:nvPr>
            <p:ph sz="quarter" idx="4"/>
          </p:nvPr>
        </p:nvSpPr>
        <p:spPr>
          <a:xfrm>
            <a:off x="6193476" y="2174936"/>
            <a:ext cx="5389443" cy="3951191"/>
          </a:xfrm>
          <a:prstGeom prst="rect">
            <a:avLst/>
          </a:prstGeom>
        </p:spPr>
        <p:txBody>
          <a:bodyPr/>
          <a:lstStyle>
            <a:lvl1pPr>
              <a:defRPr sz="1737"/>
            </a:lvl1pPr>
            <a:lvl2pPr>
              <a:defRPr sz="1447"/>
            </a:lvl2pPr>
            <a:lvl3pPr>
              <a:defRPr sz="1303"/>
            </a:lvl3pPr>
            <a:lvl4pPr>
              <a:defRPr sz="1158"/>
            </a:lvl4pPr>
            <a:lvl5pPr>
              <a:defRPr sz="1158"/>
            </a:lvl5pPr>
            <a:lvl6pPr>
              <a:defRPr sz="1158"/>
            </a:lvl6pPr>
            <a:lvl7pPr>
              <a:defRPr sz="1158"/>
            </a:lvl7pPr>
            <a:lvl8pPr>
              <a:defRPr sz="1158"/>
            </a:lvl8pPr>
            <a:lvl9pPr>
              <a:defRPr sz="115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784774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695571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3561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081" y="273447"/>
            <a:ext cx="4012090" cy="1161575"/>
          </a:xfrm>
          <a:prstGeom prst="rect">
            <a:avLst/>
          </a:prstGeom>
        </p:spPr>
        <p:txBody>
          <a:bodyPr anchor="b"/>
          <a:lstStyle>
            <a:lvl1pPr algn="l">
              <a:defRPr sz="1447" b="1"/>
            </a:lvl1pPr>
          </a:lstStyle>
          <a:p>
            <a:r>
              <a:rPr lang="zh-CN" altLang="en-US"/>
              <a:t>单击此处编辑母版标题样式</a:t>
            </a:r>
          </a:p>
        </p:txBody>
      </p:sp>
      <p:sp>
        <p:nvSpPr>
          <p:cNvPr id="3" name="内容占位符 2"/>
          <p:cNvSpPr>
            <a:spLocks noGrp="1"/>
          </p:cNvSpPr>
          <p:nvPr>
            <p:ph idx="1"/>
          </p:nvPr>
        </p:nvSpPr>
        <p:spPr>
          <a:xfrm>
            <a:off x="4766519" y="273447"/>
            <a:ext cx="6816400" cy="5852681"/>
          </a:xfrm>
          <a:prstGeom prst="rect">
            <a:avLst/>
          </a:prstGeom>
        </p:spPr>
        <p:txBody>
          <a:bodyPr/>
          <a:lstStyle>
            <a:lvl1pPr>
              <a:defRPr sz="2316"/>
            </a:lvl1pPr>
            <a:lvl2pPr>
              <a:defRPr sz="2026"/>
            </a:lvl2pPr>
            <a:lvl3pPr>
              <a:defRPr sz="1737"/>
            </a:lvl3pPr>
            <a:lvl4pPr>
              <a:defRPr sz="1447"/>
            </a:lvl4pPr>
            <a:lvl5pPr>
              <a:defRPr sz="1447"/>
            </a:lvl5pPr>
            <a:lvl6pPr>
              <a:defRPr sz="1447"/>
            </a:lvl6pPr>
            <a:lvl7pPr>
              <a:defRPr sz="1447"/>
            </a:lvl7pPr>
            <a:lvl8pPr>
              <a:defRPr sz="1447"/>
            </a:lvl8pPr>
            <a:lvl9pPr>
              <a:defRPr sz="144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081" y="1435021"/>
            <a:ext cx="4012090" cy="4691106"/>
          </a:xfrm>
          <a:prstGeom prst="rect">
            <a:avLst/>
          </a:prstGeom>
        </p:spPr>
        <p:txBody>
          <a:bodyPr/>
          <a:lstStyle>
            <a:lvl1pPr marL="0" indent="0">
              <a:buNone/>
              <a:defRPr sz="1013"/>
            </a:lvl1pPr>
            <a:lvl2pPr marL="330876" indent="0">
              <a:buNone/>
              <a:defRPr sz="868"/>
            </a:lvl2pPr>
            <a:lvl3pPr marL="661751" indent="0">
              <a:buNone/>
              <a:defRPr sz="724"/>
            </a:lvl3pPr>
            <a:lvl4pPr marL="992627" indent="0">
              <a:buNone/>
              <a:defRPr sz="651"/>
            </a:lvl4pPr>
            <a:lvl5pPr marL="1323503" indent="0">
              <a:buNone/>
              <a:defRPr sz="651"/>
            </a:lvl5pPr>
            <a:lvl6pPr marL="1654378" indent="0">
              <a:buNone/>
              <a:defRPr sz="651"/>
            </a:lvl6pPr>
            <a:lvl7pPr marL="1985254" indent="0">
              <a:buNone/>
              <a:defRPr sz="651"/>
            </a:lvl7pPr>
            <a:lvl8pPr marL="2316129" indent="0">
              <a:buNone/>
              <a:defRPr sz="651"/>
            </a:lvl8pPr>
            <a:lvl9pPr marL="2647005" indent="0">
              <a:buNone/>
              <a:defRPr sz="651"/>
            </a:lvl9pPr>
          </a:lstStyle>
          <a:p>
            <a:pPr lvl="0"/>
            <a:r>
              <a:rPr lang="zh-CN" altLang="en-US"/>
              <a:t>单击此处编辑母版文本样式</a:t>
            </a:r>
          </a:p>
        </p:txBody>
      </p:sp>
    </p:spTree>
    <p:extLst>
      <p:ext uri="{BB962C8B-B14F-4D97-AF65-F5344CB8AC3E}">
        <p14:creationId xmlns:p14="http://schemas.microsoft.com/office/powerpoint/2010/main" val="12616317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181" y="4800256"/>
            <a:ext cx="7314739" cy="567574"/>
          </a:xfrm>
          <a:prstGeom prst="rect">
            <a:avLst/>
          </a:prstGeom>
        </p:spPr>
        <p:txBody>
          <a:bodyPr anchor="b"/>
          <a:lstStyle>
            <a:lvl1pPr algn="l">
              <a:defRPr sz="1447" b="1"/>
            </a:lvl1pPr>
          </a:lstStyle>
          <a:p>
            <a:r>
              <a:rPr lang="zh-CN" altLang="en-US"/>
              <a:t>单击此处编辑母版标题样式</a:t>
            </a:r>
          </a:p>
        </p:txBody>
      </p:sp>
      <p:sp>
        <p:nvSpPr>
          <p:cNvPr id="3" name="图片占位符 2"/>
          <p:cNvSpPr>
            <a:spLocks noGrp="1"/>
          </p:cNvSpPr>
          <p:nvPr>
            <p:ph type="pic" idx="1"/>
          </p:nvPr>
        </p:nvSpPr>
        <p:spPr>
          <a:xfrm>
            <a:off x="2390181" y="612384"/>
            <a:ext cx="7314739" cy="4115489"/>
          </a:xfrm>
          <a:prstGeom prst="rect">
            <a:avLst/>
          </a:prstGeom>
        </p:spPr>
        <p:txBody>
          <a:bodyPr/>
          <a:lstStyle>
            <a:lvl1pPr marL="0" indent="0">
              <a:buNone/>
              <a:defRPr sz="2316"/>
            </a:lvl1pPr>
            <a:lvl2pPr marL="330876" indent="0">
              <a:buNone/>
              <a:defRPr sz="2026"/>
            </a:lvl2pPr>
            <a:lvl3pPr marL="661751" indent="0">
              <a:buNone/>
              <a:defRPr sz="1737"/>
            </a:lvl3pPr>
            <a:lvl4pPr marL="992627" indent="0">
              <a:buNone/>
              <a:defRPr sz="1447"/>
            </a:lvl4pPr>
            <a:lvl5pPr marL="1323503" indent="0">
              <a:buNone/>
              <a:defRPr sz="1447"/>
            </a:lvl5pPr>
            <a:lvl6pPr marL="1654378" indent="0">
              <a:buNone/>
              <a:defRPr sz="1447"/>
            </a:lvl6pPr>
            <a:lvl7pPr marL="1985254" indent="0">
              <a:buNone/>
              <a:defRPr sz="1447"/>
            </a:lvl7pPr>
            <a:lvl8pPr marL="2316129" indent="0">
              <a:buNone/>
              <a:defRPr sz="1447"/>
            </a:lvl8pPr>
            <a:lvl9pPr marL="2647005" indent="0">
              <a:buNone/>
              <a:defRPr sz="1447"/>
            </a:lvl9pPr>
          </a:lstStyle>
          <a:p>
            <a:pPr marL="0" marR="0" lvl="0" indent="0" algn="l" defTabSz="1085915" rtl="0" eaLnBrk="0" fontAlgn="base" latinLnBrk="0" hangingPunct="0">
              <a:lnSpc>
                <a:spcPct val="100000"/>
              </a:lnSpc>
              <a:spcBef>
                <a:spcPct val="20000"/>
              </a:spcBef>
              <a:spcAft>
                <a:spcPct val="0"/>
              </a:spcAft>
              <a:buClrTx/>
              <a:buSzTx/>
              <a:buFontTx/>
              <a:buNone/>
              <a:defRPr/>
            </a:pPr>
            <a:endParaRPr kumimoji="0" lang="zh-CN" altLang="en-US" sz="2316"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90181" y="5367830"/>
            <a:ext cx="7314739" cy="804255"/>
          </a:xfrm>
          <a:prstGeom prst="rect">
            <a:avLst/>
          </a:prstGeom>
        </p:spPr>
        <p:txBody>
          <a:bodyPr/>
          <a:lstStyle>
            <a:lvl1pPr marL="0" indent="0">
              <a:buNone/>
              <a:defRPr sz="1013"/>
            </a:lvl1pPr>
            <a:lvl2pPr marL="330876" indent="0">
              <a:buNone/>
              <a:defRPr sz="868"/>
            </a:lvl2pPr>
            <a:lvl3pPr marL="661751" indent="0">
              <a:buNone/>
              <a:defRPr sz="724"/>
            </a:lvl3pPr>
            <a:lvl4pPr marL="992627" indent="0">
              <a:buNone/>
              <a:defRPr sz="651"/>
            </a:lvl4pPr>
            <a:lvl5pPr marL="1323503" indent="0">
              <a:buNone/>
              <a:defRPr sz="651"/>
            </a:lvl5pPr>
            <a:lvl6pPr marL="1654378" indent="0">
              <a:buNone/>
              <a:defRPr sz="651"/>
            </a:lvl6pPr>
            <a:lvl7pPr marL="1985254" indent="0">
              <a:buNone/>
              <a:defRPr sz="651"/>
            </a:lvl7pPr>
            <a:lvl8pPr marL="2316129" indent="0">
              <a:buNone/>
              <a:defRPr sz="651"/>
            </a:lvl8pPr>
            <a:lvl9pPr marL="2647005" indent="0">
              <a:buNone/>
              <a:defRPr sz="651"/>
            </a:lvl9pPr>
          </a:lstStyle>
          <a:p>
            <a:pPr lvl="0"/>
            <a:r>
              <a:rPr lang="zh-CN" altLang="en-US"/>
              <a:t>单击此处编辑母版文本样式</a:t>
            </a:r>
          </a:p>
        </p:txBody>
      </p:sp>
    </p:spTree>
    <p:extLst>
      <p:ext uri="{BB962C8B-B14F-4D97-AF65-F5344CB8AC3E}">
        <p14:creationId xmlns:p14="http://schemas.microsoft.com/office/powerpoint/2010/main" val="9272550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081" y="1600468"/>
            <a:ext cx="10973838" cy="452565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9988720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748" y="274597"/>
            <a:ext cx="2743171" cy="585153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081" y="274597"/>
            <a:ext cx="8119925" cy="585153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9749603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081" y="1600468"/>
            <a:ext cx="5430971" cy="452565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50794" y="1600469"/>
            <a:ext cx="5432125" cy="2207106"/>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50794" y="3917873"/>
            <a:ext cx="5432125" cy="220825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472197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2024/10/28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721939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2095286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8341443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1648936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2024/10/28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5481020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2024/10/28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9682893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2024/10/28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1969804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2024/10/28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8470697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2024/10/28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829837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2024/10/28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7251681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2227861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2024/10/28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99986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0604342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529" y="-297"/>
            <a:ext cx="12193057" cy="6858594"/>
          </a:xfrm>
          <a:prstGeom prst="rect">
            <a:avLst/>
          </a:prstGeom>
        </p:spPr>
      </p:pic>
      <p:pic>
        <p:nvPicPr>
          <p:cNvPr id="7" name="图片 6"/>
          <p:cNvPicPr>
            <a:picLocks noChangeAspect="1"/>
          </p:cNvPicPr>
          <p:nvPr userDrawn="1"/>
        </p:nvPicPr>
        <p:blipFill>
          <a:blip r:embed="rId3"/>
          <a:stretch>
            <a:fillRect/>
          </a:stretch>
        </p:blipFill>
        <p:spPr>
          <a:xfrm>
            <a:off x="-15" y="-297"/>
            <a:ext cx="12065030" cy="6858594"/>
          </a:xfrm>
          <a:prstGeom prst="rect">
            <a:avLst/>
          </a:prstGeom>
        </p:spPr>
      </p:pic>
      <p:pic>
        <p:nvPicPr>
          <p:cNvPr id="8" name="图片 7"/>
          <p:cNvPicPr>
            <a:picLocks noChangeAspect="1"/>
          </p:cNvPicPr>
          <p:nvPr userDrawn="1"/>
        </p:nvPicPr>
        <p:blipFill>
          <a:blip r:embed="rId4"/>
          <a:stretch>
            <a:fillRect/>
          </a:stretch>
        </p:blipFill>
        <p:spPr>
          <a:xfrm>
            <a:off x="193246" y="103202"/>
            <a:ext cx="11979678" cy="6767147"/>
          </a:xfrm>
          <a:prstGeom prst="rect">
            <a:avLst/>
          </a:prstGeom>
        </p:spPr>
      </p:pic>
      <p:pic>
        <p:nvPicPr>
          <p:cNvPr id="9" name="图片 8"/>
          <p:cNvPicPr>
            <a:picLocks noChangeAspect="1"/>
          </p:cNvPicPr>
          <p:nvPr userDrawn="1"/>
        </p:nvPicPr>
        <p:blipFill>
          <a:blip r:embed="rId5"/>
          <a:stretch>
            <a:fillRect/>
          </a:stretch>
        </p:blipFill>
        <p:spPr>
          <a:xfrm>
            <a:off x="-116362" y="6498618"/>
            <a:ext cx="12424725" cy="560881"/>
          </a:xfrm>
          <a:prstGeom prst="rect">
            <a:avLst/>
          </a:prstGeom>
        </p:spPr>
      </p:pic>
      <p:pic>
        <p:nvPicPr>
          <p:cNvPr id="10" name="图片 9"/>
          <p:cNvPicPr>
            <a:picLocks noChangeAspect="1"/>
          </p:cNvPicPr>
          <p:nvPr userDrawn="1"/>
        </p:nvPicPr>
        <p:blipFill>
          <a:blip r:embed="rId6"/>
          <a:stretch>
            <a:fillRect/>
          </a:stretch>
        </p:blipFill>
        <p:spPr>
          <a:xfrm>
            <a:off x="10522403" y="5776387"/>
            <a:ext cx="1146147" cy="597460"/>
          </a:xfrm>
          <a:prstGeom prst="rect">
            <a:avLst/>
          </a:prstGeom>
        </p:spPr>
      </p:pic>
    </p:spTree>
    <p:extLst>
      <p:ext uri="{BB962C8B-B14F-4D97-AF65-F5344CB8AC3E}">
        <p14:creationId xmlns:p14="http://schemas.microsoft.com/office/powerpoint/2010/main" val="31210512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8706609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261130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458872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68185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2024/10/28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377492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2024/10/28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67429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12173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967802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2024/10/28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81399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95400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969443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56791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17438492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9362686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8495139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4012F6D-D38C-4D40-A1B9-7F503AF9D077}" type="slidenum">
              <a:rPr lang="en-US" altLang="en-US" smtClean="0"/>
              <a:pPr/>
              <a:t>‹#›</a:t>
            </a:fld>
            <a:endParaRPr lang="en-US" altLang="en-US"/>
          </a:p>
        </p:txBody>
      </p:sp>
    </p:spTree>
    <p:extLst>
      <p:ext uri="{BB962C8B-B14F-4D97-AF65-F5344CB8AC3E}">
        <p14:creationId xmlns:p14="http://schemas.microsoft.com/office/powerpoint/2010/main" val="12538760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62F810F-A1B2-4F71-8ADA-2DB2A4BF3B6A}" type="slidenum">
              <a:rPr lang="en-US" altLang="en-US" smtClean="0"/>
              <a:pPr/>
              <a:t>‹#›</a:t>
            </a:fld>
            <a:endParaRPr lang="en-US" altLang="en-US"/>
          </a:p>
        </p:txBody>
      </p:sp>
      <p:sp>
        <p:nvSpPr>
          <p:cNvPr id="8" name="Rectangle 7">
            <a:extLst>
              <a:ext uri="{FF2B5EF4-FFF2-40B4-BE49-F238E27FC236}">
                <a16:creationId xmlns:a16="http://schemas.microsoft.com/office/drawing/2014/main" id="{5879649D-9E1C-4EC6-9C12-A2ACC6FEECC1}"/>
              </a:ext>
            </a:extLst>
          </p:cNvPr>
          <p:cNvSpPr/>
          <p:nvPr/>
        </p:nvSpPr>
        <p:spPr>
          <a:xfrm>
            <a:off x="335360" y="332656"/>
            <a:ext cx="11521280" cy="6192688"/>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Assorted circles and squares">
            <a:extLst>
              <a:ext uri="{FF2B5EF4-FFF2-40B4-BE49-F238E27FC236}">
                <a16:creationId xmlns:a16="http://schemas.microsoft.com/office/drawing/2014/main" id="{528D3581-FF3A-4714-8BE5-C7FE140C9F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35149" y="0"/>
            <a:ext cx="2297642" cy="2297642"/>
          </a:xfrm>
          <a:prstGeom prst="rect">
            <a:avLst/>
          </a:prstGeom>
        </p:spPr>
      </p:pic>
    </p:spTree>
    <p:extLst>
      <p:ext uri="{BB962C8B-B14F-4D97-AF65-F5344CB8AC3E}">
        <p14:creationId xmlns:p14="http://schemas.microsoft.com/office/powerpoint/2010/main" val="8255142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fltVal val="0"/>
                                          </p:val>
                                        </p:tav>
                                        <p:tav tm="100000">
                                          <p:val>
                                            <p:strVal val="#ppt_w"/>
                                          </p:val>
                                        </p:tav>
                                      </p:tavLst>
                                    </p:anim>
                                    <p:anim calcmode="lin" valueType="num">
                                      <p:cBhvr>
                                        <p:cTn id="8" dur="250" fill="hold"/>
                                        <p:tgtEl>
                                          <p:spTgt spid="9"/>
                                        </p:tgtEl>
                                        <p:attrNameLst>
                                          <p:attrName>ppt_h</p:attrName>
                                        </p:attrNameLst>
                                      </p:cBhvr>
                                      <p:tavLst>
                                        <p:tav tm="0">
                                          <p:val>
                                            <p:fltVal val="0"/>
                                          </p:val>
                                        </p:tav>
                                        <p:tav tm="100000">
                                          <p:val>
                                            <p:strVal val="#ppt_h"/>
                                          </p:val>
                                        </p:tav>
                                      </p:tavLst>
                                    </p:anim>
                                    <p:animEffect transition="in" filter="fade">
                                      <p:cBhvr>
                                        <p:cTn id="9"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913111-08A0-4429-8EB6-FA2D50B3D80D}" type="slidenum">
              <a:rPr lang="en-US" altLang="en-US" smtClean="0"/>
              <a:pPr/>
              <a:t>‹#›</a:t>
            </a:fld>
            <a:endParaRPr lang="en-US" altLang="en-US"/>
          </a:p>
        </p:txBody>
      </p:sp>
    </p:spTree>
    <p:extLst>
      <p:ext uri="{BB962C8B-B14F-4D97-AF65-F5344CB8AC3E}">
        <p14:creationId xmlns:p14="http://schemas.microsoft.com/office/powerpoint/2010/main" val="29709281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3A31D7B-F39D-4D0F-AAC4-F23F02FE2060}" type="slidenum">
              <a:rPr lang="en-US" altLang="en-US" smtClean="0"/>
              <a:pPr/>
              <a:t>‹#›</a:t>
            </a:fld>
            <a:endParaRPr lang="en-US" altLang="en-US"/>
          </a:p>
        </p:txBody>
      </p:sp>
    </p:spTree>
    <p:extLst>
      <p:ext uri="{BB962C8B-B14F-4D97-AF65-F5344CB8AC3E}">
        <p14:creationId xmlns:p14="http://schemas.microsoft.com/office/powerpoint/2010/main" val="23387366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2024/10/28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922572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538FBF9-1A65-4F25-81EB-A284C44218B0}" type="slidenum">
              <a:rPr lang="en-US" altLang="en-US" smtClean="0"/>
              <a:pPr/>
              <a:t>‹#›</a:t>
            </a:fld>
            <a:endParaRPr lang="en-US" altLang="en-US"/>
          </a:p>
        </p:txBody>
      </p:sp>
    </p:spTree>
    <p:extLst>
      <p:ext uri="{BB962C8B-B14F-4D97-AF65-F5344CB8AC3E}">
        <p14:creationId xmlns:p14="http://schemas.microsoft.com/office/powerpoint/2010/main" val="3416270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74ACC67-013A-431F-9A0F-AC55D1EA5D72}" type="slidenum">
              <a:rPr lang="en-US" altLang="en-US" smtClean="0"/>
              <a:pPr/>
              <a:t>‹#›</a:t>
            </a:fld>
            <a:endParaRPr lang="en-US" altLang="en-US"/>
          </a:p>
        </p:txBody>
      </p:sp>
    </p:spTree>
    <p:extLst>
      <p:ext uri="{BB962C8B-B14F-4D97-AF65-F5344CB8AC3E}">
        <p14:creationId xmlns:p14="http://schemas.microsoft.com/office/powerpoint/2010/main" val="32813539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53F3672-D54A-4B37-9AC7-CC4B520712E6}" type="slidenum">
              <a:rPr lang="en-US" altLang="en-US" smtClean="0"/>
              <a:pPr/>
              <a:t>‹#›</a:t>
            </a:fld>
            <a:endParaRPr lang="en-US" altLang="en-US"/>
          </a:p>
        </p:txBody>
      </p:sp>
    </p:spTree>
    <p:extLst>
      <p:ext uri="{BB962C8B-B14F-4D97-AF65-F5344CB8AC3E}">
        <p14:creationId xmlns:p14="http://schemas.microsoft.com/office/powerpoint/2010/main" val="2284001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EF696E-CCAD-4644-A12F-8956DB12CDA2}" type="slidenum">
              <a:rPr lang="en-US" altLang="en-US" smtClean="0"/>
              <a:pPr/>
              <a:t>‹#›</a:t>
            </a:fld>
            <a:endParaRPr lang="en-US" altLang="en-US"/>
          </a:p>
        </p:txBody>
      </p:sp>
    </p:spTree>
    <p:extLst>
      <p:ext uri="{BB962C8B-B14F-4D97-AF65-F5344CB8AC3E}">
        <p14:creationId xmlns:p14="http://schemas.microsoft.com/office/powerpoint/2010/main" val="24242692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78DAC45-21E0-40FB-A9D1-EE9C6417FCD8}" type="slidenum">
              <a:rPr lang="en-US" altLang="en-US" smtClean="0"/>
              <a:pPr/>
              <a:t>‹#›</a:t>
            </a:fld>
            <a:endParaRPr lang="en-US" altLang="en-US"/>
          </a:p>
        </p:txBody>
      </p:sp>
    </p:spTree>
    <p:extLst>
      <p:ext uri="{BB962C8B-B14F-4D97-AF65-F5344CB8AC3E}">
        <p14:creationId xmlns:p14="http://schemas.microsoft.com/office/powerpoint/2010/main" val="22076496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CF19D2C-6CB7-476A-B006-CF1FEBAA7CF9}" type="slidenum">
              <a:rPr lang="en-US" altLang="en-US" smtClean="0"/>
              <a:pPr/>
              <a:t>‹#›</a:t>
            </a:fld>
            <a:endParaRPr lang="en-US" altLang="en-US"/>
          </a:p>
        </p:txBody>
      </p:sp>
    </p:spTree>
    <p:extLst>
      <p:ext uri="{BB962C8B-B14F-4D97-AF65-F5344CB8AC3E}">
        <p14:creationId xmlns:p14="http://schemas.microsoft.com/office/powerpoint/2010/main" val="2491015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082F0DD-7A89-4CF3-B7EE-BFA86D58AAAA}" type="slidenum">
              <a:rPr lang="en-US" altLang="en-US" smtClean="0"/>
              <a:pPr/>
              <a:t>‹#›</a:t>
            </a:fld>
            <a:endParaRPr lang="en-US" altLang="en-US"/>
          </a:p>
        </p:txBody>
      </p:sp>
    </p:spTree>
    <p:extLst>
      <p:ext uri="{BB962C8B-B14F-4D97-AF65-F5344CB8AC3E}">
        <p14:creationId xmlns:p14="http://schemas.microsoft.com/office/powerpoint/2010/main" val="30848977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8267606"/>
      </p:ext>
    </p:extLst>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968540"/>
      </p:ext>
    </p:extLst>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9016068"/>
      </p:ext>
    </p:extLst>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ags" Target="../tags/tag2.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0.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image" Target="../media/image18.jpeg"/><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ags" Target="../tags/tag3.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9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image" Target="../media/image21.png"/><Relationship Id="rId5" Type="http://schemas.openxmlformats.org/officeDocument/2006/relationships/theme" Target="../theme/theme11.xml"/><Relationship Id="rId4" Type="http://schemas.openxmlformats.org/officeDocument/2006/relationships/slideLayout" Target="../slideLayouts/slideLayout1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image" Target="../media/image3.jpe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2.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ags" Target="../tags/tag1.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4.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theme" Target="../theme/theme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5.jp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7.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8.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7.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6" Type="http://schemas.openxmlformats.org/officeDocument/2006/relationships/image" Target="../media/image13.png"/><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theme" Target="../theme/theme9.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39C4F9E0-8320-4D7D-AF01-057F181D7DA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0" y="1"/>
            <a:ext cx="12192000" cy="6857998"/>
          </a:xfrm>
          <a:prstGeom prst="rect">
            <a:avLst/>
          </a:prstGeom>
        </p:spPr>
      </p:pic>
      <p:pic>
        <p:nvPicPr>
          <p:cNvPr id="15" name="图片 14">
            <a:extLst>
              <a:ext uri="{FF2B5EF4-FFF2-40B4-BE49-F238E27FC236}">
                <a16:creationId xmlns:a16="http://schemas.microsoft.com/office/drawing/2014/main" id="{BC72ED66-E500-4220-95BA-7024D40C6BDA}"/>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l="27621" t="48925" r="27763" b="13136"/>
          <a:stretch/>
        </p:blipFill>
        <p:spPr>
          <a:xfrm>
            <a:off x="1" y="5440074"/>
            <a:ext cx="4267200" cy="1417926"/>
          </a:xfrm>
          <a:prstGeom prst="rect">
            <a:avLst/>
          </a:prstGeom>
        </p:spPr>
      </p:pic>
      <p:pic>
        <p:nvPicPr>
          <p:cNvPr id="16" name="图片 15">
            <a:extLst>
              <a:ext uri="{FF2B5EF4-FFF2-40B4-BE49-F238E27FC236}">
                <a16:creationId xmlns:a16="http://schemas.microsoft.com/office/drawing/2014/main" id="{AD29AE61-DB5C-4178-8097-2199B44BFE6A}"/>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l="27621" t="48925" r="27763" b="13136"/>
          <a:stretch/>
        </p:blipFill>
        <p:spPr>
          <a:xfrm flipH="1">
            <a:off x="7924800" y="5440074"/>
            <a:ext cx="4267200" cy="1417926"/>
          </a:xfrm>
          <a:prstGeom prst="rect">
            <a:avLst/>
          </a:prstGeom>
        </p:spPr>
      </p:pic>
    </p:spTree>
    <p:extLst>
      <p:ext uri="{BB962C8B-B14F-4D97-AF65-F5344CB8AC3E}">
        <p14:creationId xmlns:p14="http://schemas.microsoft.com/office/powerpoint/2010/main" val="2180745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 name="Group 3">
            <a:extLst>
              <a:ext uri="{FF2B5EF4-FFF2-40B4-BE49-F238E27FC236}">
                <a16:creationId xmlns:a16="http://schemas.microsoft.com/office/drawing/2014/main" id="{799DFF03-7955-4399-8B1B-8FDE3AC46766}"/>
              </a:ext>
            </a:extLst>
          </p:cNvPr>
          <p:cNvGrpSpPr/>
          <p:nvPr userDrawn="1"/>
        </p:nvGrpSpPr>
        <p:grpSpPr>
          <a:xfrm>
            <a:off x="-2568661" y="0"/>
            <a:ext cx="17941948" cy="8517861"/>
            <a:chOff x="-2568661" y="0"/>
            <a:chExt cx="17941948" cy="8517861"/>
          </a:xfrm>
        </p:grpSpPr>
        <p:sp>
          <p:nvSpPr>
            <p:cNvPr id="5" name="Oval 4">
              <a:extLst>
                <a:ext uri="{FF2B5EF4-FFF2-40B4-BE49-F238E27FC236}">
                  <a16:creationId xmlns:a16="http://schemas.microsoft.com/office/drawing/2014/main" id="{EBEE559A-4AB4-4586-A8E3-A8850013A582}"/>
                </a:ext>
              </a:extLst>
            </p:cNvPr>
            <p:cNvSpPr>
              <a:spLocks noChangeAspect="1"/>
            </p:cNvSpPr>
            <p:nvPr userDrawn="1">
              <p:custDataLst>
                <p:tags r:id="rId13"/>
              </p:custDataLst>
            </p:nvPr>
          </p:nvSpPr>
          <p:spPr>
            <a:xfrm>
              <a:off x="-2568661" y="7710616"/>
              <a:ext cx="807245" cy="807245"/>
            </a:xfrm>
            <a:prstGeom prst="ellipse">
              <a:avLst/>
            </a:prstGeom>
            <a:blipFill dpi="0" rotWithShape="0">
              <a:blip r:embed="rId15" cstate="print">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Oval 5">
              <a:extLst>
                <a:ext uri="{FF2B5EF4-FFF2-40B4-BE49-F238E27FC236}">
                  <a16:creationId xmlns:a16="http://schemas.microsoft.com/office/drawing/2014/main" id="{D08CDD2E-97B5-43D4-9166-5BC5D3B8F28B}"/>
                </a:ext>
              </a:extLst>
            </p:cNvPr>
            <p:cNvSpPr>
              <a:spLocks noChangeAspect="1"/>
            </p:cNvSpPr>
            <p:nvPr userDrawn="1">
              <p:custDataLst>
                <p:tags r:id="rId14"/>
              </p:custDataLst>
            </p:nvPr>
          </p:nvSpPr>
          <p:spPr>
            <a:xfrm>
              <a:off x="14566042" y="0"/>
              <a:ext cx="807245" cy="807245"/>
            </a:xfrm>
            <a:prstGeom prst="ellipse">
              <a:avLst/>
            </a:prstGeom>
            <a:blipFill dpi="0" rotWithShape="0">
              <a:blip r:embed="rId15" cstate="print">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1444664079"/>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F25ACC-AF62-AE48-AFC4-1D0336934CD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11074400" y="6538912"/>
            <a:ext cx="1908786" cy="1969469"/>
          </a:xfrm>
          <a:prstGeom prst="rect">
            <a:avLst/>
          </a:prstGeom>
        </p:spPr>
      </p:pic>
      <p:sp>
        <p:nvSpPr>
          <p:cNvPr id="3" name="Rectangle 2">
            <a:extLst>
              <a:ext uri="{FF2B5EF4-FFF2-40B4-BE49-F238E27FC236}">
                <a16:creationId xmlns:a16="http://schemas.microsoft.com/office/drawing/2014/main" id="{02467D96-C887-0045-BCB3-3CCBDE7D243C}"/>
              </a:ext>
            </a:extLst>
          </p:cNvPr>
          <p:cNvSpPr/>
          <p:nvPr userDrawn="1"/>
        </p:nvSpPr>
        <p:spPr>
          <a:xfrm>
            <a:off x="10173574" y="7338980"/>
            <a:ext cx="107593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2060"/>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002060"/>
                </a:solidFill>
                <a:effectLst/>
                <a:uLnTx/>
                <a:uFillTx/>
                <a:latin typeface="#9Slide07 HoneyCream" pitchFamily="2" charset="0"/>
                <a:ea typeface="+mn-ea"/>
                <a:cs typeface="+mn-cs"/>
              </a:rPr>
              <a:t> Non </a:t>
            </a:r>
            <a:endParaRPr kumimoji="0" lang="en-GB"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4" name="Rectangle 3">
            <a:extLst>
              <a:ext uri="{FF2B5EF4-FFF2-40B4-BE49-F238E27FC236}">
                <a16:creationId xmlns:a16="http://schemas.microsoft.com/office/drawing/2014/main" id="{EAFF8A7B-EED0-4C4B-9A0C-B77296916007}"/>
              </a:ext>
            </a:extLst>
          </p:cNvPr>
          <p:cNvSpPr/>
          <p:nvPr userDrawn="1"/>
        </p:nvSpPr>
        <p:spPr>
          <a:xfrm>
            <a:off x="4856713" y="7708312"/>
            <a:ext cx="107593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2060"/>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002060"/>
                </a:solidFill>
                <a:effectLst/>
                <a:uLnTx/>
                <a:uFillTx/>
                <a:latin typeface="#9Slide07 HoneyCream" pitchFamily="2" charset="0"/>
                <a:ea typeface="+mn-ea"/>
                <a:cs typeface="+mn-cs"/>
              </a:rPr>
              <a:t> Non </a:t>
            </a:r>
            <a:endParaRPr kumimoji="0" lang="en-GB"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5" name="Rectangle 4">
            <a:extLst>
              <a:ext uri="{FF2B5EF4-FFF2-40B4-BE49-F238E27FC236}">
                <a16:creationId xmlns:a16="http://schemas.microsoft.com/office/drawing/2014/main" id="{2DDDFBD9-05EB-8F40-9F59-7B50F920CB34}"/>
              </a:ext>
            </a:extLst>
          </p:cNvPr>
          <p:cNvSpPr/>
          <p:nvPr userDrawn="1"/>
        </p:nvSpPr>
        <p:spPr>
          <a:xfrm>
            <a:off x="1209902" y="7708312"/>
            <a:ext cx="107593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2060"/>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002060"/>
                </a:solidFill>
                <a:effectLst/>
                <a:uLnTx/>
                <a:uFillTx/>
                <a:latin typeface="#9Slide07 HoneyCream" pitchFamily="2" charset="0"/>
                <a:ea typeface="+mn-ea"/>
                <a:cs typeface="+mn-cs"/>
              </a:rPr>
              <a:t> Non </a:t>
            </a:r>
            <a:endParaRPr kumimoji="0" lang="en-GB"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759625297"/>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9" r:id="rId4"/>
  </p:sldLayoutIdLst>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2F288E0-7875-42C4-84C8-98DBBD3BF4D2}" type="datetimeFigureOut">
              <a:rPr lang="zh-CN" altLang="en-US" smtClean="0">
                <a:solidFill>
                  <a:prstClr val="black">
                    <a:tint val="75000"/>
                  </a:prstClr>
                </a:solidFill>
              </a:rPr>
              <a:pPr defTabSz="914400"/>
              <a:t>2024/10/28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D9BB5D0-35E4-459D-AEF3-FE4D7C45CC19}"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6327237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943" fontAlgn="base">
              <a:spcBef>
                <a:spcPct val="0"/>
              </a:spcBef>
              <a:spcAft>
                <a:spcPct val="0"/>
              </a:spcAft>
            </a:pPr>
            <a:fld id="{43A93E93-166D-47F5-9EF1-ACEABE24AEEA}" type="datetimeFigureOut">
              <a:rPr lang="zh-CN" altLang="en-US" smtClean="0">
                <a:solidFill>
                  <a:prstClr val="black">
                    <a:tint val="75000"/>
                  </a:prstClr>
                </a:solidFill>
              </a:rPr>
              <a:pPr defTabSz="866943" fontAlgn="base">
                <a:spcBef>
                  <a:spcPct val="0"/>
                </a:spcBef>
                <a:spcAft>
                  <a:spcPct val="0"/>
                </a:spcAft>
              </a:pPr>
              <a:t>2024/10/28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94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943" fontAlgn="base">
              <a:spcBef>
                <a:spcPct val="0"/>
              </a:spcBef>
              <a:spcAft>
                <a:spcPct val="0"/>
              </a:spcAft>
            </a:pPr>
            <a:fld id="{118D5ACA-62CA-46DB-AD6B-12EDD6D51A23}" type="slidenum">
              <a:rPr lang="zh-CN" altLang="en-US" smtClean="0">
                <a:solidFill>
                  <a:prstClr val="black">
                    <a:tint val="75000"/>
                  </a:prstClr>
                </a:solidFill>
              </a:rPr>
              <a:pPr defTabSz="866943"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383578524"/>
      </p:ext>
    </p:extLst>
  </p:cSld>
  <p:clrMap bg1="lt1" tx1="dk1" bg2="lt2" tx2="dk2" accent1="accent1" accent2="accent2" accent3="accent3" accent4="accent4" accent5="accent5" accent6="accent6" hlink="hlink" folHlink="folHlink"/>
  <p:sldLayoutIdLst>
    <p:sldLayoutId id="2147483676" r:id="rId1"/>
    <p:sldLayoutId id="2147483677" r:id="rId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403925370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049748827"/>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10/28/2024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9952355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1-"/>
          <p:cNvPicPr>
            <a:picLocks noChangeAspect="1"/>
          </p:cNvPicPr>
          <p:nvPr userDrawn="1"/>
        </p:nvPicPr>
        <p:blipFill>
          <a:blip r:embed="rId14"/>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103133127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hf sldNum="0" hdr="0" ftr="0" dt="0"/>
  <p:txStyles>
    <p:titleStyle>
      <a:lvl1pPr algn="ctr" defTabSz="1085915" rtl="0" eaLnBrk="0" fontAlgn="base" hangingPunct="0">
        <a:spcBef>
          <a:spcPct val="0"/>
        </a:spcBef>
        <a:spcAft>
          <a:spcPct val="0"/>
        </a:spcAft>
        <a:defRPr sz="5211">
          <a:solidFill>
            <a:schemeClr val="tx2"/>
          </a:solidFill>
          <a:latin typeface="+mj-lt"/>
          <a:ea typeface="+mj-ea"/>
          <a:cs typeface="+mj-cs"/>
        </a:defRPr>
      </a:lvl1pPr>
      <a:lvl2pPr algn="ctr" defTabSz="1085915" rtl="0" eaLnBrk="0" fontAlgn="base" hangingPunct="0">
        <a:spcBef>
          <a:spcPct val="0"/>
        </a:spcBef>
        <a:spcAft>
          <a:spcPct val="0"/>
        </a:spcAft>
        <a:defRPr sz="5211">
          <a:solidFill>
            <a:schemeClr val="tx2"/>
          </a:solidFill>
          <a:latin typeface="Arial" panose="020B0604020202020204" pitchFamily="34" charset="0"/>
          <a:ea typeface="SimSun" panose="02010600030101010101" pitchFamily="2" charset="-122"/>
        </a:defRPr>
      </a:lvl2pPr>
      <a:lvl3pPr algn="ctr" defTabSz="1085915" rtl="0" eaLnBrk="0" fontAlgn="base" hangingPunct="0">
        <a:spcBef>
          <a:spcPct val="0"/>
        </a:spcBef>
        <a:spcAft>
          <a:spcPct val="0"/>
        </a:spcAft>
        <a:defRPr sz="5211">
          <a:solidFill>
            <a:schemeClr val="tx2"/>
          </a:solidFill>
          <a:latin typeface="Arial" panose="020B0604020202020204" pitchFamily="34" charset="0"/>
          <a:ea typeface="SimSun" panose="02010600030101010101" pitchFamily="2" charset="-122"/>
        </a:defRPr>
      </a:lvl3pPr>
      <a:lvl4pPr algn="ctr" defTabSz="1085915" rtl="0" eaLnBrk="0" fontAlgn="base" hangingPunct="0">
        <a:spcBef>
          <a:spcPct val="0"/>
        </a:spcBef>
        <a:spcAft>
          <a:spcPct val="0"/>
        </a:spcAft>
        <a:defRPr sz="5211">
          <a:solidFill>
            <a:schemeClr val="tx2"/>
          </a:solidFill>
          <a:latin typeface="Arial" panose="020B0604020202020204" pitchFamily="34" charset="0"/>
          <a:ea typeface="SimSun" panose="02010600030101010101" pitchFamily="2" charset="-122"/>
        </a:defRPr>
      </a:lvl4pPr>
      <a:lvl5pPr algn="ctr" defTabSz="1085915" rtl="0" eaLnBrk="0" fontAlgn="base" hangingPunct="0">
        <a:spcBef>
          <a:spcPct val="0"/>
        </a:spcBef>
        <a:spcAft>
          <a:spcPct val="0"/>
        </a:spcAft>
        <a:defRPr sz="5211">
          <a:solidFill>
            <a:schemeClr val="tx2"/>
          </a:solidFill>
          <a:latin typeface="Arial" panose="020B0604020202020204" pitchFamily="34" charset="0"/>
          <a:ea typeface="SimSun" panose="02010600030101010101" pitchFamily="2" charset="-122"/>
        </a:defRPr>
      </a:lvl5pPr>
      <a:lvl6pPr marL="330876" algn="ctr" defTabSz="1085915" rtl="0" fontAlgn="base">
        <a:spcBef>
          <a:spcPct val="0"/>
        </a:spcBef>
        <a:spcAft>
          <a:spcPct val="0"/>
        </a:spcAft>
        <a:defRPr sz="5211">
          <a:solidFill>
            <a:schemeClr val="tx2"/>
          </a:solidFill>
          <a:latin typeface="Arial" panose="020B0604020202020204" pitchFamily="34" charset="0"/>
          <a:ea typeface="SimSun" panose="02010600030101010101" pitchFamily="2" charset="-122"/>
        </a:defRPr>
      </a:lvl6pPr>
      <a:lvl7pPr marL="661751" algn="ctr" defTabSz="1085915" rtl="0" fontAlgn="base">
        <a:spcBef>
          <a:spcPct val="0"/>
        </a:spcBef>
        <a:spcAft>
          <a:spcPct val="0"/>
        </a:spcAft>
        <a:defRPr sz="5211">
          <a:solidFill>
            <a:schemeClr val="tx2"/>
          </a:solidFill>
          <a:latin typeface="Arial" panose="020B0604020202020204" pitchFamily="34" charset="0"/>
          <a:ea typeface="SimSun" panose="02010600030101010101" pitchFamily="2" charset="-122"/>
        </a:defRPr>
      </a:lvl7pPr>
      <a:lvl8pPr marL="992627" algn="ctr" defTabSz="1085915" rtl="0" fontAlgn="base">
        <a:spcBef>
          <a:spcPct val="0"/>
        </a:spcBef>
        <a:spcAft>
          <a:spcPct val="0"/>
        </a:spcAft>
        <a:defRPr sz="5211">
          <a:solidFill>
            <a:schemeClr val="tx2"/>
          </a:solidFill>
          <a:latin typeface="Arial" panose="020B0604020202020204" pitchFamily="34" charset="0"/>
          <a:ea typeface="SimSun" panose="02010600030101010101" pitchFamily="2" charset="-122"/>
        </a:defRPr>
      </a:lvl8pPr>
      <a:lvl9pPr marL="1323503" algn="ctr" defTabSz="1085915" rtl="0" fontAlgn="base">
        <a:spcBef>
          <a:spcPct val="0"/>
        </a:spcBef>
        <a:spcAft>
          <a:spcPct val="0"/>
        </a:spcAft>
        <a:defRPr sz="5211">
          <a:solidFill>
            <a:schemeClr val="tx2"/>
          </a:solidFill>
          <a:latin typeface="Arial" panose="020B0604020202020204" pitchFamily="34" charset="0"/>
          <a:ea typeface="SimSun" panose="02010600030101010101" pitchFamily="2" charset="-122"/>
        </a:defRPr>
      </a:lvl9pPr>
    </p:titleStyle>
    <p:bodyStyle>
      <a:lvl1pPr marL="406701" indent="-406701" algn="l" defTabSz="1085915" rtl="0" eaLnBrk="0" fontAlgn="base" hangingPunct="0">
        <a:spcBef>
          <a:spcPct val="20000"/>
        </a:spcBef>
        <a:spcAft>
          <a:spcPct val="0"/>
        </a:spcAft>
        <a:buChar char="•"/>
        <a:defRPr sz="3763">
          <a:solidFill>
            <a:schemeClr val="tx1"/>
          </a:solidFill>
          <a:latin typeface="+mn-lt"/>
          <a:ea typeface="+mn-ea"/>
          <a:cs typeface="+mn-cs"/>
        </a:defRPr>
      </a:lvl1pPr>
      <a:lvl2pPr marL="882335" indent="-340067" algn="l" defTabSz="1085915" rtl="0" eaLnBrk="0" fontAlgn="base" hangingPunct="0">
        <a:spcBef>
          <a:spcPct val="20000"/>
        </a:spcBef>
        <a:spcAft>
          <a:spcPct val="0"/>
        </a:spcAft>
        <a:buChar char="–"/>
        <a:defRPr sz="3329">
          <a:solidFill>
            <a:schemeClr val="tx1"/>
          </a:solidFill>
          <a:latin typeface="+mn-lt"/>
          <a:ea typeface="+mn-ea"/>
        </a:defRPr>
      </a:lvl2pPr>
      <a:lvl3pPr marL="1357050" indent="-271134" algn="l" defTabSz="1085915" rtl="0" eaLnBrk="0" fontAlgn="base" hangingPunct="0">
        <a:spcBef>
          <a:spcPct val="20000"/>
        </a:spcBef>
        <a:spcAft>
          <a:spcPct val="0"/>
        </a:spcAft>
        <a:buChar char="•"/>
        <a:defRPr sz="2822">
          <a:solidFill>
            <a:schemeClr val="tx1"/>
          </a:solidFill>
          <a:latin typeface="+mn-lt"/>
          <a:ea typeface="+mn-ea"/>
        </a:defRPr>
      </a:lvl3pPr>
      <a:lvl4pPr marL="1900237" indent="-272513" algn="l" defTabSz="1085915" rtl="0" eaLnBrk="0" fontAlgn="base" hangingPunct="0">
        <a:spcBef>
          <a:spcPct val="20000"/>
        </a:spcBef>
        <a:spcAft>
          <a:spcPct val="0"/>
        </a:spcAft>
        <a:buChar char="–"/>
        <a:defRPr sz="2388">
          <a:solidFill>
            <a:schemeClr val="tx1"/>
          </a:solidFill>
          <a:latin typeface="+mn-lt"/>
          <a:ea typeface="+mn-ea"/>
        </a:defRPr>
      </a:lvl4pPr>
      <a:lvl5pPr marL="2442506" indent="-271134" algn="l" defTabSz="1085915" rtl="0" eaLnBrk="0" fontAlgn="base" hangingPunct="0">
        <a:spcBef>
          <a:spcPct val="20000"/>
        </a:spcBef>
        <a:spcAft>
          <a:spcPct val="0"/>
        </a:spcAft>
        <a:buChar char="»"/>
        <a:defRPr sz="2388">
          <a:solidFill>
            <a:schemeClr val="tx1"/>
          </a:solidFill>
          <a:latin typeface="+mn-lt"/>
          <a:ea typeface="+mn-ea"/>
        </a:defRPr>
      </a:lvl5pPr>
      <a:lvl6pPr marL="2773381" indent="-271134" algn="l" defTabSz="1085915" rtl="0" fontAlgn="base">
        <a:spcBef>
          <a:spcPct val="20000"/>
        </a:spcBef>
        <a:spcAft>
          <a:spcPct val="0"/>
        </a:spcAft>
        <a:buChar char="»"/>
        <a:defRPr sz="2388">
          <a:solidFill>
            <a:schemeClr val="tx1"/>
          </a:solidFill>
          <a:latin typeface="+mn-lt"/>
          <a:ea typeface="+mn-ea"/>
        </a:defRPr>
      </a:lvl6pPr>
      <a:lvl7pPr marL="3104257" indent="-271134" algn="l" defTabSz="1085915" rtl="0" fontAlgn="base">
        <a:spcBef>
          <a:spcPct val="20000"/>
        </a:spcBef>
        <a:spcAft>
          <a:spcPct val="0"/>
        </a:spcAft>
        <a:buChar char="»"/>
        <a:defRPr sz="2388">
          <a:solidFill>
            <a:schemeClr val="tx1"/>
          </a:solidFill>
          <a:latin typeface="+mn-lt"/>
          <a:ea typeface="+mn-ea"/>
        </a:defRPr>
      </a:lvl7pPr>
      <a:lvl8pPr marL="3435133" indent="-271134" algn="l" defTabSz="1085915" rtl="0" fontAlgn="base">
        <a:spcBef>
          <a:spcPct val="20000"/>
        </a:spcBef>
        <a:spcAft>
          <a:spcPct val="0"/>
        </a:spcAft>
        <a:buChar char="»"/>
        <a:defRPr sz="2388">
          <a:solidFill>
            <a:schemeClr val="tx1"/>
          </a:solidFill>
          <a:latin typeface="+mn-lt"/>
          <a:ea typeface="+mn-ea"/>
        </a:defRPr>
      </a:lvl8pPr>
      <a:lvl9pPr marL="3766008" indent="-271134" algn="l" defTabSz="1085915" rtl="0" fontAlgn="base">
        <a:spcBef>
          <a:spcPct val="20000"/>
        </a:spcBef>
        <a:spcAft>
          <a:spcPct val="0"/>
        </a:spcAft>
        <a:buChar char="»"/>
        <a:defRPr sz="2388">
          <a:solidFill>
            <a:schemeClr val="tx1"/>
          </a:solidFill>
          <a:latin typeface="+mn-lt"/>
          <a:ea typeface="+mn-ea"/>
        </a:defRPr>
      </a:lvl9pPr>
    </p:bodyStyle>
    <p:otherStyle>
      <a:defPPr>
        <a:defRPr lang="zh-CN"/>
      </a:defPPr>
      <a:lvl1pPr marL="0" algn="l" defTabSz="661751" rtl="0" eaLnBrk="1" latinLnBrk="0" hangingPunct="1">
        <a:defRPr sz="1303" kern="1200">
          <a:solidFill>
            <a:schemeClr val="tx1"/>
          </a:solidFill>
          <a:latin typeface="+mn-lt"/>
          <a:ea typeface="+mn-ea"/>
          <a:cs typeface="+mn-cs"/>
        </a:defRPr>
      </a:lvl1pPr>
      <a:lvl2pPr marL="330876" algn="l" defTabSz="661751" rtl="0" eaLnBrk="1" latinLnBrk="0" hangingPunct="1">
        <a:defRPr sz="1303" kern="1200">
          <a:solidFill>
            <a:schemeClr val="tx1"/>
          </a:solidFill>
          <a:latin typeface="+mn-lt"/>
          <a:ea typeface="+mn-ea"/>
          <a:cs typeface="+mn-cs"/>
        </a:defRPr>
      </a:lvl2pPr>
      <a:lvl3pPr marL="661751" algn="l" defTabSz="661751" rtl="0" eaLnBrk="1" latinLnBrk="0" hangingPunct="1">
        <a:defRPr sz="1303" kern="1200">
          <a:solidFill>
            <a:schemeClr val="tx1"/>
          </a:solidFill>
          <a:latin typeface="+mn-lt"/>
          <a:ea typeface="+mn-ea"/>
          <a:cs typeface="+mn-cs"/>
        </a:defRPr>
      </a:lvl3pPr>
      <a:lvl4pPr marL="992627" algn="l" defTabSz="661751" rtl="0" eaLnBrk="1" latinLnBrk="0" hangingPunct="1">
        <a:defRPr sz="1303" kern="1200">
          <a:solidFill>
            <a:schemeClr val="tx1"/>
          </a:solidFill>
          <a:latin typeface="+mn-lt"/>
          <a:ea typeface="+mn-ea"/>
          <a:cs typeface="+mn-cs"/>
        </a:defRPr>
      </a:lvl4pPr>
      <a:lvl5pPr marL="1323503" algn="l" defTabSz="661751" rtl="0" eaLnBrk="1" latinLnBrk="0" hangingPunct="1">
        <a:defRPr sz="1303" kern="1200">
          <a:solidFill>
            <a:schemeClr val="tx1"/>
          </a:solidFill>
          <a:latin typeface="+mn-lt"/>
          <a:ea typeface="+mn-ea"/>
          <a:cs typeface="+mn-cs"/>
        </a:defRPr>
      </a:lvl5pPr>
      <a:lvl6pPr marL="1654378" algn="l" defTabSz="661751" rtl="0" eaLnBrk="1" latinLnBrk="0" hangingPunct="1">
        <a:defRPr sz="1303" kern="1200">
          <a:solidFill>
            <a:schemeClr val="tx1"/>
          </a:solidFill>
          <a:latin typeface="+mn-lt"/>
          <a:ea typeface="+mn-ea"/>
          <a:cs typeface="+mn-cs"/>
        </a:defRPr>
      </a:lvl6pPr>
      <a:lvl7pPr marL="1985254" algn="l" defTabSz="661751" rtl="0" eaLnBrk="1" latinLnBrk="0" hangingPunct="1">
        <a:defRPr sz="1303" kern="1200">
          <a:solidFill>
            <a:schemeClr val="tx1"/>
          </a:solidFill>
          <a:latin typeface="+mn-lt"/>
          <a:ea typeface="+mn-ea"/>
          <a:cs typeface="+mn-cs"/>
        </a:defRPr>
      </a:lvl7pPr>
      <a:lvl8pPr marL="2316129" algn="l" defTabSz="661751" rtl="0" eaLnBrk="1" latinLnBrk="0" hangingPunct="1">
        <a:defRPr sz="1303" kern="1200">
          <a:solidFill>
            <a:schemeClr val="tx1"/>
          </a:solidFill>
          <a:latin typeface="+mn-lt"/>
          <a:ea typeface="+mn-ea"/>
          <a:cs typeface="+mn-cs"/>
        </a:defRPr>
      </a:lvl8pPr>
      <a:lvl9pPr marL="2647005" algn="l" defTabSz="661751" rtl="0" eaLnBrk="1" latinLnBrk="0" hangingPunct="1">
        <a:defRPr sz="130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2024/10/28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419931123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D21AD217-43EB-1C3D-DBFD-BBDC95411A4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29409" y="1"/>
            <a:ext cx="1529500" cy="1529500"/>
          </a:xfrm>
          <a:prstGeom prst="rect">
            <a:avLst/>
          </a:prstGeom>
        </p:spPr>
      </p:pic>
    </p:spTree>
    <p:extLst>
      <p:ext uri="{BB962C8B-B14F-4D97-AF65-F5344CB8AC3E}">
        <p14:creationId xmlns:p14="http://schemas.microsoft.com/office/powerpoint/2010/main" val="423768525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87.xml"/><Relationship Id="rId6" Type="http://schemas.openxmlformats.org/officeDocument/2006/relationships/image" Target="../media/image20.svg"/><Relationship Id="rId11" Type="http://schemas.openxmlformats.org/officeDocument/2006/relationships/image" Target="../media/image28.png"/><Relationship Id="rId5" Type="http://schemas.openxmlformats.org/officeDocument/2006/relationships/image" Target="../media/image19.png"/><Relationship Id="rId10" Type="http://schemas.openxmlformats.org/officeDocument/2006/relationships/image" Target="../media/image27.svg"/><Relationship Id="rId4" Type="http://schemas.openxmlformats.org/officeDocument/2006/relationships/image" Target="../media/image23.svg"/><Relationship Id="rId9"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8.xml"/><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4.png"/><Relationship Id="rId18" Type="http://schemas.microsoft.com/office/2007/relationships/hdphoto" Target="../media/hdphoto10.wdp"/><Relationship Id="rId3" Type="http://schemas.openxmlformats.org/officeDocument/2006/relationships/slideLayout" Target="../slideLayouts/slideLayout30.xml"/><Relationship Id="rId21" Type="http://schemas.openxmlformats.org/officeDocument/2006/relationships/image" Target="../media/image69.png"/><Relationship Id="rId7" Type="http://schemas.openxmlformats.org/officeDocument/2006/relationships/image" Target="../media/image59.png"/><Relationship Id="rId12" Type="http://schemas.openxmlformats.org/officeDocument/2006/relationships/image" Target="../media/image63.png"/><Relationship Id="rId17" Type="http://schemas.openxmlformats.org/officeDocument/2006/relationships/image" Target="../media/image66.png"/><Relationship Id="rId25" Type="http://schemas.openxmlformats.org/officeDocument/2006/relationships/image" Target="../media/image71.png"/><Relationship Id="rId2" Type="http://schemas.openxmlformats.org/officeDocument/2006/relationships/audio" Target="../media/media2.mp3"/><Relationship Id="rId16" Type="http://schemas.microsoft.com/office/2007/relationships/hdphoto" Target="../media/hdphoto9.wdp"/><Relationship Id="rId20" Type="http://schemas.openxmlformats.org/officeDocument/2006/relationships/image" Target="../media/image68.jpeg"/><Relationship Id="rId1" Type="http://schemas.microsoft.com/office/2007/relationships/media" Target="../media/media2.mp3"/><Relationship Id="rId6" Type="http://schemas.microsoft.com/office/2007/relationships/hdphoto" Target="../media/hdphoto6.wdp"/><Relationship Id="rId11" Type="http://schemas.openxmlformats.org/officeDocument/2006/relationships/image" Target="../media/image62.jpeg"/><Relationship Id="rId24" Type="http://schemas.openxmlformats.org/officeDocument/2006/relationships/image" Target="../media/image30.png"/><Relationship Id="rId5" Type="http://schemas.openxmlformats.org/officeDocument/2006/relationships/image" Target="../media/image58.png"/><Relationship Id="rId15" Type="http://schemas.openxmlformats.org/officeDocument/2006/relationships/image" Target="../media/image65.png"/><Relationship Id="rId23" Type="http://schemas.openxmlformats.org/officeDocument/2006/relationships/image" Target="../media/image70.png"/><Relationship Id="rId10" Type="http://schemas.openxmlformats.org/officeDocument/2006/relationships/image" Target="../media/image61.png"/><Relationship Id="rId19" Type="http://schemas.openxmlformats.org/officeDocument/2006/relationships/image" Target="../media/image67.jpeg"/><Relationship Id="rId4" Type="http://schemas.openxmlformats.org/officeDocument/2006/relationships/audio" Target="../media/audio1.wav"/><Relationship Id="rId9" Type="http://schemas.microsoft.com/office/2007/relationships/hdphoto" Target="../media/hdphoto7.wdp"/><Relationship Id="rId14" Type="http://schemas.microsoft.com/office/2007/relationships/hdphoto" Target="../media/hdphoto8.wdp"/><Relationship Id="rId22" Type="http://schemas.microsoft.com/office/2007/relationships/hdphoto" Target="../media/hdphoto11.wdp"/></Relationships>
</file>

<file path=ppt/slides/_rels/slide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07/relationships/hdphoto" Target="../media/hdphoto12.wdp"/><Relationship Id="rId5" Type="http://schemas.openxmlformats.org/officeDocument/2006/relationships/image" Target="../media/image74.png"/><Relationship Id="rId4" Type="http://schemas.openxmlformats.org/officeDocument/2006/relationships/image" Target="../media/image73.png"/></Relationships>
</file>

<file path=ppt/slides/_rels/slide14.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27.svg"/><Relationship Id="rId2" Type="http://schemas.openxmlformats.org/officeDocument/2006/relationships/image" Target="../media/image75.png"/><Relationship Id="rId1" Type="http://schemas.openxmlformats.org/officeDocument/2006/relationships/slideLayout" Target="../slideLayouts/slideLayout87.xml"/><Relationship Id="rId6" Type="http://schemas.openxmlformats.org/officeDocument/2006/relationships/image" Target="../media/image26.png"/><Relationship Id="rId5" Type="http://schemas.openxmlformats.org/officeDocument/2006/relationships/image" Target="../media/image44.sv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8.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48.png"/><Relationship Id="rId7" Type="http://schemas.microsoft.com/office/2007/relationships/hdphoto" Target="../media/hdphoto13.wdp"/><Relationship Id="rId2" Type="http://schemas.openxmlformats.org/officeDocument/2006/relationships/image" Target="../media/image47.png"/><Relationship Id="rId1" Type="http://schemas.openxmlformats.org/officeDocument/2006/relationships/slideLayout" Target="../slideLayouts/slideLayout9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microsoft.com/office/2007/relationships/hdphoto" Target="../media/hdphoto14.wdp"/></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8.xml"/><Relationship Id="rId5" Type="http://schemas.openxmlformats.org/officeDocument/2006/relationships/image" Target="../media/image78.png"/><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42.xml"/><Relationship Id="rId4" Type="http://schemas.microsoft.com/office/2007/relationships/hdphoto" Target="../media/hdphoto12.wdp"/></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32.png"/><Relationship Id="rId18" Type="http://schemas.openxmlformats.org/officeDocument/2006/relationships/image" Target="../media/image35.png"/><Relationship Id="rId3" Type="http://schemas.openxmlformats.org/officeDocument/2006/relationships/tags" Target="../tags/tag4.xml"/><Relationship Id="rId21" Type="http://schemas.openxmlformats.org/officeDocument/2006/relationships/slide" Target="slide6.xml"/><Relationship Id="rId7" Type="http://schemas.openxmlformats.org/officeDocument/2006/relationships/image" Target="../media/image30.png"/><Relationship Id="rId12" Type="http://schemas.microsoft.com/office/2007/relationships/hdphoto" Target="../media/hdphoto1.wdp"/><Relationship Id="rId17" Type="http://schemas.openxmlformats.org/officeDocument/2006/relationships/image" Target="../media/image34.png"/><Relationship Id="rId2" Type="http://schemas.microsoft.com/office/2007/relationships/media" Target="../media/media1.mp3"/><Relationship Id="rId16" Type="http://schemas.microsoft.com/office/2007/relationships/hdphoto" Target="../media/hdphoto3.wdp"/><Relationship Id="rId20" Type="http://schemas.openxmlformats.org/officeDocument/2006/relationships/image" Target="../media/image36.png"/><Relationship Id="rId1" Type="http://schemas.openxmlformats.org/officeDocument/2006/relationships/audio" Target="NULL" TargetMode="Externa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notesSlide" Target="../notesSlides/notesSlide2.xml"/><Relationship Id="rId15" Type="http://schemas.openxmlformats.org/officeDocument/2006/relationships/image" Target="../media/image33.png"/><Relationship Id="rId10" Type="http://schemas.openxmlformats.org/officeDocument/2006/relationships/slide" Target="slide4.xml"/><Relationship Id="rId19" Type="http://schemas.microsoft.com/office/2007/relationships/hdphoto" Target="../media/hdphoto4.wdp"/><Relationship Id="rId4" Type="http://schemas.openxmlformats.org/officeDocument/2006/relationships/slideLayout" Target="../slideLayouts/slideLayout15.xml"/><Relationship Id="rId9" Type="http://schemas.openxmlformats.org/officeDocument/2006/relationships/slide" Target="slide5.xml"/><Relationship Id="rId14" Type="http://schemas.microsoft.com/office/2007/relationships/hdphoto" Target="../media/hdphoto2.wdp"/><Relationship Id="rId22" Type="http://schemas.openxmlformats.org/officeDocument/2006/relationships/image" Target="../media/image37.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2.xml"/><Relationship Id="rId4" Type="http://schemas.openxmlformats.org/officeDocument/2006/relationships/image" Target="../media/image8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49.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83.xml"/><Relationship Id="rId5" Type="http://schemas.openxmlformats.org/officeDocument/2006/relationships/image" Target="../media/image90.png"/><Relationship Id="rId4" Type="http://schemas.microsoft.com/office/2007/relationships/hdphoto" Target="../media/hdphoto15.wdp"/></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4.png"/><Relationship Id="rId18" Type="http://schemas.openxmlformats.org/officeDocument/2006/relationships/slide" Target="slide4.xml"/><Relationship Id="rId3" Type="http://schemas.openxmlformats.org/officeDocument/2006/relationships/slideLayout" Target="../slideLayouts/slideLayout15.xml"/><Relationship Id="rId21" Type="http://schemas.openxmlformats.org/officeDocument/2006/relationships/slide" Target="slide5.xml"/><Relationship Id="rId7" Type="http://schemas.microsoft.com/office/2007/relationships/hdphoto" Target="../media/hdphoto1.wdp"/><Relationship Id="rId12" Type="http://schemas.openxmlformats.org/officeDocument/2006/relationships/slide" Target="slide2.xml"/><Relationship Id="rId17" Type="http://schemas.openxmlformats.org/officeDocument/2006/relationships/image" Target="../media/image38.png"/><Relationship Id="rId2" Type="http://schemas.microsoft.com/office/2007/relationships/media" Target="../media/media1.mp3"/><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audio" Target="NULL" TargetMode="External"/><Relationship Id="rId6" Type="http://schemas.openxmlformats.org/officeDocument/2006/relationships/image" Target="../media/image31.png"/><Relationship Id="rId11" Type="http://schemas.microsoft.com/office/2007/relationships/hdphoto" Target="../media/hdphoto3.wdp"/><Relationship Id="rId5" Type="http://schemas.openxmlformats.org/officeDocument/2006/relationships/image" Target="../media/image30.png"/><Relationship Id="rId15" Type="http://schemas.microsoft.com/office/2007/relationships/hdphoto" Target="../media/hdphoto4.wdp"/><Relationship Id="rId10" Type="http://schemas.openxmlformats.org/officeDocument/2006/relationships/image" Target="../media/image33.png"/><Relationship Id="rId19" Type="http://schemas.openxmlformats.org/officeDocument/2006/relationships/image" Target="../media/image39.png"/><Relationship Id="rId4" Type="http://schemas.openxmlformats.org/officeDocument/2006/relationships/image" Target="../media/image29.png"/><Relationship Id="rId9" Type="http://schemas.microsoft.com/office/2007/relationships/hdphoto" Target="../media/hdphoto2.wdp"/><Relationship Id="rId14" Type="http://schemas.openxmlformats.org/officeDocument/2006/relationships/image" Target="../media/image35.png"/><Relationship Id="rId22" Type="http://schemas.openxmlformats.org/officeDocument/2006/relationships/image" Target="../media/image41.pn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9.png"/><Relationship Id="rId3" Type="http://schemas.openxmlformats.org/officeDocument/2006/relationships/slideLayout" Target="../slideLayouts/slideLayout15.xml"/><Relationship Id="rId7" Type="http://schemas.microsoft.com/office/2007/relationships/hdphoto" Target="../media/hdphoto4.wdp"/><Relationship Id="rId12" Type="http://schemas.openxmlformats.org/officeDocument/2006/relationships/slide" Target="slide4.xml"/><Relationship Id="rId17" Type="http://schemas.openxmlformats.org/officeDocument/2006/relationships/slide" Target="slide2.xml"/><Relationship Id="rId2" Type="http://schemas.microsoft.com/office/2007/relationships/media" Target="../media/media1.mp3"/><Relationship Id="rId16" Type="http://schemas.openxmlformats.org/officeDocument/2006/relationships/image" Target="../media/image41.png"/><Relationship Id="rId1" Type="http://schemas.openxmlformats.org/officeDocument/2006/relationships/audio" Target="NULL" TargetMode="External"/><Relationship Id="rId6" Type="http://schemas.openxmlformats.org/officeDocument/2006/relationships/image" Target="../media/image35.png"/><Relationship Id="rId11" Type="http://schemas.microsoft.com/office/2007/relationships/hdphoto" Target="../media/hdphoto3.wdp"/><Relationship Id="rId5" Type="http://schemas.openxmlformats.org/officeDocument/2006/relationships/image" Target="../media/image30.png"/><Relationship Id="rId15" Type="http://schemas.openxmlformats.org/officeDocument/2006/relationships/slide" Target="slide5.xml"/><Relationship Id="rId10" Type="http://schemas.openxmlformats.org/officeDocument/2006/relationships/image" Target="../media/image38.png"/><Relationship Id="rId4" Type="http://schemas.openxmlformats.org/officeDocument/2006/relationships/image" Target="../media/image29.png"/><Relationship Id="rId9" Type="http://schemas.microsoft.com/office/2007/relationships/hdphoto" Target="../media/hdphoto1.wdp"/><Relationship Id="rId14" Type="http://schemas.openxmlformats.org/officeDocument/2006/relationships/image" Target="../media/image40.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6.png"/><Relationship Id="rId18" Type="http://schemas.openxmlformats.org/officeDocument/2006/relationships/slide" Target="slide5.xml"/><Relationship Id="rId3" Type="http://schemas.openxmlformats.org/officeDocument/2006/relationships/slideLayout" Target="../slideLayouts/slideLayout15.xml"/><Relationship Id="rId7" Type="http://schemas.microsoft.com/office/2007/relationships/hdphoto" Target="../media/hdphoto3.wdp"/><Relationship Id="rId12" Type="http://schemas.openxmlformats.org/officeDocument/2006/relationships/slide" Target="slide2.xml"/><Relationship Id="rId17" Type="http://schemas.openxmlformats.org/officeDocument/2006/relationships/image" Target="../media/image40.png"/><Relationship Id="rId2" Type="http://schemas.microsoft.com/office/2007/relationships/media" Target="../media/media1.mp3"/><Relationship Id="rId16" Type="http://schemas.openxmlformats.org/officeDocument/2006/relationships/image" Target="../media/image39.png"/><Relationship Id="rId1" Type="http://schemas.openxmlformats.org/officeDocument/2006/relationships/audio" Target="NULL" TargetMode="External"/><Relationship Id="rId6" Type="http://schemas.openxmlformats.org/officeDocument/2006/relationships/image" Target="../media/image33.png"/><Relationship Id="rId11" Type="http://schemas.microsoft.com/office/2007/relationships/hdphoto" Target="../media/hdphoto4.wdp"/><Relationship Id="rId5" Type="http://schemas.openxmlformats.org/officeDocument/2006/relationships/image" Target="../media/image30.png"/><Relationship Id="rId15" Type="http://schemas.openxmlformats.org/officeDocument/2006/relationships/slide" Target="slide4.xml"/><Relationship Id="rId10" Type="http://schemas.openxmlformats.org/officeDocument/2006/relationships/image" Target="../media/image35.png"/><Relationship Id="rId19" Type="http://schemas.openxmlformats.org/officeDocument/2006/relationships/image" Target="../media/image41.png"/><Relationship Id="rId4" Type="http://schemas.openxmlformats.org/officeDocument/2006/relationships/image" Target="../media/image29.png"/><Relationship Id="rId9" Type="http://schemas.microsoft.com/office/2007/relationships/hdphoto" Target="../media/hdphoto1.wdp"/><Relationship Id="rId14"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5.xml"/><Relationship Id="rId7" Type="http://schemas.openxmlformats.org/officeDocument/2006/relationships/image" Target="../media/image3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Layout" Target="../slideLayouts/slideLayout15.xml"/><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22.png"/><Relationship Id="rId7" Type="http://schemas.openxmlformats.org/officeDocument/2006/relationships/image" Target="../media/image43.png"/><Relationship Id="rId12"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87.xml"/><Relationship Id="rId6" Type="http://schemas.openxmlformats.org/officeDocument/2006/relationships/image" Target="../media/image20.svg"/><Relationship Id="rId11" Type="http://schemas.openxmlformats.org/officeDocument/2006/relationships/image" Target="../media/image45.png"/><Relationship Id="rId5" Type="http://schemas.openxmlformats.org/officeDocument/2006/relationships/image" Target="../media/image19.png"/><Relationship Id="rId10" Type="http://schemas.openxmlformats.org/officeDocument/2006/relationships/image" Target="../media/image25.svg"/><Relationship Id="rId4" Type="http://schemas.openxmlformats.org/officeDocument/2006/relationships/image" Target="../media/image23.sv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8.xml"/><Relationship Id="rId5" Type="http://schemas.openxmlformats.org/officeDocument/2006/relationships/image" Target="../media/image50.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87.xml"/><Relationship Id="rId6" Type="http://schemas.openxmlformats.org/officeDocument/2006/relationships/image" Target="../media/image20.svg"/><Relationship Id="rId11" Type="http://schemas.openxmlformats.org/officeDocument/2006/relationships/image" Target="../media/image51.png"/><Relationship Id="rId5" Type="http://schemas.openxmlformats.org/officeDocument/2006/relationships/image" Target="../media/image19.png"/><Relationship Id="rId10" Type="http://schemas.openxmlformats.org/officeDocument/2006/relationships/image" Target="../media/image27.svg"/><Relationship Id="rId4" Type="http://schemas.openxmlformats.org/officeDocument/2006/relationships/image" Target="../media/image23.sv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37000"/>
          </a:schemeClr>
        </a:solidFill>
        <a:effectLst/>
      </p:bgPr>
    </p:bg>
    <p:spTree>
      <p:nvGrpSpPr>
        <p:cNvPr id="1" name=""/>
        <p:cNvGrpSpPr/>
        <p:nvPr/>
      </p:nvGrpSpPr>
      <p:grpSpPr>
        <a:xfrm>
          <a:off x="0" y="0"/>
          <a:ext cx="0" cy="0"/>
          <a:chOff x="0" y="0"/>
          <a:chExt cx="0" cy="0"/>
        </a:xfrm>
      </p:grpSpPr>
      <p:grpSp>
        <p:nvGrpSpPr>
          <p:cNvPr id="185" name="Group 184">
            <a:extLst>
              <a:ext uri="{FF2B5EF4-FFF2-40B4-BE49-F238E27FC236}">
                <a16:creationId xmlns:a16="http://schemas.microsoft.com/office/drawing/2014/main" id="{C53A8936-B8A9-460E-9FC7-1F94C04F8447}"/>
              </a:ext>
            </a:extLst>
          </p:cNvPr>
          <p:cNvGrpSpPr/>
          <p:nvPr/>
        </p:nvGrpSpPr>
        <p:grpSpPr>
          <a:xfrm>
            <a:off x="-731261" y="-707935"/>
            <a:ext cx="13365816" cy="6567146"/>
            <a:chOff x="-731261" y="-707935"/>
            <a:chExt cx="13365816" cy="6567146"/>
          </a:xfrm>
        </p:grpSpPr>
        <p:pic>
          <p:nvPicPr>
            <p:cNvPr id="179" name="Graphic 178" descr="A collection of circles in various sizes and patterns">
              <a:extLst>
                <a:ext uri="{FF2B5EF4-FFF2-40B4-BE49-F238E27FC236}">
                  <a16:creationId xmlns:a16="http://schemas.microsoft.com/office/drawing/2014/main" id="{C4C0052A-46A6-42BF-B963-8BF984BF35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84150" y="2208806"/>
              <a:ext cx="3650405" cy="3650405"/>
            </a:xfrm>
            <a:prstGeom prst="rect">
              <a:avLst/>
            </a:prstGeom>
          </p:spPr>
        </p:pic>
        <p:pic>
          <p:nvPicPr>
            <p:cNvPr id="171" name="Graphic 170" descr="Assorted circles and squares">
              <a:extLst>
                <a:ext uri="{FF2B5EF4-FFF2-40B4-BE49-F238E27FC236}">
                  <a16:creationId xmlns:a16="http://schemas.microsoft.com/office/drawing/2014/main" id="{CDED1977-80EC-43A6-8042-87541D8FC1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1261" y="-707935"/>
              <a:ext cx="5214196" cy="5214196"/>
            </a:xfrm>
            <a:prstGeom prst="rect">
              <a:avLst/>
            </a:prstGeom>
          </p:spPr>
        </p:pic>
        <p:pic>
          <p:nvPicPr>
            <p:cNvPr id="166" name="Picture 2">
              <a:extLst>
                <a:ext uri="{FF2B5EF4-FFF2-40B4-BE49-F238E27FC236}">
                  <a16:creationId xmlns:a16="http://schemas.microsoft.com/office/drawing/2014/main" id="{DDA2597A-DA21-4BE5-8C6F-DE59B51187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196844" y="1342224"/>
              <a:ext cx="3730287" cy="3937924"/>
            </a:xfrm>
            <a:prstGeom prst="rect">
              <a:avLst/>
            </a:prstGeom>
          </p:spPr>
        </p:pic>
      </p:grpSp>
      <p:sp>
        <p:nvSpPr>
          <p:cNvPr id="58" name="Google Shape;62;p2">
            <a:extLst>
              <a:ext uri="{FF2B5EF4-FFF2-40B4-BE49-F238E27FC236}">
                <a16:creationId xmlns:a16="http://schemas.microsoft.com/office/drawing/2014/main" id="{BDC95D14-4AE7-4813-9F8D-53C9547E03C7}"/>
              </a:ext>
            </a:extLst>
          </p:cNvPr>
          <p:cNvSpPr/>
          <p:nvPr/>
        </p:nvSpPr>
        <p:spPr>
          <a:xfrm>
            <a:off x="3609393" y="942394"/>
            <a:ext cx="5378188" cy="5378188"/>
          </a:xfrm>
          <a:custGeom>
            <a:avLst/>
            <a:gdLst/>
            <a:ahLst/>
            <a:cxnLst/>
            <a:rect l="l" t="t" r="r" b="b"/>
            <a:pathLst>
              <a:path w="82377" h="82377" extrusionOk="0">
                <a:moveTo>
                  <a:pt x="41200" y="0"/>
                </a:moveTo>
                <a:cubicBezTo>
                  <a:pt x="18443" y="0"/>
                  <a:pt x="0" y="18443"/>
                  <a:pt x="0" y="41200"/>
                </a:cubicBezTo>
                <a:cubicBezTo>
                  <a:pt x="0" y="63934"/>
                  <a:pt x="18443" y="82377"/>
                  <a:pt x="41200" y="82377"/>
                </a:cubicBezTo>
                <a:cubicBezTo>
                  <a:pt x="63934" y="82377"/>
                  <a:pt x="82377" y="63934"/>
                  <a:pt x="82377" y="41200"/>
                </a:cubicBezTo>
                <a:cubicBezTo>
                  <a:pt x="82377" y="18443"/>
                  <a:pt x="63934" y="0"/>
                  <a:pt x="412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73;p2">
            <a:extLst>
              <a:ext uri="{FF2B5EF4-FFF2-40B4-BE49-F238E27FC236}">
                <a16:creationId xmlns:a16="http://schemas.microsoft.com/office/drawing/2014/main" id="{F700E198-B9F3-4E68-8C94-C8FB47B324FA}"/>
              </a:ext>
            </a:extLst>
          </p:cNvPr>
          <p:cNvSpPr/>
          <p:nvPr/>
        </p:nvSpPr>
        <p:spPr>
          <a:xfrm>
            <a:off x="3589211" y="922212"/>
            <a:ext cx="5418553" cy="5418553"/>
          </a:xfrm>
          <a:custGeom>
            <a:avLst/>
            <a:gdLst/>
            <a:ahLst/>
            <a:cxnLst/>
            <a:rect l="l" t="t" r="r" b="b"/>
            <a:pathLst>
              <a:path w="82377" h="82377" extrusionOk="0">
                <a:moveTo>
                  <a:pt x="41200" y="0"/>
                </a:moveTo>
                <a:cubicBezTo>
                  <a:pt x="18443" y="0"/>
                  <a:pt x="0" y="18443"/>
                  <a:pt x="0" y="41200"/>
                </a:cubicBezTo>
                <a:cubicBezTo>
                  <a:pt x="0" y="63934"/>
                  <a:pt x="18443" y="82377"/>
                  <a:pt x="41200" y="82377"/>
                </a:cubicBezTo>
                <a:cubicBezTo>
                  <a:pt x="63934" y="82377"/>
                  <a:pt x="82377" y="63934"/>
                  <a:pt x="82377" y="41200"/>
                </a:cubicBezTo>
                <a:cubicBezTo>
                  <a:pt x="82377" y="18443"/>
                  <a:pt x="63934" y="0"/>
                  <a:pt x="41200" y="0"/>
                </a:cubicBezTo>
                <a:close/>
              </a:path>
            </a:pathLst>
          </a:custGeom>
          <a:noFill/>
          <a:ln w="2286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74;p2">
            <a:extLst>
              <a:ext uri="{FF2B5EF4-FFF2-40B4-BE49-F238E27FC236}">
                <a16:creationId xmlns:a16="http://schemas.microsoft.com/office/drawing/2014/main" id="{A8231E7D-09E3-4E42-9AAE-BAEDEEC79B35}"/>
              </a:ext>
            </a:extLst>
          </p:cNvPr>
          <p:cNvSpPr/>
          <p:nvPr/>
        </p:nvSpPr>
        <p:spPr>
          <a:xfrm>
            <a:off x="3438667" y="771668"/>
            <a:ext cx="5719641" cy="5719641"/>
          </a:xfrm>
          <a:custGeom>
            <a:avLst/>
            <a:gdLst/>
            <a:ahLst/>
            <a:cxnLst/>
            <a:rect l="l" t="t" r="r" b="b"/>
            <a:pathLst>
              <a:path w="82377" h="82377" extrusionOk="0">
                <a:moveTo>
                  <a:pt x="41200" y="0"/>
                </a:moveTo>
                <a:cubicBezTo>
                  <a:pt x="18443" y="0"/>
                  <a:pt x="0" y="18443"/>
                  <a:pt x="0" y="41200"/>
                </a:cubicBezTo>
                <a:cubicBezTo>
                  <a:pt x="0" y="63934"/>
                  <a:pt x="18443" y="82377"/>
                  <a:pt x="41200" y="82377"/>
                </a:cubicBezTo>
                <a:cubicBezTo>
                  <a:pt x="63934" y="82377"/>
                  <a:pt x="82377" y="63934"/>
                  <a:pt x="82377" y="41200"/>
                </a:cubicBezTo>
                <a:cubicBezTo>
                  <a:pt x="82377" y="18443"/>
                  <a:pt x="63934" y="0"/>
                  <a:pt x="41200" y="0"/>
                </a:cubicBezTo>
                <a:close/>
              </a:path>
            </a:pathLst>
          </a:custGeom>
          <a:noFill/>
          <a:ln w="2286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75;p2">
            <a:extLst>
              <a:ext uri="{FF2B5EF4-FFF2-40B4-BE49-F238E27FC236}">
                <a16:creationId xmlns:a16="http://schemas.microsoft.com/office/drawing/2014/main" id="{C7936CFE-7352-42BC-9570-0E71D4FA5872}"/>
              </a:ext>
            </a:extLst>
          </p:cNvPr>
          <p:cNvSpPr/>
          <p:nvPr/>
        </p:nvSpPr>
        <p:spPr>
          <a:xfrm>
            <a:off x="3532474" y="818726"/>
            <a:ext cx="5532027" cy="5625525"/>
          </a:xfrm>
          <a:custGeom>
            <a:avLst/>
            <a:gdLst/>
            <a:ahLst/>
            <a:cxnLst/>
            <a:rect l="l" t="t" r="r" b="b"/>
            <a:pathLst>
              <a:path w="82377" h="82377" extrusionOk="0">
                <a:moveTo>
                  <a:pt x="41200" y="0"/>
                </a:moveTo>
                <a:cubicBezTo>
                  <a:pt x="18443" y="0"/>
                  <a:pt x="0" y="18443"/>
                  <a:pt x="0" y="41200"/>
                </a:cubicBezTo>
                <a:cubicBezTo>
                  <a:pt x="0" y="63934"/>
                  <a:pt x="18443" y="82377"/>
                  <a:pt x="41200" y="82377"/>
                </a:cubicBezTo>
                <a:cubicBezTo>
                  <a:pt x="63934" y="82377"/>
                  <a:pt x="82377" y="63934"/>
                  <a:pt x="82377" y="41200"/>
                </a:cubicBezTo>
                <a:cubicBezTo>
                  <a:pt x="82377" y="18443"/>
                  <a:pt x="63934" y="0"/>
                  <a:pt x="41200" y="0"/>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76;p2">
            <a:extLst>
              <a:ext uri="{FF2B5EF4-FFF2-40B4-BE49-F238E27FC236}">
                <a16:creationId xmlns:a16="http://schemas.microsoft.com/office/drawing/2014/main" id="{E1679C6C-EF1F-4D0A-9FBF-994CEDCEA320}"/>
              </a:ext>
            </a:extLst>
          </p:cNvPr>
          <p:cNvSpPr/>
          <p:nvPr/>
        </p:nvSpPr>
        <p:spPr>
          <a:xfrm>
            <a:off x="3813071" y="1146071"/>
            <a:ext cx="4970834" cy="4970834"/>
          </a:xfrm>
          <a:custGeom>
            <a:avLst/>
            <a:gdLst/>
            <a:ahLst/>
            <a:cxnLst/>
            <a:rect l="l" t="t" r="r" b="b"/>
            <a:pathLst>
              <a:path w="82377" h="82377" extrusionOk="0">
                <a:moveTo>
                  <a:pt x="41200" y="0"/>
                </a:moveTo>
                <a:cubicBezTo>
                  <a:pt x="18443" y="0"/>
                  <a:pt x="0" y="18443"/>
                  <a:pt x="0" y="41200"/>
                </a:cubicBezTo>
                <a:cubicBezTo>
                  <a:pt x="0" y="63934"/>
                  <a:pt x="18443" y="82377"/>
                  <a:pt x="41200" y="82377"/>
                </a:cubicBezTo>
                <a:cubicBezTo>
                  <a:pt x="63934" y="82377"/>
                  <a:pt x="82377" y="63934"/>
                  <a:pt x="82377" y="41200"/>
                </a:cubicBezTo>
                <a:cubicBezTo>
                  <a:pt x="82377" y="18443"/>
                  <a:pt x="63934" y="0"/>
                  <a:pt x="41200" y="0"/>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77;p2">
            <a:extLst>
              <a:ext uri="{FF2B5EF4-FFF2-40B4-BE49-F238E27FC236}">
                <a16:creationId xmlns:a16="http://schemas.microsoft.com/office/drawing/2014/main" id="{EC965756-2EAE-4BB7-B733-065F583C43DE}"/>
              </a:ext>
            </a:extLst>
          </p:cNvPr>
          <p:cNvSpPr/>
          <p:nvPr/>
        </p:nvSpPr>
        <p:spPr>
          <a:xfrm>
            <a:off x="3936842" y="1269843"/>
            <a:ext cx="4723291" cy="4723291"/>
          </a:xfrm>
          <a:custGeom>
            <a:avLst/>
            <a:gdLst/>
            <a:ahLst/>
            <a:cxnLst/>
            <a:rect l="l" t="t" r="r" b="b"/>
            <a:pathLst>
              <a:path w="82377" h="82377" extrusionOk="0">
                <a:moveTo>
                  <a:pt x="41200" y="0"/>
                </a:moveTo>
                <a:cubicBezTo>
                  <a:pt x="18443" y="0"/>
                  <a:pt x="0" y="18443"/>
                  <a:pt x="0" y="41200"/>
                </a:cubicBezTo>
                <a:cubicBezTo>
                  <a:pt x="0" y="63934"/>
                  <a:pt x="18443" y="82377"/>
                  <a:pt x="41200" y="82377"/>
                </a:cubicBezTo>
                <a:cubicBezTo>
                  <a:pt x="63934" y="82377"/>
                  <a:pt x="82377" y="63934"/>
                  <a:pt x="82377" y="41200"/>
                </a:cubicBezTo>
                <a:cubicBezTo>
                  <a:pt x="82377" y="18443"/>
                  <a:pt x="63934" y="0"/>
                  <a:pt x="41200" y="0"/>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78;p2">
            <a:extLst>
              <a:ext uri="{FF2B5EF4-FFF2-40B4-BE49-F238E27FC236}">
                <a16:creationId xmlns:a16="http://schemas.microsoft.com/office/drawing/2014/main" id="{92A5DD4F-E556-4DBA-A056-112BC7797451}"/>
              </a:ext>
            </a:extLst>
          </p:cNvPr>
          <p:cNvSpPr/>
          <p:nvPr/>
        </p:nvSpPr>
        <p:spPr>
          <a:xfrm>
            <a:off x="4038989" y="1371990"/>
            <a:ext cx="4518996" cy="4518996"/>
          </a:xfrm>
          <a:custGeom>
            <a:avLst/>
            <a:gdLst/>
            <a:ahLst/>
            <a:cxnLst/>
            <a:rect l="l" t="t" r="r" b="b"/>
            <a:pathLst>
              <a:path w="82377" h="82377" extrusionOk="0">
                <a:moveTo>
                  <a:pt x="41200" y="0"/>
                </a:moveTo>
                <a:cubicBezTo>
                  <a:pt x="18443" y="0"/>
                  <a:pt x="0" y="18443"/>
                  <a:pt x="0" y="41200"/>
                </a:cubicBezTo>
                <a:cubicBezTo>
                  <a:pt x="0" y="63934"/>
                  <a:pt x="18443" y="82377"/>
                  <a:pt x="41200" y="82377"/>
                </a:cubicBezTo>
                <a:cubicBezTo>
                  <a:pt x="63934" y="82377"/>
                  <a:pt x="82377" y="63934"/>
                  <a:pt x="82377" y="41200"/>
                </a:cubicBezTo>
                <a:cubicBezTo>
                  <a:pt x="82377" y="18443"/>
                  <a:pt x="63934" y="0"/>
                  <a:pt x="41200" y="0"/>
                </a:cubicBezTo>
                <a:close/>
              </a:path>
            </a:pathLst>
          </a:custGeom>
          <a:solidFill>
            <a:srgbClr val="FBBE18">
              <a:alpha val="63840"/>
            </a:srgb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110;p2">
            <a:extLst>
              <a:ext uri="{FF2B5EF4-FFF2-40B4-BE49-F238E27FC236}">
                <a16:creationId xmlns:a16="http://schemas.microsoft.com/office/drawing/2014/main" id="{71DF5CA5-59BD-4C58-9FB1-2260282B2618}"/>
              </a:ext>
            </a:extLst>
          </p:cNvPr>
          <p:cNvSpPr/>
          <p:nvPr/>
        </p:nvSpPr>
        <p:spPr>
          <a:xfrm>
            <a:off x="8334678" y="1764068"/>
            <a:ext cx="385800" cy="3807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Google Shape;111;p2">
            <a:extLst>
              <a:ext uri="{FF2B5EF4-FFF2-40B4-BE49-F238E27FC236}">
                <a16:creationId xmlns:a16="http://schemas.microsoft.com/office/drawing/2014/main" id="{B7DB5235-0AEE-444E-A03E-0975B98B3BBD}"/>
              </a:ext>
            </a:extLst>
          </p:cNvPr>
          <p:cNvSpPr/>
          <p:nvPr/>
        </p:nvSpPr>
        <p:spPr>
          <a:xfrm>
            <a:off x="8188267" y="1605239"/>
            <a:ext cx="225300" cy="222300"/>
          </a:xfrm>
          <a:prstGeom prst="ellipse">
            <a:avLst/>
          </a:prstGeom>
          <a:solidFill>
            <a:srgbClr val="FFFFFF">
              <a:alpha val="66070"/>
            </a:srgb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Google Shape;153;p2">
            <a:extLst>
              <a:ext uri="{FF2B5EF4-FFF2-40B4-BE49-F238E27FC236}">
                <a16:creationId xmlns:a16="http://schemas.microsoft.com/office/drawing/2014/main" id="{B4B06F6B-4133-4808-A108-AF618DA1D320}"/>
              </a:ext>
            </a:extLst>
          </p:cNvPr>
          <p:cNvSpPr/>
          <p:nvPr/>
        </p:nvSpPr>
        <p:spPr>
          <a:xfrm>
            <a:off x="4991042" y="1342224"/>
            <a:ext cx="323700" cy="3201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Google Shape;154;p2">
            <a:extLst>
              <a:ext uri="{FF2B5EF4-FFF2-40B4-BE49-F238E27FC236}">
                <a16:creationId xmlns:a16="http://schemas.microsoft.com/office/drawing/2014/main" id="{51E5C2D1-9E0E-4122-BDE2-5F7BE337933F}"/>
              </a:ext>
            </a:extLst>
          </p:cNvPr>
          <p:cNvSpPr/>
          <p:nvPr/>
        </p:nvSpPr>
        <p:spPr>
          <a:xfrm>
            <a:off x="5282405" y="1205248"/>
            <a:ext cx="323700" cy="320100"/>
          </a:xfrm>
          <a:prstGeom prst="ellipse">
            <a:avLst/>
          </a:prstGeom>
          <a:solidFill>
            <a:schemeClr val="accent4">
              <a:alpha val="6875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Google Shape;155;p2">
            <a:extLst>
              <a:ext uri="{FF2B5EF4-FFF2-40B4-BE49-F238E27FC236}">
                <a16:creationId xmlns:a16="http://schemas.microsoft.com/office/drawing/2014/main" id="{8F8E965F-CAF0-4197-98E8-DEAF8BE80013}"/>
              </a:ext>
            </a:extLst>
          </p:cNvPr>
          <p:cNvSpPr/>
          <p:nvPr/>
        </p:nvSpPr>
        <p:spPr>
          <a:xfrm>
            <a:off x="5591234" y="1108118"/>
            <a:ext cx="323700" cy="320100"/>
          </a:xfrm>
          <a:prstGeom prst="ellipse">
            <a:avLst/>
          </a:prstGeom>
          <a:solidFill>
            <a:schemeClr val="accent4">
              <a:alpha val="4241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Google Shape;159;p2">
            <a:extLst>
              <a:ext uri="{FF2B5EF4-FFF2-40B4-BE49-F238E27FC236}">
                <a16:creationId xmlns:a16="http://schemas.microsoft.com/office/drawing/2014/main" id="{099CE12F-AD81-437B-91BB-D0D19F68CD94}"/>
              </a:ext>
            </a:extLst>
          </p:cNvPr>
          <p:cNvSpPr/>
          <p:nvPr/>
        </p:nvSpPr>
        <p:spPr>
          <a:xfrm rot="8113155">
            <a:off x="8454652" y="4171869"/>
            <a:ext cx="332625" cy="329018"/>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Google Shape;160;p2">
            <a:extLst>
              <a:ext uri="{FF2B5EF4-FFF2-40B4-BE49-F238E27FC236}">
                <a16:creationId xmlns:a16="http://schemas.microsoft.com/office/drawing/2014/main" id="{EA0D14BB-72F7-48A7-8DF6-A45CBEC1779E}"/>
              </a:ext>
            </a:extLst>
          </p:cNvPr>
          <p:cNvSpPr/>
          <p:nvPr/>
        </p:nvSpPr>
        <p:spPr>
          <a:xfrm rot="8113155">
            <a:off x="8341439" y="4482970"/>
            <a:ext cx="332625" cy="329018"/>
          </a:xfrm>
          <a:prstGeom prst="ellipse">
            <a:avLst/>
          </a:prstGeom>
          <a:solidFill>
            <a:schemeClr val="accent4">
              <a:alpha val="6875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Google Shape;161;p2">
            <a:extLst>
              <a:ext uri="{FF2B5EF4-FFF2-40B4-BE49-F238E27FC236}">
                <a16:creationId xmlns:a16="http://schemas.microsoft.com/office/drawing/2014/main" id="{E97ABE5E-458C-4A94-A4CA-DEC861FD2626}"/>
              </a:ext>
            </a:extLst>
          </p:cNvPr>
          <p:cNvSpPr/>
          <p:nvPr/>
        </p:nvSpPr>
        <p:spPr>
          <a:xfrm rot="8113155">
            <a:off x="8186606" y="4777670"/>
            <a:ext cx="332625" cy="329018"/>
          </a:xfrm>
          <a:prstGeom prst="ellipse">
            <a:avLst/>
          </a:prstGeom>
          <a:solidFill>
            <a:schemeClr val="accent4">
              <a:alpha val="4241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7" name="Picture 6">
            <a:extLst>
              <a:ext uri="{FF2B5EF4-FFF2-40B4-BE49-F238E27FC236}">
                <a16:creationId xmlns:a16="http://schemas.microsoft.com/office/drawing/2014/main" id="{B234DD8F-DBAB-43FD-9781-D966F4BC8F4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14419" y="2564904"/>
            <a:ext cx="4286580" cy="4286580"/>
          </a:xfrm>
          <a:prstGeom prst="rect">
            <a:avLst/>
          </a:prstGeom>
        </p:spPr>
      </p:pic>
      <p:pic>
        <p:nvPicPr>
          <p:cNvPr id="3" name="Picture 2">
            <a:extLst>
              <a:ext uri="{FF2B5EF4-FFF2-40B4-BE49-F238E27FC236}">
                <a16:creationId xmlns:a16="http://schemas.microsoft.com/office/drawing/2014/main" id="{859A0744-8E7F-EB39-823B-88016E85CE12}"/>
              </a:ext>
            </a:extLst>
          </p:cNvPr>
          <p:cNvPicPr>
            <a:picLocks noChangeAspect="1"/>
          </p:cNvPicPr>
          <p:nvPr/>
        </p:nvPicPr>
        <p:blipFill>
          <a:blip r:embed="rId11"/>
          <a:stretch>
            <a:fillRect/>
          </a:stretch>
        </p:blipFill>
        <p:spPr>
          <a:xfrm>
            <a:off x="4336059" y="1581752"/>
            <a:ext cx="4255377" cy="3694496"/>
          </a:xfrm>
          <a:prstGeom prst="rect">
            <a:avLst/>
          </a:prstGeom>
        </p:spPr>
      </p:pic>
    </p:spTree>
    <p:extLst>
      <p:ext uri="{BB962C8B-B14F-4D97-AF65-F5344CB8AC3E}">
        <p14:creationId xmlns:p14="http://schemas.microsoft.com/office/powerpoint/2010/main" val="34168572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27" name="图片 26"/>
          <p:cNvPicPr>
            <a:picLocks noChangeAspect="1"/>
          </p:cNvPicPr>
          <p:nvPr/>
        </p:nvPicPr>
        <p:blipFill rotWithShape="1">
          <a:blip r:embed="rId3">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grpSp>
        <p:nvGrpSpPr>
          <p:cNvPr id="7" name="Group 6">
            <a:extLst>
              <a:ext uri="{FF2B5EF4-FFF2-40B4-BE49-F238E27FC236}">
                <a16:creationId xmlns:a16="http://schemas.microsoft.com/office/drawing/2014/main" id="{B8950993-117D-8559-72ED-B2A825AB9615}"/>
              </a:ext>
            </a:extLst>
          </p:cNvPr>
          <p:cNvGrpSpPr/>
          <p:nvPr/>
        </p:nvGrpSpPr>
        <p:grpSpPr>
          <a:xfrm>
            <a:off x="-1" y="-128573"/>
            <a:ext cx="2576945" cy="2351804"/>
            <a:chOff x="-1" y="-128573"/>
            <a:chExt cx="2576945" cy="2351804"/>
          </a:xfrm>
        </p:grpSpPr>
        <p:pic>
          <p:nvPicPr>
            <p:cNvPr id="6" name="图片 4">
              <a:extLst>
                <a:ext uri="{FF2B5EF4-FFF2-40B4-BE49-F238E27FC236}">
                  <a16:creationId xmlns:a16="http://schemas.microsoft.com/office/drawing/2014/main" id="{7FBFF215-6C8E-6D44-BC86-10D960F354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251" t="68770"/>
            <a:stretch/>
          </p:blipFill>
          <p:spPr>
            <a:xfrm flipH="1">
              <a:off x="-1" y="-128573"/>
              <a:ext cx="2576945" cy="2351804"/>
            </a:xfrm>
            <a:prstGeom prst="rect">
              <a:avLst/>
            </a:prstGeom>
          </p:spPr>
        </p:pic>
        <p:sp>
          <p:nvSpPr>
            <p:cNvPr id="2" name="TextBox 1">
              <a:extLst>
                <a:ext uri="{FF2B5EF4-FFF2-40B4-BE49-F238E27FC236}">
                  <a16:creationId xmlns:a16="http://schemas.microsoft.com/office/drawing/2014/main" id="{DE5CFB0B-BFBB-F04E-BFF4-BB64CC793E21}"/>
                </a:ext>
              </a:extLst>
            </p:cNvPr>
            <p:cNvSpPr txBox="1"/>
            <p:nvPr/>
          </p:nvSpPr>
          <p:spPr>
            <a:xfrm>
              <a:off x="1052945" y="462230"/>
              <a:ext cx="831273" cy="132343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VN" sz="8000" b="0" i="0" u="none" strike="noStrike" kern="1200" cap="none" spc="0" normalizeH="0" baseline="0" noProof="0" dirty="0">
                  <a:ln>
                    <a:noFill/>
                  </a:ln>
                  <a:solidFill>
                    <a:srgbClr val="B1511B"/>
                  </a:solidFill>
                  <a:effectLst/>
                  <a:uLnTx/>
                  <a:uFillTx/>
                  <a:latin typeface="Cambria" panose="02040503050406030204" pitchFamily="18" charset="0"/>
                  <a:ea typeface="Cambria" panose="02040503050406030204" pitchFamily="18" charset="0"/>
                </a:rPr>
                <a:t>1</a:t>
              </a:r>
            </a:p>
          </p:txBody>
        </p:sp>
      </p:grpSp>
      <p:sp>
        <p:nvSpPr>
          <p:cNvPr id="4" name="TextBox 3">
            <a:extLst>
              <a:ext uri="{FF2B5EF4-FFF2-40B4-BE49-F238E27FC236}">
                <a16:creationId xmlns:a16="http://schemas.microsoft.com/office/drawing/2014/main" id="{B9F35D2A-FAAC-274A-A638-45671527D457}"/>
              </a:ext>
            </a:extLst>
          </p:cNvPr>
          <p:cNvSpPr txBox="1"/>
          <p:nvPr/>
        </p:nvSpPr>
        <p:spPr>
          <a:xfrm>
            <a:off x="2576944" y="771188"/>
            <a:ext cx="8873376" cy="70788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VN" sz="4000" b="1" i="0" u="none" strike="noStrike" kern="1200" cap="none" spc="0" normalizeH="0" baseline="0" noProof="0" dirty="0">
                <a:ln>
                  <a:noFill/>
                </a:ln>
                <a:solidFill>
                  <a:srgbClr val="B1511B"/>
                </a:solidFill>
                <a:effectLst/>
                <a:uLnTx/>
                <a:uFillTx/>
                <a:latin typeface="Cambria" panose="02040503050406030204" pitchFamily="18" charset="0"/>
                <a:ea typeface="Cambria" panose="02040503050406030204" pitchFamily="18" charset="0"/>
              </a:rPr>
              <a:t>Kể tên các đồ dùng học tập của em:</a:t>
            </a:r>
          </a:p>
        </p:txBody>
      </p:sp>
      <p:sp>
        <p:nvSpPr>
          <p:cNvPr id="5" name="TextBox 4">
            <a:extLst>
              <a:ext uri="{FF2B5EF4-FFF2-40B4-BE49-F238E27FC236}">
                <a16:creationId xmlns:a16="http://schemas.microsoft.com/office/drawing/2014/main" id="{04155D7E-7E40-D841-8DED-6DA7DDE69506}"/>
              </a:ext>
            </a:extLst>
          </p:cNvPr>
          <p:cNvSpPr txBox="1"/>
          <p:nvPr/>
        </p:nvSpPr>
        <p:spPr>
          <a:xfrm>
            <a:off x="1149926" y="2373566"/>
            <a:ext cx="1468583" cy="707886"/>
          </a:xfrm>
          <a:prstGeom prst="rect">
            <a:avLst/>
          </a:prstGeom>
          <a:solidFill>
            <a:schemeClr val="accent4">
              <a:lumMod val="20000"/>
              <a:lumOff val="80000"/>
            </a:schemeClr>
          </a:solidFill>
          <a:ln w="38100">
            <a:solidFill>
              <a:schemeClr val="accent2">
                <a:lumMod val="50000"/>
              </a:schemeClr>
            </a:solidFill>
            <a:extLst>
              <a:ext uri="{C807C97D-BFC1-408E-A445-0C87EB9F89A2}">
                <ask:lineSketchStyleProps xmlns:ask="http://schemas.microsoft.com/office/drawing/2018/sketchyshapes" sd="4053367119">
                  <a:custGeom>
                    <a:avLst/>
                    <a:gdLst>
                      <a:gd name="connsiteX0" fmla="*/ 0 w 1468583"/>
                      <a:gd name="connsiteY0" fmla="*/ 0 h 707886"/>
                      <a:gd name="connsiteX1" fmla="*/ 445470 w 1468583"/>
                      <a:gd name="connsiteY1" fmla="*/ 0 h 707886"/>
                      <a:gd name="connsiteX2" fmla="*/ 964370 w 1468583"/>
                      <a:gd name="connsiteY2" fmla="*/ 0 h 707886"/>
                      <a:gd name="connsiteX3" fmla="*/ 1468583 w 1468583"/>
                      <a:gd name="connsiteY3" fmla="*/ 0 h 707886"/>
                      <a:gd name="connsiteX4" fmla="*/ 1468583 w 1468583"/>
                      <a:gd name="connsiteY4" fmla="*/ 332706 h 707886"/>
                      <a:gd name="connsiteX5" fmla="*/ 1468583 w 1468583"/>
                      <a:gd name="connsiteY5" fmla="*/ 707886 h 707886"/>
                      <a:gd name="connsiteX6" fmla="*/ 993741 w 1468583"/>
                      <a:gd name="connsiteY6" fmla="*/ 707886 h 707886"/>
                      <a:gd name="connsiteX7" fmla="*/ 504213 w 1468583"/>
                      <a:gd name="connsiteY7" fmla="*/ 707886 h 707886"/>
                      <a:gd name="connsiteX8" fmla="*/ 0 w 1468583"/>
                      <a:gd name="connsiteY8" fmla="*/ 707886 h 707886"/>
                      <a:gd name="connsiteX9" fmla="*/ 0 w 1468583"/>
                      <a:gd name="connsiteY9" fmla="*/ 353943 h 707886"/>
                      <a:gd name="connsiteX10" fmla="*/ 0 w 1468583"/>
                      <a:gd name="connsiteY10"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8583" h="707886" fill="none" extrusionOk="0">
                        <a:moveTo>
                          <a:pt x="0" y="0"/>
                        </a:moveTo>
                        <a:cubicBezTo>
                          <a:pt x="111656" y="-28119"/>
                          <a:pt x="347353" y="47042"/>
                          <a:pt x="445470" y="0"/>
                        </a:cubicBezTo>
                        <a:cubicBezTo>
                          <a:pt x="543587" y="-47042"/>
                          <a:pt x="825056" y="43008"/>
                          <a:pt x="964370" y="0"/>
                        </a:cubicBezTo>
                        <a:cubicBezTo>
                          <a:pt x="1103684" y="-43008"/>
                          <a:pt x="1339263" y="35566"/>
                          <a:pt x="1468583" y="0"/>
                        </a:cubicBezTo>
                        <a:cubicBezTo>
                          <a:pt x="1474730" y="67887"/>
                          <a:pt x="1434517" y="171391"/>
                          <a:pt x="1468583" y="332706"/>
                        </a:cubicBezTo>
                        <a:cubicBezTo>
                          <a:pt x="1502649" y="494021"/>
                          <a:pt x="1451839" y="571673"/>
                          <a:pt x="1468583" y="707886"/>
                        </a:cubicBezTo>
                        <a:cubicBezTo>
                          <a:pt x="1342683" y="735722"/>
                          <a:pt x="1146722" y="693578"/>
                          <a:pt x="993741" y="707886"/>
                        </a:cubicBezTo>
                        <a:cubicBezTo>
                          <a:pt x="840760" y="722194"/>
                          <a:pt x="629038" y="704666"/>
                          <a:pt x="504213" y="707886"/>
                        </a:cubicBezTo>
                        <a:cubicBezTo>
                          <a:pt x="379388" y="711106"/>
                          <a:pt x="123238" y="689109"/>
                          <a:pt x="0" y="707886"/>
                        </a:cubicBezTo>
                        <a:cubicBezTo>
                          <a:pt x="-12815" y="558973"/>
                          <a:pt x="11520" y="487564"/>
                          <a:pt x="0" y="353943"/>
                        </a:cubicBezTo>
                        <a:cubicBezTo>
                          <a:pt x="-11520" y="220322"/>
                          <a:pt x="42344" y="89047"/>
                          <a:pt x="0" y="0"/>
                        </a:cubicBezTo>
                        <a:close/>
                      </a:path>
                      <a:path w="1468583" h="707886" stroke="0" extrusionOk="0">
                        <a:moveTo>
                          <a:pt x="0" y="0"/>
                        </a:moveTo>
                        <a:cubicBezTo>
                          <a:pt x="120804" y="-43949"/>
                          <a:pt x="388674" y="18352"/>
                          <a:pt x="489528" y="0"/>
                        </a:cubicBezTo>
                        <a:cubicBezTo>
                          <a:pt x="590382" y="-18352"/>
                          <a:pt x="789912" y="11326"/>
                          <a:pt x="964370" y="0"/>
                        </a:cubicBezTo>
                        <a:cubicBezTo>
                          <a:pt x="1138828" y="-11326"/>
                          <a:pt x="1248732" y="50241"/>
                          <a:pt x="1468583" y="0"/>
                        </a:cubicBezTo>
                        <a:cubicBezTo>
                          <a:pt x="1494561" y="104645"/>
                          <a:pt x="1455740" y="185406"/>
                          <a:pt x="1468583" y="339785"/>
                        </a:cubicBezTo>
                        <a:cubicBezTo>
                          <a:pt x="1481426" y="494165"/>
                          <a:pt x="1462345" y="599084"/>
                          <a:pt x="1468583" y="707886"/>
                        </a:cubicBezTo>
                        <a:cubicBezTo>
                          <a:pt x="1340432" y="730273"/>
                          <a:pt x="1134314" y="703519"/>
                          <a:pt x="993741" y="707886"/>
                        </a:cubicBezTo>
                        <a:cubicBezTo>
                          <a:pt x="853168" y="712253"/>
                          <a:pt x="661746" y="655591"/>
                          <a:pt x="474842" y="707886"/>
                        </a:cubicBezTo>
                        <a:cubicBezTo>
                          <a:pt x="287938" y="760181"/>
                          <a:pt x="164857" y="686205"/>
                          <a:pt x="0" y="707886"/>
                        </a:cubicBezTo>
                        <a:cubicBezTo>
                          <a:pt x="-41060" y="561376"/>
                          <a:pt x="41430" y="441081"/>
                          <a:pt x="0" y="339785"/>
                        </a:cubicBezTo>
                        <a:cubicBezTo>
                          <a:pt x="-41430" y="238489"/>
                          <a:pt x="8932" y="152319"/>
                          <a:pt x="0" y="0"/>
                        </a:cubicBezTo>
                        <a:close/>
                      </a:path>
                    </a:pathLst>
                  </a:custGeom>
                  <ask:type>
                    <ask:lineSketchScribble/>
                  </ask:type>
                </ask:lineSketchStyleProps>
              </a:ext>
            </a:extLst>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Cặp </a:t>
            </a:r>
          </a:p>
        </p:txBody>
      </p:sp>
      <p:sp>
        <p:nvSpPr>
          <p:cNvPr id="10" name="TextBox 9">
            <a:extLst>
              <a:ext uri="{FF2B5EF4-FFF2-40B4-BE49-F238E27FC236}">
                <a16:creationId xmlns:a16="http://schemas.microsoft.com/office/drawing/2014/main" id="{67595BE1-C22F-1A40-852F-56CA4189A5ED}"/>
              </a:ext>
            </a:extLst>
          </p:cNvPr>
          <p:cNvSpPr txBox="1"/>
          <p:nvPr/>
        </p:nvSpPr>
        <p:spPr>
          <a:xfrm>
            <a:off x="1759526" y="3551006"/>
            <a:ext cx="2424547" cy="707886"/>
          </a:xfrm>
          <a:prstGeom prst="rect">
            <a:avLst/>
          </a:prstGeom>
          <a:solidFill>
            <a:schemeClr val="accent4">
              <a:lumMod val="20000"/>
              <a:lumOff val="80000"/>
            </a:schemeClr>
          </a:solidFill>
          <a:ln w="38100">
            <a:solidFill>
              <a:schemeClr val="accent2">
                <a:lumMod val="50000"/>
              </a:schemeClr>
            </a:solidFill>
            <a:extLst>
              <a:ext uri="{C807C97D-BFC1-408E-A445-0C87EB9F89A2}">
                <ask:lineSketchStyleProps xmlns:ask="http://schemas.microsoft.com/office/drawing/2018/sketchyshapes" sd="4053367119">
                  <a:custGeom>
                    <a:avLst/>
                    <a:gdLst>
                      <a:gd name="connsiteX0" fmla="*/ 0 w 2424547"/>
                      <a:gd name="connsiteY0" fmla="*/ 0 h 707886"/>
                      <a:gd name="connsiteX1" fmla="*/ 460664 w 2424547"/>
                      <a:gd name="connsiteY1" fmla="*/ 0 h 707886"/>
                      <a:gd name="connsiteX2" fmla="*/ 969819 w 2424547"/>
                      <a:gd name="connsiteY2" fmla="*/ 0 h 707886"/>
                      <a:gd name="connsiteX3" fmla="*/ 1503219 w 2424547"/>
                      <a:gd name="connsiteY3" fmla="*/ 0 h 707886"/>
                      <a:gd name="connsiteX4" fmla="*/ 1939638 w 2424547"/>
                      <a:gd name="connsiteY4" fmla="*/ 0 h 707886"/>
                      <a:gd name="connsiteX5" fmla="*/ 2424547 w 2424547"/>
                      <a:gd name="connsiteY5" fmla="*/ 0 h 707886"/>
                      <a:gd name="connsiteX6" fmla="*/ 2424547 w 2424547"/>
                      <a:gd name="connsiteY6" fmla="*/ 332706 h 707886"/>
                      <a:gd name="connsiteX7" fmla="*/ 2424547 w 2424547"/>
                      <a:gd name="connsiteY7" fmla="*/ 707886 h 707886"/>
                      <a:gd name="connsiteX8" fmla="*/ 1963883 w 2424547"/>
                      <a:gd name="connsiteY8" fmla="*/ 707886 h 707886"/>
                      <a:gd name="connsiteX9" fmla="*/ 1551710 w 2424547"/>
                      <a:gd name="connsiteY9" fmla="*/ 707886 h 707886"/>
                      <a:gd name="connsiteX10" fmla="*/ 1042555 w 2424547"/>
                      <a:gd name="connsiteY10" fmla="*/ 707886 h 707886"/>
                      <a:gd name="connsiteX11" fmla="*/ 533400 w 2424547"/>
                      <a:gd name="connsiteY11" fmla="*/ 707886 h 707886"/>
                      <a:gd name="connsiteX12" fmla="*/ 0 w 2424547"/>
                      <a:gd name="connsiteY12" fmla="*/ 707886 h 707886"/>
                      <a:gd name="connsiteX13" fmla="*/ 0 w 2424547"/>
                      <a:gd name="connsiteY13" fmla="*/ 361022 h 707886"/>
                      <a:gd name="connsiteX14" fmla="*/ 0 w 2424547"/>
                      <a:gd name="connsiteY14"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24547" h="707886" fill="none" extrusionOk="0">
                        <a:moveTo>
                          <a:pt x="0" y="0"/>
                        </a:moveTo>
                        <a:cubicBezTo>
                          <a:pt x="214331" y="-50207"/>
                          <a:pt x="255428" y="26050"/>
                          <a:pt x="460664" y="0"/>
                        </a:cubicBezTo>
                        <a:cubicBezTo>
                          <a:pt x="665900" y="-26050"/>
                          <a:pt x="716236" y="25491"/>
                          <a:pt x="969819" y="0"/>
                        </a:cubicBezTo>
                        <a:cubicBezTo>
                          <a:pt x="1223403" y="-25491"/>
                          <a:pt x="1317191" y="1592"/>
                          <a:pt x="1503219" y="0"/>
                        </a:cubicBezTo>
                        <a:cubicBezTo>
                          <a:pt x="1689247" y="-1592"/>
                          <a:pt x="1835470" y="1823"/>
                          <a:pt x="1939638" y="0"/>
                        </a:cubicBezTo>
                        <a:cubicBezTo>
                          <a:pt x="2043806" y="-1823"/>
                          <a:pt x="2279161" y="57798"/>
                          <a:pt x="2424547" y="0"/>
                        </a:cubicBezTo>
                        <a:cubicBezTo>
                          <a:pt x="2436041" y="147605"/>
                          <a:pt x="2422024" y="232021"/>
                          <a:pt x="2424547" y="332706"/>
                        </a:cubicBezTo>
                        <a:cubicBezTo>
                          <a:pt x="2427070" y="433391"/>
                          <a:pt x="2415463" y="583314"/>
                          <a:pt x="2424547" y="707886"/>
                        </a:cubicBezTo>
                        <a:cubicBezTo>
                          <a:pt x="2254571" y="715782"/>
                          <a:pt x="2187621" y="689892"/>
                          <a:pt x="1963883" y="707886"/>
                        </a:cubicBezTo>
                        <a:cubicBezTo>
                          <a:pt x="1740145" y="725880"/>
                          <a:pt x="1642934" y="682079"/>
                          <a:pt x="1551710" y="707886"/>
                        </a:cubicBezTo>
                        <a:cubicBezTo>
                          <a:pt x="1460486" y="733693"/>
                          <a:pt x="1279261" y="676073"/>
                          <a:pt x="1042555" y="707886"/>
                        </a:cubicBezTo>
                        <a:cubicBezTo>
                          <a:pt x="805849" y="739699"/>
                          <a:pt x="756619" y="703001"/>
                          <a:pt x="533400" y="707886"/>
                        </a:cubicBezTo>
                        <a:cubicBezTo>
                          <a:pt x="310181" y="712771"/>
                          <a:pt x="234154" y="646106"/>
                          <a:pt x="0" y="707886"/>
                        </a:cubicBezTo>
                        <a:cubicBezTo>
                          <a:pt x="-25297" y="569765"/>
                          <a:pt x="24625" y="501585"/>
                          <a:pt x="0" y="361022"/>
                        </a:cubicBezTo>
                        <a:cubicBezTo>
                          <a:pt x="-24625" y="220459"/>
                          <a:pt x="27490" y="128697"/>
                          <a:pt x="0" y="0"/>
                        </a:cubicBezTo>
                        <a:close/>
                      </a:path>
                      <a:path w="2424547" h="707886" stroke="0" extrusionOk="0">
                        <a:moveTo>
                          <a:pt x="0" y="0"/>
                        </a:moveTo>
                        <a:cubicBezTo>
                          <a:pt x="240399" y="-48738"/>
                          <a:pt x="276460" y="15531"/>
                          <a:pt x="484909" y="0"/>
                        </a:cubicBezTo>
                        <a:cubicBezTo>
                          <a:pt x="693358" y="-15531"/>
                          <a:pt x="853285" y="3388"/>
                          <a:pt x="945573" y="0"/>
                        </a:cubicBezTo>
                        <a:cubicBezTo>
                          <a:pt x="1037861" y="-3388"/>
                          <a:pt x="1242092" y="19417"/>
                          <a:pt x="1478974" y="0"/>
                        </a:cubicBezTo>
                        <a:cubicBezTo>
                          <a:pt x="1715856" y="-19417"/>
                          <a:pt x="1767041" y="16664"/>
                          <a:pt x="1915392" y="0"/>
                        </a:cubicBezTo>
                        <a:cubicBezTo>
                          <a:pt x="2063743" y="-16664"/>
                          <a:pt x="2186230" y="13523"/>
                          <a:pt x="2424547" y="0"/>
                        </a:cubicBezTo>
                        <a:cubicBezTo>
                          <a:pt x="2451468" y="139341"/>
                          <a:pt x="2423349" y="280243"/>
                          <a:pt x="2424547" y="361022"/>
                        </a:cubicBezTo>
                        <a:cubicBezTo>
                          <a:pt x="2425745" y="441801"/>
                          <a:pt x="2402719" y="587375"/>
                          <a:pt x="2424547" y="707886"/>
                        </a:cubicBezTo>
                        <a:cubicBezTo>
                          <a:pt x="2289323" y="761013"/>
                          <a:pt x="2168699" y="661206"/>
                          <a:pt x="1915392" y="707886"/>
                        </a:cubicBezTo>
                        <a:cubicBezTo>
                          <a:pt x="1662085" y="754566"/>
                          <a:pt x="1507777" y="654765"/>
                          <a:pt x="1381992" y="707886"/>
                        </a:cubicBezTo>
                        <a:cubicBezTo>
                          <a:pt x="1256207" y="761007"/>
                          <a:pt x="1018223" y="679112"/>
                          <a:pt x="872837" y="707886"/>
                        </a:cubicBezTo>
                        <a:cubicBezTo>
                          <a:pt x="727451" y="736660"/>
                          <a:pt x="414115" y="647656"/>
                          <a:pt x="0" y="707886"/>
                        </a:cubicBezTo>
                        <a:cubicBezTo>
                          <a:pt x="-8731" y="580600"/>
                          <a:pt x="27164" y="497412"/>
                          <a:pt x="0" y="346864"/>
                        </a:cubicBezTo>
                        <a:cubicBezTo>
                          <a:pt x="-27164" y="196316"/>
                          <a:pt x="27348" y="117129"/>
                          <a:pt x="0" y="0"/>
                        </a:cubicBezTo>
                        <a:close/>
                      </a:path>
                    </a:pathLst>
                  </a:custGeom>
                  <ask:type>
                    <ask:lineSketchScribble/>
                  </ask:type>
                </ask:lineSketchStyleProps>
              </a:ext>
            </a:extLst>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Sách vở </a:t>
            </a:r>
          </a:p>
        </p:txBody>
      </p:sp>
      <p:sp>
        <p:nvSpPr>
          <p:cNvPr id="11" name="TextBox 10">
            <a:extLst>
              <a:ext uri="{FF2B5EF4-FFF2-40B4-BE49-F238E27FC236}">
                <a16:creationId xmlns:a16="http://schemas.microsoft.com/office/drawing/2014/main" id="{1FC7AB2E-38D4-F84D-A27A-521C2761A4A2}"/>
              </a:ext>
            </a:extLst>
          </p:cNvPr>
          <p:cNvSpPr txBox="1"/>
          <p:nvPr/>
        </p:nvSpPr>
        <p:spPr>
          <a:xfrm>
            <a:off x="3435926" y="2057629"/>
            <a:ext cx="2646219" cy="707886"/>
          </a:xfrm>
          <a:prstGeom prst="rect">
            <a:avLst/>
          </a:prstGeom>
          <a:solidFill>
            <a:schemeClr val="accent4">
              <a:lumMod val="20000"/>
              <a:lumOff val="80000"/>
            </a:schemeClr>
          </a:solidFill>
          <a:ln w="38100">
            <a:solidFill>
              <a:schemeClr val="accent2">
                <a:lumMod val="50000"/>
              </a:schemeClr>
            </a:solidFill>
            <a:extLst>
              <a:ext uri="{C807C97D-BFC1-408E-A445-0C87EB9F89A2}">
                <ask:lineSketchStyleProps xmlns:ask="http://schemas.microsoft.com/office/drawing/2018/sketchyshapes" sd="4053367119">
                  <a:custGeom>
                    <a:avLst/>
                    <a:gdLst>
                      <a:gd name="connsiteX0" fmla="*/ 0 w 2646219"/>
                      <a:gd name="connsiteY0" fmla="*/ 0 h 707886"/>
                      <a:gd name="connsiteX1" fmla="*/ 502782 w 2646219"/>
                      <a:gd name="connsiteY1" fmla="*/ 0 h 707886"/>
                      <a:gd name="connsiteX2" fmla="*/ 1058488 w 2646219"/>
                      <a:gd name="connsiteY2" fmla="*/ 0 h 707886"/>
                      <a:gd name="connsiteX3" fmla="*/ 1640656 w 2646219"/>
                      <a:gd name="connsiteY3" fmla="*/ 0 h 707886"/>
                      <a:gd name="connsiteX4" fmla="*/ 2116975 w 2646219"/>
                      <a:gd name="connsiteY4" fmla="*/ 0 h 707886"/>
                      <a:gd name="connsiteX5" fmla="*/ 2646219 w 2646219"/>
                      <a:gd name="connsiteY5" fmla="*/ 0 h 707886"/>
                      <a:gd name="connsiteX6" fmla="*/ 2646219 w 2646219"/>
                      <a:gd name="connsiteY6" fmla="*/ 332706 h 707886"/>
                      <a:gd name="connsiteX7" fmla="*/ 2646219 w 2646219"/>
                      <a:gd name="connsiteY7" fmla="*/ 707886 h 707886"/>
                      <a:gd name="connsiteX8" fmla="*/ 2143437 w 2646219"/>
                      <a:gd name="connsiteY8" fmla="*/ 707886 h 707886"/>
                      <a:gd name="connsiteX9" fmla="*/ 1693580 w 2646219"/>
                      <a:gd name="connsiteY9" fmla="*/ 707886 h 707886"/>
                      <a:gd name="connsiteX10" fmla="*/ 1137874 w 2646219"/>
                      <a:gd name="connsiteY10" fmla="*/ 707886 h 707886"/>
                      <a:gd name="connsiteX11" fmla="*/ 582168 w 2646219"/>
                      <a:gd name="connsiteY11" fmla="*/ 707886 h 707886"/>
                      <a:gd name="connsiteX12" fmla="*/ 0 w 2646219"/>
                      <a:gd name="connsiteY12" fmla="*/ 707886 h 707886"/>
                      <a:gd name="connsiteX13" fmla="*/ 0 w 2646219"/>
                      <a:gd name="connsiteY13" fmla="*/ 361022 h 707886"/>
                      <a:gd name="connsiteX14" fmla="*/ 0 w 2646219"/>
                      <a:gd name="connsiteY14"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46219" h="707886" fill="none" extrusionOk="0">
                        <a:moveTo>
                          <a:pt x="0" y="0"/>
                        </a:moveTo>
                        <a:cubicBezTo>
                          <a:pt x="132013" y="-22208"/>
                          <a:pt x="333496" y="15466"/>
                          <a:pt x="502782" y="0"/>
                        </a:cubicBezTo>
                        <a:cubicBezTo>
                          <a:pt x="672068" y="-15466"/>
                          <a:pt x="790727" y="14742"/>
                          <a:pt x="1058488" y="0"/>
                        </a:cubicBezTo>
                        <a:cubicBezTo>
                          <a:pt x="1326249" y="-14742"/>
                          <a:pt x="1363372" y="49507"/>
                          <a:pt x="1640656" y="0"/>
                        </a:cubicBezTo>
                        <a:cubicBezTo>
                          <a:pt x="1917940" y="-49507"/>
                          <a:pt x="1892258" y="20342"/>
                          <a:pt x="2116975" y="0"/>
                        </a:cubicBezTo>
                        <a:cubicBezTo>
                          <a:pt x="2341692" y="-20342"/>
                          <a:pt x="2447259" y="14216"/>
                          <a:pt x="2646219" y="0"/>
                        </a:cubicBezTo>
                        <a:cubicBezTo>
                          <a:pt x="2657713" y="147605"/>
                          <a:pt x="2643696" y="232021"/>
                          <a:pt x="2646219" y="332706"/>
                        </a:cubicBezTo>
                        <a:cubicBezTo>
                          <a:pt x="2648742" y="433391"/>
                          <a:pt x="2637135" y="583314"/>
                          <a:pt x="2646219" y="707886"/>
                        </a:cubicBezTo>
                        <a:cubicBezTo>
                          <a:pt x="2528384" y="725428"/>
                          <a:pt x="2386559" y="699100"/>
                          <a:pt x="2143437" y="707886"/>
                        </a:cubicBezTo>
                        <a:cubicBezTo>
                          <a:pt x="1900315" y="716672"/>
                          <a:pt x="1905613" y="699997"/>
                          <a:pt x="1693580" y="707886"/>
                        </a:cubicBezTo>
                        <a:cubicBezTo>
                          <a:pt x="1481547" y="715775"/>
                          <a:pt x="1386359" y="706199"/>
                          <a:pt x="1137874" y="707886"/>
                        </a:cubicBezTo>
                        <a:cubicBezTo>
                          <a:pt x="889389" y="709573"/>
                          <a:pt x="725082" y="705622"/>
                          <a:pt x="582168" y="707886"/>
                        </a:cubicBezTo>
                        <a:cubicBezTo>
                          <a:pt x="439254" y="710150"/>
                          <a:pt x="275702" y="642448"/>
                          <a:pt x="0" y="707886"/>
                        </a:cubicBezTo>
                        <a:cubicBezTo>
                          <a:pt x="-25297" y="569765"/>
                          <a:pt x="24625" y="501585"/>
                          <a:pt x="0" y="361022"/>
                        </a:cubicBezTo>
                        <a:cubicBezTo>
                          <a:pt x="-24625" y="220459"/>
                          <a:pt x="27490" y="128697"/>
                          <a:pt x="0" y="0"/>
                        </a:cubicBezTo>
                        <a:close/>
                      </a:path>
                      <a:path w="2646219" h="707886" stroke="0" extrusionOk="0">
                        <a:moveTo>
                          <a:pt x="0" y="0"/>
                        </a:moveTo>
                        <a:cubicBezTo>
                          <a:pt x="213326" y="-19903"/>
                          <a:pt x="418218" y="17059"/>
                          <a:pt x="529244" y="0"/>
                        </a:cubicBezTo>
                        <a:cubicBezTo>
                          <a:pt x="640270" y="-17059"/>
                          <a:pt x="893750" y="41609"/>
                          <a:pt x="1032025" y="0"/>
                        </a:cubicBezTo>
                        <a:cubicBezTo>
                          <a:pt x="1170300" y="-41609"/>
                          <a:pt x="1327569" y="790"/>
                          <a:pt x="1614194" y="0"/>
                        </a:cubicBezTo>
                        <a:cubicBezTo>
                          <a:pt x="1900819" y="-790"/>
                          <a:pt x="1976465" y="42684"/>
                          <a:pt x="2090513" y="0"/>
                        </a:cubicBezTo>
                        <a:cubicBezTo>
                          <a:pt x="2204561" y="-42684"/>
                          <a:pt x="2466650" y="30490"/>
                          <a:pt x="2646219" y="0"/>
                        </a:cubicBezTo>
                        <a:cubicBezTo>
                          <a:pt x="2673140" y="139341"/>
                          <a:pt x="2645021" y="280243"/>
                          <a:pt x="2646219" y="361022"/>
                        </a:cubicBezTo>
                        <a:cubicBezTo>
                          <a:pt x="2647417" y="441801"/>
                          <a:pt x="2624391" y="587375"/>
                          <a:pt x="2646219" y="707886"/>
                        </a:cubicBezTo>
                        <a:cubicBezTo>
                          <a:pt x="2442678" y="742900"/>
                          <a:pt x="2327135" y="688235"/>
                          <a:pt x="2090513" y="707886"/>
                        </a:cubicBezTo>
                        <a:cubicBezTo>
                          <a:pt x="1853891" y="727537"/>
                          <a:pt x="1669910" y="641963"/>
                          <a:pt x="1508345" y="707886"/>
                        </a:cubicBezTo>
                        <a:cubicBezTo>
                          <a:pt x="1346780" y="773809"/>
                          <a:pt x="1198782" y="665326"/>
                          <a:pt x="952639" y="707886"/>
                        </a:cubicBezTo>
                        <a:cubicBezTo>
                          <a:pt x="706496" y="750446"/>
                          <a:pt x="334635" y="618739"/>
                          <a:pt x="0" y="707886"/>
                        </a:cubicBezTo>
                        <a:cubicBezTo>
                          <a:pt x="-8731" y="580600"/>
                          <a:pt x="27164" y="497412"/>
                          <a:pt x="0" y="346864"/>
                        </a:cubicBezTo>
                        <a:cubicBezTo>
                          <a:pt x="-27164" y="196316"/>
                          <a:pt x="27348" y="117129"/>
                          <a:pt x="0" y="0"/>
                        </a:cubicBezTo>
                        <a:close/>
                      </a:path>
                    </a:pathLst>
                  </a:custGeom>
                  <ask:type>
                    <ask:lineSketchScribble/>
                  </ask:type>
                </ask:lineSketchStyleProps>
              </a:ext>
            </a:extLst>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thước kẻ </a:t>
            </a:r>
          </a:p>
        </p:txBody>
      </p:sp>
      <p:sp>
        <p:nvSpPr>
          <p:cNvPr id="12" name="TextBox 11">
            <a:extLst>
              <a:ext uri="{FF2B5EF4-FFF2-40B4-BE49-F238E27FC236}">
                <a16:creationId xmlns:a16="http://schemas.microsoft.com/office/drawing/2014/main" id="{AF730DA9-D778-C644-A652-6AD1C3579733}"/>
              </a:ext>
            </a:extLst>
          </p:cNvPr>
          <p:cNvSpPr txBox="1"/>
          <p:nvPr/>
        </p:nvSpPr>
        <p:spPr>
          <a:xfrm>
            <a:off x="4842161" y="3023739"/>
            <a:ext cx="1468583" cy="707886"/>
          </a:xfrm>
          <a:prstGeom prst="rect">
            <a:avLst/>
          </a:prstGeom>
          <a:solidFill>
            <a:schemeClr val="accent4">
              <a:lumMod val="20000"/>
              <a:lumOff val="80000"/>
            </a:schemeClr>
          </a:solidFill>
          <a:ln w="38100">
            <a:solidFill>
              <a:schemeClr val="accent2">
                <a:lumMod val="50000"/>
              </a:schemeClr>
            </a:solidFill>
            <a:extLst>
              <a:ext uri="{C807C97D-BFC1-408E-A445-0C87EB9F89A2}">
                <ask:lineSketchStyleProps xmlns:ask="http://schemas.microsoft.com/office/drawing/2018/sketchyshapes" sd="4053367119">
                  <a:custGeom>
                    <a:avLst/>
                    <a:gdLst>
                      <a:gd name="connsiteX0" fmla="*/ 0 w 1468583"/>
                      <a:gd name="connsiteY0" fmla="*/ 0 h 707886"/>
                      <a:gd name="connsiteX1" fmla="*/ 445470 w 1468583"/>
                      <a:gd name="connsiteY1" fmla="*/ 0 h 707886"/>
                      <a:gd name="connsiteX2" fmla="*/ 964370 w 1468583"/>
                      <a:gd name="connsiteY2" fmla="*/ 0 h 707886"/>
                      <a:gd name="connsiteX3" fmla="*/ 1468583 w 1468583"/>
                      <a:gd name="connsiteY3" fmla="*/ 0 h 707886"/>
                      <a:gd name="connsiteX4" fmla="*/ 1468583 w 1468583"/>
                      <a:gd name="connsiteY4" fmla="*/ 332706 h 707886"/>
                      <a:gd name="connsiteX5" fmla="*/ 1468583 w 1468583"/>
                      <a:gd name="connsiteY5" fmla="*/ 707886 h 707886"/>
                      <a:gd name="connsiteX6" fmla="*/ 993741 w 1468583"/>
                      <a:gd name="connsiteY6" fmla="*/ 707886 h 707886"/>
                      <a:gd name="connsiteX7" fmla="*/ 504213 w 1468583"/>
                      <a:gd name="connsiteY7" fmla="*/ 707886 h 707886"/>
                      <a:gd name="connsiteX8" fmla="*/ 0 w 1468583"/>
                      <a:gd name="connsiteY8" fmla="*/ 707886 h 707886"/>
                      <a:gd name="connsiteX9" fmla="*/ 0 w 1468583"/>
                      <a:gd name="connsiteY9" fmla="*/ 353943 h 707886"/>
                      <a:gd name="connsiteX10" fmla="*/ 0 w 1468583"/>
                      <a:gd name="connsiteY10"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8583" h="707886" fill="none" extrusionOk="0">
                        <a:moveTo>
                          <a:pt x="0" y="0"/>
                        </a:moveTo>
                        <a:cubicBezTo>
                          <a:pt x="111656" y="-28119"/>
                          <a:pt x="347353" y="47042"/>
                          <a:pt x="445470" y="0"/>
                        </a:cubicBezTo>
                        <a:cubicBezTo>
                          <a:pt x="543587" y="-47042"/>
                          <a:pt x="825056" y="43008"/>
                          <a:pt x="964370" y="0"/>
                        </a:cubicBezTo>
                        <a:cubicBezTo>
                          <a:pt x="1103684" y="-43008"/>
                          <a:pt x="1339263" y="35566"/>
                          <a:pt x="1468583" y="0"/>
                        </a:cubicBezTo>
                        <a:cubicBezTo>
                          <a:pt x="1474730" y="67887"/>
                          <a:pt x="1434517" y="171391"/>
                          <a:pt x="1468583" y="332706"/>
                        </a:cubicBezTo>
                        <a:cubicBezTo>
                          <a:pt x="1502649" y="494021"/>
                          <a:pt x="1451839" y="571673"/>
                          <a:pt x="1468583" y="707886"/>
                        </a:cubicBezTo>
                        <a:cubicBezTo>
                          <a:pt x="1342683" y="735722"/>
                          <a:pt x="1146722" y="693578"/>
                          <a:pt x="993741" y="707886"/>
                        </a:cubicBezTo>
                        <a:cubicBezTo>
                          <a:pt x="840760" y="722194"/>
                          <a:pt x="629038" y="704666"/>
                          <a:pt x="504213" y="707886"/>
                        </a:cubicBezTo>
                        <a:cubicBezTo>
                          <a:pt x="379388" y="711106"/>
                          <a:pt x="123238" y="689109"/>
                          <a:pt x="0" y="707886"/>
                        </a:cubicBezTo>
                        <a:cubicBezTo>
                          <a:pt x="-12815" y="558973"/>
                          <a:pt x="11520" y="487564"/>
                          <a:pt x="0" y="353943"/>
                        </a:cubicBezTo>
                        <a:cubicBezTo>
                          <a:pt x="-11520" y="220322"/>
                          <a:pt x="42344" y="89047"/>
                          <a:pt x="0" y="0"/>
                        </a:cubicBezTo>
                        <a:close/>
                      </a:path>
                      <a:path w="1468583" h="707886" stroke="0" extrusionOk="0">
                        <a:moveTo>
                          <a:pt x="0" y="0"/>
                        </a:moveTo>
                        <a:cubicBezTo>
                          <a:pt x="120804" y="-43949"/>
                          <a:pt x="388674" y="18352"/>
                          <a:pt x="489528" y="0"/>
                        </a:cubicBezTo>
                        <a:cubicBezTo>
                          <a:pt x="590382" y="-18352"/>
                          <a:pt x="789912" y="11326"/>
                          <a:pt x="964370" y="0"/>
                        </a:cubicBezTo>
                        <a:cubicBezTo>
                          <a:pt x="1138828" y="-11326"/>
                          <a:pt x="1248732" y="50241"/>
                          <a:pt x="1468583" y="0"/>
                        </a:cubicBezTo>
                        <a:cubicBezTo>
                          <a:pt x="1494561" y="104645"/>
                          <a:pt x="1455740" y="185406"/>
                          <a:pt x="1468583" y="339785"/>
                        </a:cubicBezTo>
                        <a:cubicBezTo>
                          <a:pt x="1481426" y="494165"/>
                          <a:pt x="1462345" y="599084"/>
                          <a:pt x="1468583" y="707886"/>
                        </a:cubicBezTo>
                        <a:cubicBezTo>
                          <a:pt x="1340432" y="730273"/>
                          <a:pt x="1134314" y="703519"/>
                          <a:pt x="993741" y="707886"/>
                        </a:cubicBezTo>
                        <a:cubicBezTo>
                          <a:pt x="853168" y="712253"/>
                          <a:pt x="661746" y="655591"/>
                          <a:pt x="474842" y="707886"/>
                        </a:cubicBezTo>
                        <a:cubicBezTo>
                          <a:pt x="287938" y="760181"/>
                          <a:pt x="164857" y="686205"/>
                          <a:pt x="0" y="707886"/>
                        </a:cubicBezTo>
                        <a:cubicBezTo>
                          <a:pt x="-41060" y="561376"/>
                          <a:pt x="41430" y="441081"/>
                          <a:pt x="0" y="339785"/>
                        </a:cubicBezTo>
                        <a:cubicBezTo>
                          <a:pt x="-41430" y="238489"/>
                          <a:pt x="8932" y="152319"/>
                          <a:pt x="0" y="0"/>
                        </a:cubicBezTo>
                        <a:close/>
                      </a:path>
                    </a:pathLst>
                  </a:custGeom>
                  <ask:type>
                    <ask:lineSketchScribble/>
                  </ask:type>
                </ask:lineSketchStyleProps>
              </a:ext>
            </a:extLst>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bút </a:t>
            </a:r>
          </a:p>
        </p:txBody>
      </p:sp>
      <p:sp>
        <p:nvSpPr>
          <p:cNvPr id="13" name="TextBox 12">
            <a:extLst>
              <a:ext uri="{FF2B5EF4-FFF2-40B4-BE49-F238E27FC236}">
                <a16:creationId xmlns:a16="http://schemas.microsoft.com/office/drawing/2014/main" id="{093986D5-FC6B-AC4B-8247-2DB0F11E7895}"/>
              </a:ext>
            </a:extLst>
          </p:cNvPr>
          <p:cNvSpPr txBox="1"/>
          <p:nvPr/>
        </p:nvSpPr>
        <p:spPr>
          <a:xfrm>
            <a:off x="6899562" y="2418490"/>
            <a:ext cx="1842656" cy="707886"/>
          </a:xfrm>
          <a:prstGeom prst="rect">
            <a:avLst/>
          </a:prstGeom>
          <a:solidFill>
            <a:schemeClr val="accent4">
              <a:lumMod val="20000"/>
              <a:lumOff val="80000"/>
            </a:schemeClr>
          </a:solidFill>
          <a:ln w="38100">
            <a:solidFill>
              <a:schemeClr val="accent2">
                <a:lumMod val="50000"/>
              </a:schemeClr>
            </a:solidFill>
            <a:extLst>
              <a:ext uri="{C807C97D-BFC1-408E-A445-0C87EB9F89A2}">
                <ask:lineSketchStyleProps xmlns:ask="http://schemas.microsoft.com/office/drawing/2018/sketchyshapes" sd="4053367119">
                  <a:custGeom>
                    <a:avLst/>
                    <a:gdLst>
                      <a:gd name="connsiteX0" fmla="*/ 0 w 1842656"/>
                      <a:gd name="connsiteY0" fmla="*/ 0 h 707886"/>
                      <a:gd name="connsiteX1" fmla="*/ 405384 w 1842656"/>
                      <a:gd name="connsiteY1" fmla="*/ 0 h 707886"/>
                      <a:gd name="connsiteX2" fmla="*/ 810769 w 1842656"/>
                      <a:gd name="connsiteY2" fmla="*/ 0 h 707886"/>
                      <a:gd name="connsiteX3" fmla="*/ 1216153 w 1842656"/>
                      <a:gd name="connsiteY3" fmla="*/ 0 h 707886"/>
                      <a:gd name="connsiteX4" fmla="*/ 1842656 w 1842656"/>
                      <a:gd name="connsiteY4" fmla="*/ 0 h 707886"/>
                      <a:gd name="connsiteX5" fmla="*/ 1842656 w 1842656"/>
                      <a:gd name="connsiteY5" fmla="*/ 368101 h 707886"/>
                      <a:gd name="connsiteX6" fmla="*/ 1842656 w 1842656"/>
                      <a:gd name="connsiteY6" fmla="*/ 707886 h 707886"/>
                      <a:gd name="connsiteX7" fmla="*/ 1400419 w 1842656"/>
                      <a:gd name="connsiteY7" fmla="*/ 707886 h 707886"/>
                      <a:gd name="connsiteX8" fmla="*/ 939755 w 1842656"/>
                      <a:gd name="connsiteY8" fmla="*/ 707886 h 707886"/>
                      <a:gd name="connsiteX9" fmla="*/ 515944 w 1842656"/>
                      <a:gd name="connsiteY9" fmla="*/ 707886 h 707886"/>
                      <a:gd name="connsiteX10" fmla="*/ 0 w 1842656"/>
                      <a:gd name="connsiteY10" fmla="*/ 707886 h 707886"/>
                      <a:gd name="connsiteX11" fmla="*/ 0 w 1842656"/>
                      <a:gd name="connsiteY11" fmla="*/ 375180 h 707886"/>
                      <a:gd name="connsiteX12" fmla="*/ 0 w 1842656"/>
                      <a:gd name="connsiteY1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2656" h="707886" fill="none" extrusionOk="0">
                        <a:moveTo>
                          <a:pt x="0" y="0"/>
                        </a:moveTo>
                        <a:cubicBezTo>
                          <a:pt x="152736" y="-10963"/>
                          <a:pt x="205173" y="29972"/>
                          <a:pt x="405384" y="0"/>
                        </a:cubicBezTo>
                        <a:cubicBezTo>
                          <a:pt x="605595" y="-29972"/>
                          <a:pt x="648259" y="10781"/>
                          <a:pt x="810769" y="0"/>
                        </a:cubicBezTo>
                        <a:cubicBezTo>
                          <a:pt x="973279" y="-10781"/>
                          <a:pt x="1065600" y="35641"/>
                          <a:pt x="1216153" y="0"/>
                        </a:cubicBezTo>
                        <a:cubicBezTo>
                          <a:pt x="1366706" y="-35641"/>
                          <a:pt x="1562865" y="24918"/>
                          <a:pt x="1842656" y="0"/>
                        </a:cubicBezTo>
                        <a:cubicBezTo>
                          <a:pt x="1845748" y="86511"/>
                          <a:pt x="1811269" y="203877"/>
                          <a:pt x="1842656" y="368101"/>
                        </a:cubicBezTo>
                        <a:cubicBezTo>
                          <a:pt x="1874043" y="532325"/>
                          <a:pt x="1822734" y="590728"/>
                          <a:pt x="1842656" y="707886"/>
                        </a:cubicBezTo>
                        <a:cubicBezTo>
                          <a:pt x="1625243" y="717863"/>
                          <a:pt x="1512399" y="659371"/>
                          <a:pt x="1400419" y="707886"/>
                        </a:cubicBezTo>
                        <a:cubicBezTo>
                          <a:pt x="1288439" y="756401"/>
                          <a:pt x="1120492" y="679586"/>
                          <a:pt x="939755" y="707886"/>
                        </a:cubicBezTo>
                        <a:cubicBezTo>
                          <a:pt x="759018" y="736186"/>
                          <a:pt x="633111" y="703123"/>
                          <a:pt x="515944" y="707886"/>
                        </a:cubicBezTo>
                        <a:cubicBezTo>
                          <a:pt x="398777" y="712649"/>
                          <a:pt x="228824" y="691318"/>
                          <a:pt x="0" y="707886"/>
                        </a:cubicBezTo>
                        <a:cubicBezTo>
                          <a:pt x="-32954" y="627520"/>
                          <a:pt x="14385" y="506643"/>
                          <a:pt x="0" y="375180"/>
                        </a:cubicBezTo>
                        <a:cubicBezTo>
                          <a:pt x="-14385" y="243717"/>
                          <a:pt x="15092" y="180721"/>
                          <a:pt x="0" y="0"/>
                        </a:cubicBezTo>
                        <a:close/>
                      </a:path>
                      <a:path w="1842656" h="707886" stroke="0" extrusionOk="0">
                        <a:moveTo>
                          <a:pt x="0" y="0"/>
                        </a:moveTo>
                        <a:cubicBezTo>
                          <a:pt x="216404" y="-48533"/>
                          <a:pt x="245554" y="20085"/>
                          <a:pt x="460664" y="0"/>
                        </a:cubicBezTo>
                        <a:cubicBezTo>
                          <a:pt x="675774" y="-20085"/>
                          <a:pt x="739867" y="46715"/>
                          <a:pt x="902901" y="0"/>
                        </a:cubicBezTo>
                        <a:cubicBezTo>
                          <a:pt x="1065935" y="-46715"/>
                          <a:pt x="1179907" y="14568"/>
                          <a:pt x="1400419" y="0"/>
                        </a:cubicBezTo>
                        <a:cubicBezTo>
                          <a:pt x="1620931" y="-14568"/>
                          <a:pt x="1724302" y="12384"/>
                          <a:pt x="1842656" y="0"/>
                        </a:cubicBezTo>
                        <a:cubicBezTo>
                          <a:pt x="1876603" y="176053"/>
                          <a:pt x="1830664" y="232431"/>
                          <a:pt x="1842656" y="353943"/>
                        </a:cubicBezTo>
                        <a:cubicBezTo>
                          <a:pt x="1854648" y="475455"/>
                          <a:pt x="1801148" y="565477"/>
                          <a:pt x="1842656" y="707886"/>
                        </a:cubicBezTo>
                        <a:cubicBezTo>
                          <a:pt x="1628591" y="731296"/>
                          <a:pt x="1558028" y="662220"/>
                          <a:pt x="1363565" y="707886"/>
                        </a:cubicBezTo>
                        <a:cubicBezTo>
                          <a:pt x="1169102" y="753552"/>
                          <a:pt x="1080826" y="691736"/>
                          <a:pt x="884475" y="707886"/>
                        </a:cubicBezTo>
                        <a:cubicBezTo>
                          <a:pt x="688124" y="724036"/>
                          <a:pt x="421088" y="680235"/>
                          <a:pt x="0" y="707886"/>
                        </a:cubicBezTo>
                        <a:cubicBezTo>
                          <a:pt x="-19294" y="535135"/>
                          <a:pt x="8993" y="453677"/>
                          <a:pt x="0" y="346864"/>
                        </a:cubicBezTo>
                        <a:cubicBezTo>
                          <a:pt x="-8993" y="240051"/>
                          <a:pt x="23245" y="97986"/>
                          <a:pt x="0" y="0"/>
                        </a:cubicBezTo>
                        <a:close/>
                      </a:path>
                    </a:pathLst>
                  </a:custGeom>
                  <ask:type>
                    <ask:lineSketchScribble/>
                  </ask:type>
                </ask:lineSketchStyleProps>
              </a:ext>
            </a:extLst>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compa</a:t>
            </a:r>
          </a:p>
        </p:txBody>
      </p:sp>
      <p:sp>
        <p:nvSpPr>
          <p:cNvPr id="14" name="TextBox 13">
            <a:extLst>
              <a:ext uri="{FF2B5EF4-FFF2-40B4-BE49-F238E27FC236}">
                <a16:creationId xmlns:a16="http://schemas.microsoft.com/office/drawing/2014/main" id="{8BE88C8C-C5BA-D742-B65C-58A46A860125}"/>
              </a:ext>
            </a:extLst>
          </p:cNvPr>
          <p:cNvSpPr txBox="1"/>
          <p:nvPr/>
        </p:nvSpPr>
        <p:spPr>
          <a:xfrm>
            <a:off x="6719453" y="3377682"/>
            <a:ext cx="1468583" cy="707886"/>
          </a:xfrm>
          <a:prstGeom prst="rect">
            <a:avLst/>
          </a:prstGeom>
          <a:solidFill>
            <a:schemeClr val="accent4">
              <a:lumMod val="20000"/>
              <a:lumOff val="80000"/>
            </a:schemeClr>
          </a:solidFill>
          <a:ln w="38100">
            <a:solidFill>
              <a:schemeClr val="accent2">
                <a:lumMod val="50000"/>
              </a:schemeClr>
            </a:solidFill>
            <a:extLst>
              <a:ext uri="{C807C97D-BFC1-408E-A445-0C87EB9F89A2}">
                <ask:lineSketchStyleProps xmlns:ask="http://schemas.microsoft.com/office/drawing/2018/sketchyshapes" sd="4053367119">
                  <a:custGeom>
                    <a:avLst/>
                    <a:gdLst>
                      <a:gd name="connsiteX0" fmla="*/ 0 w 1468583"/>
                      <a:gd name="connsiteY0" fmla="*/ 0 h 707886"/>
                      <a:gd name="connsiteX1" fmla="*/ 445470 w 1468583"/>
                      <a:gd name="connsiteY1" fmla="*/ 0 h 707886"/>
                      <a:gd name="connsiteX2" fmla="*/ 964370 w 1468583"/>
                      <a:gd name="connsiteY2" fmla="*/ 0 h 707886"/>
                      <a:gd name="connsiteX3" fmla="*/ 1468583 w 1468583"/>
                      <a:gd name="connsiteY3" fmla="*/ 0 h 707886"/>
                      <a:gd name="connsiteX4" fmla="*/ 1468583 w 1468583"/>
                      <a:gd name="connsiteY4" fmla="*/ 332706 h 707886"/>
                      <a:gd name="connsiteX5" fmla="*/ 1468583 w 1468583"/>
                      <a:gd name="connsiteY5" fmla="*/ 707886 h 707886"/>
                      <a:gd name="connsiteX6" fmla="*/ 993741 w 1468583"/>
                      <a:gd name="connsiteY6" fmla="*/ 707886 h 707886"/>
                      <a:gd name="connsiteX7" fmla="*/ 504213 w 1468583"/>
                      <a:gd name="connsiteY7" fmla="*/ 707886 h 707886"/>
                      <a:gd name="connsiteX8" fmla="*/ 0 w 1468583"/>
                      <a:gd name="connsiteY8" fmla="*/ 707886 h 707886"/>
                      <a:gd name="connsiteX9" fmla="*/ 0 w 1468583"/>
                      <a:gd name="connsiteY9" fmla="*/ 353943 h 707886"/>
                      <a:gd name="connsiteX10" fmla="*/ 0 w 1468583"/>
                      <a:gd name="connsiteY10"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8583" h="707886" fill="none" extrusionOk="0">
                        <a:moveTo>
                          <a:pt x="0" y="0"/>
                        </a:moveTo>
                        <a:cubicBezTo>
                          <a:pt x="111656" y="-28119"/>
                          <a:pt x="347353" y="47042"/>
                          <a:pt x="445470" y="0"/>
                        </a:cubicBezTo>
                        <a:cubicBezTo>
                          <a:pt x="543587" y="-47042"/>
                          <a:pt x="825056" y="43008"/>
                          <a:pt x="964370" y="0"/>
                        </a:cubicBezTo>
                        <a:cubicBezTo>
                          <a:pt x="1103684" y="-43008"/>
                          <a:pt x="1339263" y="35566"/>
                          <a:pt x="1468583" y="0"/>
                        </a:cubicBezTo>
                        <a:cubicBezTo>
                          <a:pt x="1474730" y="67887"/>
                          <a:pt x="1434517" y="171391"/>
                          <a:pt x="1468583" y="332706"/>
                        </a:cubicBezTo>
                        <a:cubicBezTo>
                          <a:pt x="1502649" y="494021"/>
                          <a:pt x="1451839" y="571673"/>
                          <a:pt x="1468583" y="707886"/>
                        </a:cubicBezTo>
                        <a:cubicBezTo>
                          <a:pt x="1342683" y="735722"/>
                          <a:pt x="1146722" y="693578"/>
                          <a:pt x="993741" y="707886"/>
                        </a:cubicBezTo>
                        <a:cubicBezTo>
                          <a:pt x="840760" y="722194"/>
                          <a:pt x="629038" y="704666"/>
                          <a:pt x="504213" y="707886"/>
                        </a:cubicBezTo>
                        <a:cubicBezTo>
                          <a:pt x="379388" y="711106"/>
                          <a:pt x="123238" y="689109"/>
                          <a:pt x="0" y="707886"/>
                        </a:cubicBezTo>
                        <a:cubicBezTo>
                          <a:pt x="-12815" y="558973"/>
                          <a:pt x="11520" y="487564"/>
                          <a:pt x="0" y="353943"/>
                        </a:cubicBezTo>
                        <a:cubicBezTo>
                          <a:pt x="-11520" y="220322"/>
                          <a:pt x="42344" y="89047"/>
                          <a:pt x="0" y="0"/>
                        </a:cubicBezTo>
                        <a:close/>
                      </a:path>
                      <a:path w="1468583" h="707886" stroke="0" extrusionOk="0">
                        <a:moveTo>
                          <a:pt x="0" y="0"/>
                        </a:moveTo>
                        <a:cubicBezTo>
                          <a:pt x="120804" y="-43949"/>
                          <a:pt x="388674" y="18352"/>
                          <a:pt x="489528" y="0"/>
                        </a:cubicBezTo>
                        <a:cubicBezTo>
                          <a:pt x="590382" y="-18352"/>
                          <a:pt x="789912" y="11326"/>
                          <a:pt x="964370" y="0"/>
                        </a:cubicBezTo>
                        <a:cubicBezTo>
                          <a:pt x="1138828" y="-11326"/>
                          <a:pt x="1248732" y="50241"/>
                          <a:pt x="1468583" y="0"/>
                        </a:cubicBezTo>
                        <a:cubicBezTo>
                          <a:pt x="1494561" y="104645"/>
                          <a:pt x="1455740" y="185406"/>
                          <a:pt x="1468583" y="339785"/>
                        </a:cubicBezTo>
                        <a:cubicBezTo>
                          <a:pt x="1481426" y="494165"/>
                          <a:pt x="1462345" y="599084"/>
                          <a:pt x="1468583" y="707886"/>
                        </a:cubicBezTo>
                        <a:cubicBezTo>
                          <a:pt x="1340432" y="730273"/>
                          <a:pt x="1134314" y="703519"/>
                          <a:pt x="993741" y="707886"/>
                        </a:cubicBezTo>
                        <a:cubicBezTo>
                          <a:pt x="853168" y="712253"/>
                          <a:pt x="661746" y="655591"/>
                          <a:pt x="474842" y="707886"/>
                        </a:cubicBezTo>
                        <a:cubicBezTo>
                          <a:pt x="287938" y="760181"/>
                          <a:pt x="164857" y="686205"/>
                          <a:pt x="0" y="707886"/>
                        </a:cubicBezTo>
                        <a:cubicBezTo>
                          <a:pt x="-41060" y="561376"/>
                          <a:pt x="41430" y="441081"/>
                          <a:pt x="0" y="339785"/>
                        </a:cubicBezTo>
                        <a:cubicBezTo>
                          <a:pt x="-41430" y="238489"/>
                          <a:pt x="8932" y="152319"/>
                          <a:pt x="0" y="0"/>
                        </a:cubicBezTo>
                        <a:close/>
                      </a:path>
                    </a:pathLst>
                  </a:custGeom>
                  <ask:type>
                    <ask:lineSketchScribble/>
                  </ask:type>
                </ask:lineSketchStyleProps>
              </a:ext>
            </a:extLst>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kéo </a:t>
            </a:r>
          </a:p>
        </p:txBody>
      </p:sp>
      <p:sp>
        <p:nvSpPr>
          <p:cNvPr id="15" name="TextBox 14">
            <a:extLst>
              <a:ext uri="{FF2B5EF4-FFF2-40B4-BE49-F238E27FC236}">
                <a16:creationId xmlns:a16="http://schemas.microsoft.com/office/drawing/2014/main" id="{B4E8AC04-A6E2-4B41-8802-619A9C4A1093}"/>
              </a:ext>
            </a:extLst>
          </p:cNvPr>
          <p:cNvSpPr txBox="1"/>
          <p:nvPr/>
        </p:nvSpPr>
        <p:spPr>
          <a:xfrm>
            <a:off x="9254835" y="1723552"/>
            <a:ext cx="2424547" cy="707886"/>
          </a:xfrm>
          <a:prstGeom prst="rect">
            <a:avLst/>
          </a:prstGeom>
          <a:solidFill>
            <a:schemeClr val="accent4">
              <a:lumMod val="20000"/>
              <a:lumOff val="80000"/>
            </a:schemeClr>
          </a:solidFill>
          <a:ln w="38100">
            <a:solidFill>
              <a:schemeClr val="accent2">
                <a:lumMod val="50000"/>
              </a:schemeClr>
            </a:solidFill>
            <a:extLst>
              <a:ext uri="{C807C97D-BFC1-408E-A445-0C87EB9F89A2}">
                <ask:lineSketchStyleProps xmlns:ask="http://schemas.microsoft.com/office/drawing/2018/sketchyshapes" sd="4053367119">
                  <a:custGeom>
                    <a:avLst/>
                    <a:gdLst>
                      <a:gd name="connsiteX0" fmla="*/ 0 w 2424547"/>
                      <a:gd name="connsiteY0" fmla="*/ 0 h 707886"/>
                      <a:gd name="connsiteX1" fmla="*/ 460664 w 2424547"/>
                      <a:gd name="connsiteY1" fmla="*/ 0 h 707886"/>
                      <a:gd name="connsiteX2" fmla="*/ 969819 w 2424547"/>
                      <a:gd name="connsiteY2" fmla="*/ 0 h 707886"/>
                      <a:gd name="connsiteX3" fmla="*/ 1503219 w 2424547"/>
                      <a:gd name="connsiteY3" fmla="*/ 0 h 707886"/>
                      <a:gd name="connsiteX4" fmla="*/ 1939638 w 2424547"/>
                      <a:gd name="connsiteY4" fmla="*/ 0 h 707886"/>
                      <a:gd name="connsiteX5" fmla="*/ 2424547 w 2424547"/>
                      <a:gd name="connsiteY5" fmla="*/ 0 h 707886"/>
                      <a:gd name="connsiteX6" fmla="*/ 2424547 w 2424547"/>
                      <a:gd name="connsiteY6" fmla="*/ 332706 h 707886"/>
                      <a:gd name="connsiteX7" fmla="*/ 2424547 w 2424547"/>
                      <a:gd name="connsiteY7" fmla="*/ 707886 h 707886"/>
                      <a:gd name="connsiteX8" fmla="*/ 1963883 w 2424547"/>
                      <a:gd name="connsiteY8" fmla="*/ 707886 h 707886"/>
                      <a:gd name="connsiteX9" fmla="*/ 1551710 w 2424547"/>
                      <a:gd name="connsiteY9" fmla="*/ 707886 h 707886"/>
                      <a:gd name="connsiteX10" fmla="*/ 1042555 w 2424547"/>
                      <a:gd name="connsiteY10" fmla="*/ 707886 h 707886"/>
                      <a:gd name="connsiteX11" fmla="*/ 533400 w 2424547"/>
                      <a:gd name="connsiteY11" fmla="*/ 707886 h 707886"/>
                      <a:gd name="connsiteX12" fmla="*/ 0 w 2424547"/>
                      <a:gd name="connsiteY12" fmla="*/ 707886 h 707886"/>
                      <a:gd name="connsiteX13" fmla="*/ 0 w 2424547"/>
                      <a:gd name="connsiteY13" fmla="*/ 361022 h 707886"/>
                      <a:gd name="connsiteX14" fmla="*/ 0 w 2424547"/>
                      <a:gd name="connsiteY14"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24547" h="707886" fill="none" extrusionOk="0">
                        <a:moveTo>
                          <a:pt x="0" y="0"/>
                        </a:moveTo>
                        <a:cubicBezTo>
                          <a:pt x="214331" y="-50207"/>
                          <a:pt x="255428" y="26050"/>
                          <a:pt x="460664" y="0"/>
                        </a:cubicBezTo>
                        <a:cubicBezTo>
                          <a:pt x="665900" y="-26050"/>
                          <a:pt x="716236" y="25491"/>
                          <a:pt x="969819" y="0"/>
                        </a:cubicBezTo>
                        <a:cubicBezTo>
                          <a:pt x="1223403" y="-25491"/>
                          <a:pt x="1317191" y="1592"/>
                          <a:pt x="1503219" y="0"/>
                        </a:cubicBezTo>
                        <a:cubicBezTo>
                          <a:pt x="1689247" y="-1592"/>
                          <a:pt x="1835470" y="1823"/>
                          <a:pt x="1939638" y="0"/>
                        </a:cubicBezTo>
                        <a:cubicBezTo>
                          <a:pt x="2043806" y="-1823"/>
                          <a:pt x="2279161" y="57798"/>
                          <a:pt x="2424547" y="0"/>
                        </a:cubicBezTo>
                        <a:cubicBezTo>
                          <a:pt x="2436041" y="147605"/>
                          <a:pt x="2422024" y="232021"/>
                          <a:pt x="2424547" y="332706"/>
                        </a:cubicBezTo>
                        <a:cubicBezTo>
                          <a:pt x="2427070" y="433391"/>
                          <a:pt x="2415463" y="583314"/>
                          <a:pt x="2424547" y="707886"/>
                        </a:cubicBezTo>
                        <a:cubicBezTo>
                          <a:pt x="2254571" y="715782"/>
                          <a:pt x="2187621" y="689892"/>
                          <a:pt x="1963883" y="707886"/>
                        </a:cubicBezTo>
                        <a:cubicBezTo>
                          <a:pt x="1740145" y="725880"/>
                          <a:pt x="1642934" y="682079"/>
                          <a:pt x="1551710" y="707886"/>
                        </a:cubicBezTo>
                        <a:cubicBezTo>
                          <a:pt x="1460486" y="733693"/>
                          <a:pt x="1279261" y="676073"/>
                          <a:pt x="1042555" y="707886"/>
                        </a:cubicBezTo>
                        <a:cubicBezTo>
                          <a:pt x="805849" y="739699"/>
                          <a:pt x="756619" y="703001"/>
                          <a:pt x="533400" y="707886"/>
                        </a:cubicBezTo>
                        <a:cubicBezTo>
                          <a:pt x="310181" y="712771"/>
                          <a:pt x="234154" y="646106"/>
                          <a:pt x="0" y="707886"/>
                        </a:cubicBezTo>
                        <a:cubicBezTo>
                          <a:pt x="-25297" y="569765"/>
                          <a:pt x="24625" y="501585"/>
                          <a:pt x="0" y="361022"/>
                        </a:cubicBezTo>
                        <a:cubicBezTo>
                          <a:pt x="-24625" y="220459"/>
                          <a:pt x="27490" y="128697"/>
                          <a:pt x="0" y="0"/>
                        </a:cubicBezTo>
                        <a:close/>
                      </a:path>
                      <a:path w="2424547" h="707886" stroke="0" extrusionOk="0">
                        <a:moveTo>
                          <a:pt x="0" y="0"/>
                        </a:moveTo>
                        <a:cubicBezTo>
                          <a:pt x="240399" y="-48738"/>
                          <a:pt x="276460" y="15531"/>
                          <a:pt x="484909" y="0"/>
                        </a:cubicBezTo>
                        <a:cubicBezTo>
                          <a:pt x="693358" y="-15531"/>
                          <a:pt x="853285" y="3388"/>
                          <a:pt x="945573" y="0"/>
                        </a:cubicBezTo>
                        <a:cubicBezTo>
                          <a:pt x="1037861" y="-3388"/>
                          <a:pt x="1242092" y="19417"/>
                          <a:pt x="1478974" y="0"/>
                        </a:cubicBezTo>
                        <a:cubicBezTo>
                          <a:pt x="1715856" y="-19417"/>
                          <a:pt x="1767041" y="16664"/>
                          <a:pt x="1915392" y="0"/>
                        </a:cubicBezTo>
                        <a:cubicBezTo>
                          <a:pt x="2063743" y="-16664"/>
                          <a:pt x="2186230" y="13523"/>
                          <a:pt x="2424547" y="0"/>
                        </a:cubicBezTo>
                        <a:cubicBezTo>
                          <a:pt x="2451468" y="139341"/>
                          <a:pt x="2423349" y="280243"/>
                          <a:pt x="2424547" y="361022"/>
                        </a:cubicBezTo>
                        <a:cubicBezTo>
                          <a:pt x="2425745" y="441801"/>
                          <a:pt x="2402719" y="587375"/>
                          <a:pt x="2424547" y="707886"/>
                        </a:cubicBezTo>
                        <a:cubicBezTo>
                          <a:pt x="2289323" y="761013"/>
                          <a:pt x="2168699" y="661206"/>
                          <a:pt x="1915392" y="707886"/>
                        </a:cubicBezTo>
                        <a:cubicBezTo>
                          <a:pt x="1662085" y="754566"/>
                          <a:pt x="1507777" y="654765"/>
                          <a:pt x="1381992" y="707886"/>
                        </a:cubicBezTo>
                        <a:cubicBezTo>
                          <a:pt x="1256207" y="761007"/>
                          <a:pt x="1018223" y="679112"/>
                          <a:pt x="872837" y="707886"/>
                        </a:cubicBezTo>
                        <a:cubicBezTo>
                          <a:pt x="727451" y="736660"/>
                          <a:pt x="414115" y="647656"/>
                          <a:pt x="0" y="707886"/>
                        </a:cubicBezTo>
                        <a:cubicBezTo>
                          <a:pt x="-8731" y="580600"/>
                          <a:pt x="27164" y="497412"/>
                          <a:pt x="0" y="346864"/>
                        </a:cubicBezTo>
                        <a:cubicBezTo>
                          <a:pt x="-27164" y="196316"/>
                          <a:pt x="27348" y="117129"/>
                          <a:pt x="0" y="0"/>
                        </a:cubicBezTo>
                        <a:close/>
                      </a:path>
                    </a:pathLst>
                  </a:custGeom>
                  <ask:type>
                    <ask:lineSketchScribble/>
                  </ask:type>
                </ask:lineSketchStyleProps>
              </a:ext>
            </a:extLst>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giấy màu </a:t>
            </a:r>
          </a:p>
        </p:txBody>
      </p:sp>
      <p:sp>
        <p:nvSpPr>
          <p:cNvPr id="16" name="TextBox 15">
            <a:extLst>
              <a:ext uri="{FF2B5EF4-FFF2-40B4-BE49-F238E27FC236}">
                <a16:creationId xmlns:a16="http://schemas.microsoft.com/office/drawing/2014/main" id="{0BE6572F-17F9-2547-8A56-D5C7CA3A8128}"/>
              </a:ext>
            </a:extLst>
          </p:cNvPr>
          <p:cNvSpPr txBox="1"/>
          <p:nvPr/>
        </p:nvSpPr>
        <p:spPr>
          <a:xfrm>
            <a:off x="4842161" y="4463278"/>
            <a:ext cx="2043547" cy="707886"/>
          </a:xfrm>
          <a:prstGeom prst="rect">
            <a:avLst/>
          </a:prstGeom>
          <a:solidFill>
            <a:schemeClr val="accent4">
              <a:lumMod val="20000"/>
              <a:lumOff val="80000"/>
            </a:schemeClr>
          </a:solidFill>
          <a:ln w="38100">
            <a:solidFill>
              <a:schemeClr val="accent2">
                <a:lumMod val="50000"/>
              </a:schemeClr>
            </a:solidFill>
            <a:extLst>
              <a:ext uri="{C807C97D-BFC1-408E-A445-0C87EB9F89A2}">
                <ask:lineSketchStyleProps xmlns:ask="http://schemas.microsoft.com/office/drawing/2018/sketchyshapes" sd="4053367119">
                  <a:custGeom>
                    <a:avLst/>
                    <a:gdLst>
                      <a:gd name="connsiteX0" fmla="*/ 0 w 2043547"/>
                      <a:gd name="connsiteY0" fmla="*/ 0 h 707886"/>
                      <a:gd name="connsiteX1" fmla="*/ 449580 w 2043547"/>
                      <a:gd name="connsiteY1" fmla="*/ 0 h 707886"/>
                      <a:gd name="connsiteX2" fmla="*/ 899161 w 2043547"/>
                      <a:gd name="connsiteY2" fmla="*/ 0 h 707886"/>
                      <a:gd name="connsiteX3" fmla="*/ 1348741 w 2043547"/>
                      <a:gd name="connsiteY3" fmla="*/ 0 h 707886"/>
                      <a:gd name="connsiteX4" fmla="*/ 2043547 w 2043547"/>
                      <a:gd name="connsiteY4" fmla="*/ 0 h 707886"/>
                      <a:gd name="connsiteX5" fmla="*/ 2043547 w 2043547"/>
                      <a:gd name="connsiteY5" fmla="*/ 368101 h 707886"/>
                      <a:gd name="connsiteX6" fmla="*/ 2043547 w 2043547"/>
                      <a:gd name="connsiteY6" fmla="*/ 707886 h 707886"/>
                      <a:gd name="connsiteX7" fmla="*/ 1553096 w 2043547"/>
                      <a:gd name="connsiteY7" fmla="*/ 707886 h 707886"/>
                      <a:gd name="connsiteX8" fmla="*/ 1042209 w 2043547"/>
                      <a:gd name="connsiteY8" fmla="*/ 707886 h 707886"/>
                      <a:gd name="connsiteX9" fmla="*/ 572193 w 2043547"/>
                      <a:gd name="connsiteY9" fmla="*/ 707886 h 707886"/>
                      <a:gd name="connsiteX10" fmla="*/ 0 w 2043547"/>
                      <a:gd name="connsiteY10" fmla="*/ 707886 h 707886"/>
                      <a:gd name="connsiteX11" fmla="*/ 0 w 2043547"/>
                      <a:gd name="connsiteY11" fmla="*/ 375180 h 707886"/>
                      <a:gd name="connsiteX12" fmla="*/ 0 w 2043547"/>
                      <a:gd name="connsiteY1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3547" h="707886" fill="none" extrusionOk="0">
                        <a:moveTo>
                          <a:pt x="0" y="0"/>
                        </a:moveTo>
                        <a:cubicBezTo>
                          <a:pt x="145134" y="-5843"/>
                          <a:pt x="262740" y="25217"/>
                          <a:pt x="449580" y="0"/>
                        </a:cubicBezTo>
                        <a:cubicBezTo>
                          <a:pt x="636420" y="-25217"/>
                          <a:pt x="740580" y="47965"/>
                          <a:pt x="899161" y="0"/>
                        </a:cubicBezTo>
                        <a:cubicBezTo>
                          <a:pt x="1057742" y="-47965"/>
                          <a:pt x="1196822" y="33081"/>
                          <a:pt x="1348741" y="0"/>
                        </a:cubicBezTo>
                        <a:cubicBezTo>
                          <a:pt x="1500660" y="-33081"/>
                          <a:pt x="1832213" y="44941"/>
                          <a:pt x="2043547" y="0"/>
                        </a:cubicBezTo>
                        <a:cubicBezTo>
                          <a:pt x="2046639" y="86511"/>
                          <a:pt x="2012160" y="203877"/>
                          <a:pt x="2043547" y="368101"/>
                        </a:cubicBezTo>
                        <a:cubicBezTo>
                          <a:pt x="2074934" y="532325"/>
                          <a:pt x="2023625" y="590728"/>
                          <a:pt x="2043547" y="707886"/>
                        </a:cubicBezTo>
                        <a:cubicBezTo>
                          <a:pt x="1833303" y="756493"/>
                          <a:pt x="1707676" y="681731"/>
                          <a:pt x="1553096" y="707886"/>
                        </a:cubicBezTo>
                        <a:cubicBezTo>
                          <a:pt x="1398516" y="734041"/>
                          <a:pt x="1176086" y="689340"/>
                          <a:pt x="1042209" y="707886"/>
                        </a:cubicBezTo>
                        <a:cubicBezTo>
                          <a:pt x="908332" y="726432"/>
                          <a:pt x="781786" y="700165"/>
                          <a:pt x="572193" y="707886"/>
                        </a:cubicBezTo>
                        <a:cubicBezTo>
                          <a:pt x="362600" y="715607"/>
                          <a:pt x="166943" y="660079"/>
                          <a:pt x="0" y="707886"/>
                        </a:cubicBezTo>
                        <a:cubicBezTo>
                          <a:pt x="-32954" y="627520"/>
                          <a:pt x="14385" y="506643"/>
                          <a:pt x="0" y="375180"/>
                        </a:cubicBezTo>
                        <a:cubicBezTo>
                          <a:pt x="-14385" y="243717"/>
                          <a:pt x="15092" y="180721"/>
                          <a:pt x="0" y="0"/>
                        </a:cubicBezTo>
                        <a:close/>
                      </a:path>
                      <a:path w="2043547" h="707886" stroke="0" extrusionOk="0">
                        <a:moveTo>
                          <a:pt x="0" y="0"/>
                        </a:moveTo>
                        <a:cubicBezTo>
                          <a:pt x="124974" y="-1790"/>
                          <a:pt x="273032" y="50044"/>
                          <a:pt x="510887" y="0"/>
                        </a:cubicBezTo>
                        <a:cubicBezTo>
                          <a:pt x="748742" y="-50044"/>
                          <a:pt x="823173" y="8022"/>
                          <a:pt x="1001338" y="0"/>
                        </a:cubicBezTo>
                        <a:cubicBezTo>
                          <a:pt x="1179503" y="-8022"/>
                          <a:pt x="1352719" y="17441"/>
                          <a:pt x="1553096" y="0"/>
                        </a:cubicBezTo>
                        <a:cubicBezTo>
                          <a:pt x="1753473" y="-17441"/>
                          <a:pt x="1919870" y="32868"/>
                          <a:pt x="2043547" y="0"/>
                        </a:cubicBezTo>
                        <a:cubicBezTo>
                          <a:pt x="2077494" y="176053"/>
                          <a:pt x="2031555" y="232431"/>
                          <a:pt x="2043547" y="353943"/>
                        </a:cubicBezTo>
                        <a:cubicBezTo>
                          <a:pt x="2055539" y="475455"/>
                          <a:pt x="2002039" y="565477"/>
                          <a:pt x="2043547" y="707886"/>
                        </a:cubicBezTo>
                        <a:cubicBezTo>
                          <a:pt x="1894749" y="761076"/>
                          <a:pt x="1762381" y="650789"/>
                          <a:pt x="1512225" y="707886"/>
                        </a:cubicBezTo>
                        <a:cubicBezTo>
                          <a:pt x="1262069" y="764983"/>
                          <a:pt x="1142454" y="689900"/>
                          <a:pt x="980903" y="707886"/>
                        </a:cubicBezTo>
                        <a:cubicBezTo>
                          <a:pt x="819352" y="725872"/>
                          <a:pt x="216683" y="642758"/>
                          <a:pt x="0" y="707886"/>
                        </a:cubicBezTo>
                        <a:cubicBezTo>
                          <a:pt x="-19294" y="535135"/>
                          <a:pt x="8993" y="453677"/>
                          <a:pt x="0" y="346864"/>
                        </a:cubicBezTo>
                        <a:cubicBezTo>
                          <a:pt x="-8993" y="240051"/>
                          <a:pt x="23245" y="97986"/>
                          <a:pt x="0" y="0"/>
                        </a:cubicBezTo>
                        <a:close/>
                      </a:path>
                    </a:pathLst>
                  </a:custGeom>
                  <ask:type>
                    <ask:lineSketchScribble/>
                  </ask:type>
                </ask:lineSketchStyleProps>
              </a:ext>
            </a:extLst>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cục tẩy </a:t>
            </a:r>
          </a:p>
        </p:txBody>
      </p:sp>
      <p:sp>
        <p:nvSpPr>
          <p:cNvPr id="17" name="TextBox 16">
            <a:extLst>
              <a:ext uri="{FF2B5EF4-FFF2-40B4-BE49-F238E27FC236}">
                <a16:creationId xmlns:a16="http://schemas.microsoft.com/office/drawing/2014/main" id="{0FD3EB99-D93E-304D-A06D-602C61C422F7}"/>
              </a:ext>
            </a:extLst>
          </p:cNvPr>
          <p:cNvSpPr txBox="1"/>
          <p:nvPr/>
        </p:nvSpPr>
        <p:spPr>
          <a:xfrm>
            <a:off x="9145730" y="3197063"/>
            <a:ext cx="2306787" cy="707886"/>
          </a:xfrm>
          <a:prstGeom prst="rect">
            <a:avLst/>
          </a:prstGeom>
          <a:solidFill>
            <a:schemeClr val="accent4">
              <a:lumMod val="20000"/>
              <a:lumOff val="80000"/>
            </a:schemeClr>
          </a:solidFill>
          <a:ln w="38100">
            <a:solidFill>
              <a:schemeClr val="accent2">
                <a:lumMod val="50000"/>
              </a:schemeClr>
            </a:solidFill>
            <a:extLst>
              <a:ext uri="{C807C97D-BFC1-408E-A445-0C87EB9F89A2}">
                <ask:lineSketchStyleProps xmlns:ask="http://schemas.microsoft.com/office/drawing/2018/sketchyshapes" sd="4053367119">
                  <a:custGeom>
                    <a:avLst/>
                    <a:gdLst>
                      <a:gd name="connsiteX0" fmla="*/ 0 w 2306787"/>
                      <a:gd name="connsiteY0" fmla="*/ 0 h 707886"/>
                      <a:gd name="connsiteX1" fmla="*/ 507493 w 2306787"/>
                      <a:gd name="connsiteY1" fmla="*/ 0 h 707886"/>
                      <a:gd name="connsiteX2" fmla="*/ 1014986 w 2306787"/>
                      <a:gd name="connsiteY2" fmla="*/ 0 h 707886"/>
                      <a:gd name="connsiteX3" fmla="*/ 1522479 w 2306787"/>
                      <a:gd name="connsiteY3" fmla="*/ 0 h 707886"/>
                      <a:gd name="connsiteX4" fmla="*/ 2306787 w 2306787"/>
                      <a:gd name="connsiteY4" fmla="*/ 0 h 707886"/>
                      <a:gd name="connsiteX5" fmla="*/ 2306787 w 2306787"/>
                      <a:gd name="connsiteY5" fmla="*/ 368101 h 707886"/>
                      <a:gd name="connsiteX6" fmla="*/ 2306787 w 2306787"/>
                      <a:gd name="connsiteY6" fmla="*/ 707886 h 707886"/>
                      <a:gd name="connsiteX7" fmla="*/ 1753158 w 2306787"/>
                      <a:gd name="connsiteY7" fmla="*/ 707886 h 707886"/>
                      <a:gd name="connsiteX8" fmla="*/ 1176461 w 2306787"/>
                      <a:gd name="connsiteY8" fmla="*/ 707886 h 707886"/>
                      <a:gd name="connsiteX9" fmla="*/ 645900 w 2306787"/>
                      <a:gd name="connsiteY9" fmla="*/ 707886 h 707886"/>
                      <a:gd name="connsiteX10" fmla="*/ 0 w 2306787"/>
                      <a:gd name="connsiteY10" fmla="*/ 707886 h 707886"/>
                      <a:gd name="connsiteX11" fmla="*/ 0 w 2306787"/>
                      <a:gd name="connsiteY11" fmla="*/ 375180 h 707886"/>
                      <a:gd name="connsiteX12" fmla="*/ 0 w 2306787"/>
                      <a:gd name="connsiteY1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6787" h="707886" fill="none" extrusionOk="0">
                        <a:moveTo>
                          <a:pt x="0" y="0"/>
                        </a:moveTo>
                        <a:cubicBezTo>
                          <a:pt x="144267" y="-25279"/>
                          <a:pt x="355915" y="9274"/>
                          <a:pt x="507493" y="0"/>
                        </a:cubicBezTo>
                        <a:cubicBezTo>
                          <a:pt x="659071" y="-9274"/>
                          <a:pt x="829414" y="34311"/>
                          <a:pt x="1014986" y="0"/>
                        </a:cubicBezTo>
                        <a:cubicBezTo>
                          <a:pt x="1200558" y="-34311"/>
                          <a:pt x="1340947" y="45083"/>
                          <a:pt x="1522479" y="0"/>
                        </a:cubicBezTo>
                        <a:cubicBezTo>
                          <a:pt x="1704011" y="-45083"/>
                          <a:pt x="1919503" y="10663"/>
                          <a:pt x="2306787" y="0"/>
                        </a:cubicBezTo>
                        <a:cubicBezTo>
                          <a:pt x="2309879" y="86511"/>
                          <a:pt x="2275400" y="203877"/>
                          <a:pt x="2306787" y="368101"/>
                        </a:cubicBezTo>
                        <a:cubicBezTo>
                          <a:pt x="2338174" y="532325"/>
                          <a:pt x="2286865" y="590728"/>
                          <a:pt x="2306787" y="707886"/>
                        </a:cubicBezTo>
                        <a:cubicBezTo>
                          <a:pt x="2138696" y="769257"/>
                          <a:pt x="1920995" y="667048"/>
                          <a:pt x="1753158" y="707886"/>
                        </a:cubicBezTo>
                        <a:cubicBezTo>
                          <a:pt x="1585321" y="748724"/>
                          <a:pt x="1320970" y="697490"/>
                          <a:pt x="1176461" y="707886"/>
                        </a:cubicBezTo>
                        <a:cubicBezTo>
                          <a:pt x="1031952" y="718282"/>
                          <a:pt x="906672" y="700270"/>
                          <a:pt x="645900" y="707886"/>
                        </a:cubicBezTo>
                        <a:cubicBezTo>
                          <a:pt x="385128" y="715502"/>
                          <a:pt x="196046" y="660538"/>
                          <a:pt x="0" y="707886"/>
                        </a:cubicBezTo>
                        <a:cubicBezTo>
                          <a:pt x="-32954" y="627520"/>
                          <a:pt x="14385" y="506643"/>
                          <a:pt x="0" y="375180"/>
                        </a:cubicBezTo>
                        <a:cubicBezTo>
                          <a:pt x="-14385" y="243717"/>
                          <a:pt x="15092" y="180721"/>
                          <a:pt x="0" y="0"/>
                        </a:cubicBezTo>
                        <a:close/>
                      </a:path>
                      <a:path w="2306787" h="707886" stroke="0" extrusionOk="0">
                        <a:moveTo>
                          <a:pt x="0" y="0"/>
                        </a:moveTo>
                        <a:cubicBezTo>
                          <a:pt x="158627" y="-9294"/>
                          <a:pt x="457022" y="49849"/>
                          <a:pt x="576697" y="0"/>
                        </a:cubicBezTo>
                        <a:cubicBezTo>
                          <a:pt x="696372" y="-49849"/>
                          <a:pt x="963037" y="50427"/>
                          <a:pt x="1130326" y="0"/>
                        </a:cubicBezTo>
                        <a:cubicBezTo>
                          <a:pt x="1297615" y="-50427"/>
                          <a:pt x="1565696" y="13945"/>
                          <a:pt x="1753158" y="0"/>
                        </a:cubicBezTo>
                        <a:cubicBezTo>
                          <a:pt x="1940620" y="-13945"/>
                          <a:pt x="2193355" y="28944"/>
                          <a:pt x="2306787" y="0"/>
                        </a:cubicBezTo>
                        <a:cubicBezTo>
                          <a:pt x="2340734" y="176053"/>
                          <a:pt x="2294795" y="232431"/>
                          <a:pt x="2306787" y="353943"/>
                        </a:cubicBezTo>
                        <a:cubicBezTo>
                          <a:pt x="2318779" y="475455"/>
                          <a:pt x="2265279" y="565477"/>
                          <a:pt x="2306787" y="707886"/>
                        </a:cubicBezTo>
                        <a:cubicBezTo>
                          <a:pt x="2024288" y="761659"/>
                          <a:pt x="1885620" y="637162"/>
                          <a:pt x="1707022" y="707886"/>
                        </a:cubicBezTo>
                        <a:cubicBezTo>
                          <a:pt x="1528424" y="778610"/>
                          <a:pt x="1348997" y="695924"/>
                          <a:pt x="1107258" y="707886"/>
                        </a:cubicBezTo>
                        <a:cubicBezTo>
                          <a:pt x="865519" y="719848"/>
                          <a:pt x="454771" y="682795"/>
                          <a:pt x="0" y="707886"/>
                        </a:cubicBezTo>
                        <a:cubicBezTo>
                          <a:pt x="-19294" y="535135"/>
                          <a:pt x="8993" y="453677"/>
                          <a:pt x="0" y="346864"/>
                        </a:cubicBezTo>
                        <a:cubicBezTo>
                          <a:pt x="-8993" y="240051"/>
                          <a:pt x="23245" y="97986"/>
                          <a:pt x="0" y="0"/>
                        </a:cubicBezTo>
                        <a:close/>
                      </a:path>
                    </a:pathLst>
                  </a:custGeom>
                  <ask:type>
                    <ask:lineSketchScribble/>
                  </ask:type>
                </ask:lineSketchStyleProps>
              </a:ext>
            </a:extLst>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bảng con </a:t>
            </a:r>
          </a:p>
        </p:txBody>
      </p:sp>
    </p:spTree>
    <p:extLst>
      <p:ext uri="{BB962C8B-B14F-4D97-AF65-F5344CB8AC3E}">
        <p14:creationId xmlns:p14="http://schemas.microsoft.com/office/powerpoint/2010/main" val="326658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ppt_x"/>
                                          </p:val>
                                        </p:tav>
                                        <p:tav tm="100000">
                                          <p:val>
                                            <p:strVal val="#ppt_x"/>
                                          </p:val>
                                        </p:tav>
                                      </p:tavLst>
                                    </p:anim>
                                    <p:anim calcmode="lin" valueType="num">
                                      <p:cBhvr additive="base">
                                        <p:cTn id="4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ppt_x"/>
                                          </p:val>
                                        </p:tav>
                                        <p:tav tm="100000">
                                          <p:val>
                                            <p:strVal val="#ppt_x"/>
                                          </p:val>
                                        </p:tav>
                                      </p:tavLst>
                                    </p:anim>
                                    <p:anim calcmode="lin" valueType="num">
                                      <p:cBhvr additive="base">
                                        <p:cTn id="5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500" fill="hold"/>
                                        <p:tgtEl>
                                          <p:spTgt spid="15"/>
                                        </p:tgtEl>
                                        <p:attrNameLst>
                                          <p:attrName>ppt_x</p:attrName>
                                        </p:attrNameLst>
                                      </p:cBhvr>
                                      <p:tavLst>
                                        <p:tav tm="0">
                                          <p:val>
                                            <p:strVal val="#ppt_x"/>
                                          </p:val>
                                        </p:tav>
                                        <p:tav tm="100000">
                                          <p:val>
                                            <p:strVal val="#ppt_x"/>
                                          </p:val>
                                        </p:tav>
                                      </p:tavLst>
                                    </p:anim>
                                    <p:anim calcmode="lin" valueType="num">
                                      <p:cBhvr additive="base">
                                        <p:cTn id="5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1000"/>
                                        <p:tgtEl>
                                          <p:spTgt spid="17"/>
                                        </p:tgtEl>
                                      </p:cBhvr>
                                    </p:animEffect>
                                    <p:anim calcmode="lin" valueType="num">
                                      <p:cBhvr>
                                        <p:cTn id="65" dur="1000" fill="hold"/>
                                        <p:tgtEl>
                                          <p:spTgt spid="17"/>
                                        </p:tgtEl>
                                        <p:attrNameLst>
                                          <p:attrName>ppt_x</p:attrName>
                                        </p:attrNameLst>
                                      </p:cBhvr>
                                      <p:tavLst>
                                        <p:tav tm="0">
                                          <p:val>
                                            <p:strVal val="#ppt_x"/>
                                          </p:val>
                                        </p:tav>
                                        <p:tav tm="100000">
                                          <p:val>
                                            <p:strVal val="#ppt_x"/>
                                          </p:val>
                                        </p:tav>
                                      </p:tavLst>
                                    </p:anim>
                                    <p:anim calcmode="lin" valueType="num">
                                      <p:cBhvr>
                                        <p:cTn id="6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16" name="组合 15"/>
          <p:cNvGrpSpPr/>
          <p:nvPr/>
        </p:nvGrpSpPr>
        <p:grpSpPr>
          <a:xfrm>
            <a:off x="5840919" y="1090907"/>
            <a:ext cx="510162" cy="84317"/>
            <a:chOff x="5878446" y="1252785"/>
            <a:chExt cx="849635" cy="140423"/>
          </a:xfrm>
        </p:grpSpPr>
        <p:sp>
          <p:nvSpPr>
            <p:cNvPr id="12" name="椭圆 11"/>
            <p:cNvSpPr/>
            <p:nvPr/>
          </p:nvSpPr>
          <p:spPr>
            <a:xfrm>
              <a:off x="5878446" y="1254658"/>
              <a:ext cx="138550" cy="138550"/>
            </a:xfrm>
            <a:prstGeom prst="ellipse">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3" name="椭圆 12"/>
            <p:cNvSpPr/>
            <p:nvPr/>
          </p:nvSpPr>
          <p:spPr>
            <a:xfrm>
              <a:off x="6118512" y="1254658"/>
              <a:ext cx="138550" cy="138550"/>
            </a:xfrm>
            <a:prstGeom prst="ellipse">
              <a:avLst/>
            </a:prstGeom>
            <a:solidFill>
              <a:srgbClr val="FA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4" name="椭圆 13"/>
            <p:cNvSpPr/>
            <p:nvPr/>
          </p:nvSpPr>
          <p:spPr>
            <a:xfrm>
              <a:off x="6358578" y="1252785"/>
              <a:ext cx="138550" cy="138550"/>
            </a:xfrm>
            <a:prstGeom prst="ellipse">
              <a:avLst/>
            </a:prstGeom>
            <a:solidFill>
              <a:srgbClr val="B6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5" name="椭圆 14"/>
            <p:cNvSpPr/>
            <p:nvPr/>
          </p:nvSpPr>
          <p:spPr>
            <a:xfrm>
              <a:off x="6589531" y="1252785"/>
              <a:ext cx="138550" cy="138550"/>
            </a:xfrm>
            <a:prstGeom prst="ellipse">
              <a:avLst/>
            </a:prstGeom>
            <a:solidFill>
              <a:srgbClr val="FDE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grpSp>
      <p:pic>
        <p:nvPicPr>
          <p:cNvPr id="29" name="图片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68448" y="2426581"/>
            <a:ext cx="3543561" cy="3543561"/>
          </a:xfrm>
          <a:prstGeom prst="rect">
            <a:avLst/>
          </a:prstGeom>
        </p:spPr>
      </p:pic>
      <p:grpSp>
        <p:nvGrpSpPr>
          <p:cNvPr id="34" name="Group 33"/>
          <p:cNvGrpSpPr/>
          <p:nvPr/>
        </p:nvGrpSpPr>
        <p:grpSpPr>
          <a:xfrm>
            <a:off x="1257958" y="531227"/>
            <a:ext cx="10011490" cy="2345086"/>
            <a:chOff x="1596571" y="1090906"/>
            <a:chExt cx="10011490" cy="2345086"/>
          </a:xfrm>
          <a:solidFill>
            <a:srgbClr val="89FFD8"/>
          </a:solidFill>
        </p:grpSpPr>
        <p:sp>
          <p:nvSpPr>
            <p:cNvPr id="2" name="Oval 1"/>
            <p:cNvSpPr/>
            <p:nvPr/>
          </p:nvSpPr>
          <p:spPr>
            <a:xfrm>
              <a:off x="1596571" y="1090907"/>
              <a:ext cx="3487927"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1" name="Oval 30"/>
            <p:cNvSpPr/>
            <p:nvPr/>
          </p:nvSpPr>
          <p:spPr>
            <a:xfrm>
              <a:off x="4498666" y="1090906"/>
              <a:ext cx="1904691"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2" name="Oval 31"/>
            <p:cNvSpPr/>
            <p:nvPr/>
          </p:nvSpPr>
          <p:spPr>
            <a:xfrm>
              <a:off x="5869002" y="1090906"/>
              <a:ext cx="3787490"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3" name="Oval 32"/>
            <p:cNvSpPr/>
            <p:nvPr/>
          </p:nvSpPr>
          <p:spPr>
            <a:xfrm>
              <a:off x="8762285" y="1174099"/>
              <a:ext cx="2845776"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grpSp>
      <p:sp>
        <p:nvSpPr>
          <p:cNvPr id="18" name="文本框 80">
            <a:extLst>
              <a:ext uri="{FF2B5EF4-FFF2-40B4-BE49-F238E27FC236}">
                <a16:creationId xmlns:a16="http://schemas.microsoft.com/office/drawing/2014/main" id="{3EE2DB40-547A-4C19-9173-429714D71B13}"/>
              </a:ext>
            </a:extLst>
          </p:cNvPr>
          <p:cNvSpPr txBox="1"/>
          <p:nvPr/>
        </p:nvSpPr>
        <p:spPr>
          <a:xfrm>
            <a:off x="368448" y="1234327"/>
            <a:ext cx="1156681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Tìm</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đường</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về</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nhà</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cho</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Bọ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rùa</a:t>
            </a:r>
            <a:endPar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endParaRPr>
          </a:p>
        </p:txBody>
      </p:sp>
      <p:sp>
        <p:nvSpPr>
          <p:cNvPr id="19" name="椭圆 31">
            <a:extLst>
              <a:ext uri="{FF2B5EF4-FFF2-40B4-BE49-F238E27FC236}">
                <a16:creationId xmlns:a16="http://schemas.microsoft.com/office/drawing/2014/main" id="{E298D769-6E12-47D6-B46A-DFA375DD737F}"/>
              </a:ext>
            </a:extLst>
          </p:cNvPr>
          <p:cNvSpPr/>
          <p:nvPr/>
        </p:nvSpPr>
        <p:spPr>
          <a:xfrm flipH="1">
            <a:off x="3858640" y="3177595"/>
            <a:ext cx="7677558" cy="29229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20" name="文本框 80">
            <a:extLst>
              <a:ext uri="{FF2B5EF4-FFF2-40B4-BE49-F238E27FC236}">
                <a16:creationId xmlns:a16="http://schemas.microsoft.com/office/drawing/2014/main" id="{6C88FC47-514D-4942-8566-171B7A5F661D}"/>
              </a:ext>
            </a:extLst>
          </p:cNvPr>
          <p:cNvSpPr txBox="1"/>
          <p:nvPr/>
        </p:nvSpPr>
        <p:spPr>
          <a:xfrm>
            <a:off x="4352075" y="3329995"/>
            <a:ext cx="680632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Em</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hãy</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tìm</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những</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từ</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chỉ</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lang="en-US" sz="4000" kern="0" dirty="0" err="1">
                <a:ln w="0"/>
                <a:solidFill>
                  <a:srgbClr val="000000"/>
                </a:solidFill>
                <a:effectLst>
                  <a:outerShdw blurRad="38100" dist="19050" dir="2700000" algn="tl" rotWithShape="0">
                    <a:srgbClr val="000000">
                      <a:alpha val="40000"/>
                    </a:srgbClr>
                  </a:outerShdw>
                </a:effectLst>
                <a:latin typeface="Calibri" panose="020F0502020204030204" pitchFamily="34" charset="0"/>
                <a:ea typeface="杨任东竹石体-Semibold"/>
                <a:cs typeface="Calibri" panose="020F0502020204030204" pitchFamily="34" charset="0"/>
                <a:sym typeface="Arial"/>
              </a:rPr>
              <a:t>đồ</a:t>
            </a:r>
            <a:r>
              <a:rPr lang="en-US" sz="4000" kern="0" dirty="0">
                <a:ln w="0"/>
                <a:solidFill>
                  <a:srgbClr val="000000"/>
                </a:solidFill>
                <a:effectLst>
                  <a:outerShdw blurRad="38100" dist="19050" dir="2700000" algn="tl" rotWithShape="0">
                    <a:srgbClr val="000000">
                      <a:alpha val="40000"/>
                    </a:srgbClr>
                  </a:outerShdw>
                </a:effectLst>
                <a:latin typeface="Calibri" panose="020F0502020204030204" pitchFamily="34" charset="0"/>
                <a:ea typeface="杨任东竹石体-Semibold"/>
                <a:cs typeface="Calibri" panose="020F0502020204030204" pitchFamily="34" charset="0"/>
                <a:sym typeface="Arial"/>
              </a:rPr>
              <a:t> </a:t>
            </a:r>
            <a:r>
              <a:rPr lang="en-US" sz="4000" kern="0" dirty="0" err="1">
                <a:ln w="0"/>
                <a:solidFill>
                  <a:srgbClr val="000000"/>
                </a:solidFill>
                <a:effectLst>
                  <a:outerShdw blurRad="38100" dist="19050" dir="2700000" algn="tl" rotWithShape="0">
                    <a:srgbClr val="000000">
                      <a:alpha val="40000"/>
                    </a:srgbClr>
                  </a:outerShdw>
                </a:effectLst>
                <a:latin typeface="Calibri" panose="020F0502020204030204" pitchFamily="34" charset="0"/>
                <a:ea typeface="杨任东竹石体-Semibold"/>
                <a:cs typeface="Calibri" panose="020F0502020204030204" pitchFamily="34" charset="0"/>
                <a:sym typeface="Arial"/>
              </a:rPr>
              <a:t>dùng</a:t>
            </a:r>
            <a:r>
              <a:rPr lang="en-US" sz="4000" kern="0" dirty="0">
                <a:ln w="0"/>
                <a:solidFill>
                  <a:srgbClr val="000000"/>
                </a:solidFill>
                <a:effectLst>
                  <a:outerShdw blurRad="38100" dist="19050" dir="2700000" algn="tl" rotWithShape="0">
                    <a:srgbClr val="000000">
                      <a:alpha val="40000"/>
                    </a:srgbClr>
                  </a:outerShdw>
                </a:effectLst>
                <a:latin typeface="Calibri" panose="020F0502020204030204" pitchFamily="34" charset="0"/>
                <a:ea typeface="杨任东竹石体-Semibold"/>
                <a:cs typeface="Calibri" panose="020F0502020204030204" pitchFamily="34" charset="0"/>
                <a:sym typeface="Arial"/>
              </a:rPr>
              <a:t> </a:t>
            </a:r>
            <a:r>
              <a:rPr lang="en-US" sz="4000" kern="0" dirty="0" err="1">
                <a:ln w="0"/>
                <a:solidFill>
                  <a:srgbClr val="000000"/>
                </a:solidFill>
                <a:effectLst>
                  <a:outerShdw blurRad="38100" dist="19050" dir="2700000" algn="tl" rotWithShape="0">
                    <a:srgbClr val="000000">
                      <a:alpha val="40000"/>
                    </a:srgbClr>
                  </a:outerShdw>
                </a:effectLst>
                <a:latin typeface="Calibri" panose="020F0502020204030204" pitchFamily="34" charset="0"/>
                <a:ea typeface="杨任东竹石体-Semibold"/>
                <a:cs typeface="Calibri" panose="020F0502020204030204" pitchFamily="34" charset="0"/>
                <a:sym typeface="Arial"/>
              </a:rPr>
              <a:t>học</a:t>
            </a:r>
            <a:r>
              <a:rPr lang="en-US" sz="4000" kern="0" dirty="0">
                <a:ln w="0"/>
                <a:solidFill>
                  <a:srgbClr val="000000"/>
                </a:solidFill>
                <a:effectLst>
                  <a:outerShdw blurRad="38100" dist="19050" dir="2700000" algn="tl" rotWithShape="0">
                    <a:srgbClr val="000000">
                      <a:alpha val="40000"/>
                    </a:srgbClr>
                  </a:outerShdw>
                </a:effectLst>
                <a:latin typeface="Calibri" panose="020F0502020204030204" pitchFamily="34" charset="0"/>
                <a:ea typeface="杨任东竹石体-Semibold"/>
                <a:cs typeface="Calibri" panose="020F0502020204030204" pitchFamily="34" charset="0"/>
                <a:sym typeface="Arial"/>
              </a:rPr>
              <a:t> </a:t>
            </a:r>
            <a:r>
              <a:rPr lang="en-US" sz="4000" kern="0" dirty="0" err="1">
                <a:ln w="0"/>
                <a:solidFill>
                  <a:srgbClr val="000000"/>
                </a:solidFill>
                <a:effectLst>
                  <a:outerShdw blurRad="38100" dist="19050" dir="2700000" algn="tl" rotWithShape="0">
                    <a:srgbClr val="000000">
                      <a:alpha val="40000"/>
                    </a:srgbClr>
                  </a:outerShdw>
                </a:effectLst>
                <a:latin typeface="Calibri" panose="020F0502020204030204" pitchFamily="34" charset="0"/>
                <a:ea typeface="杨任东竹石体-Semibold"/>
                <a:cs typeface="Calibri" panose="020F0502020204030204" pitchFamily="34" charset="0"/>
                <a:sym typeface="Arial"/>
              </a:rPr>
              <a:t>tập</a:t>
            </a:r>
            <a:r>
              <a:rPr lang="en-US" sz="4000" kern="0" dirty="0">
                <a:ln w="0"/>
                <a:solidFill>
                  <a:srgbClr val="000000"/>
                </a:solidFill>
                <a:effectLst>
                  <a:outerShdw blurRad="38100" dist="19050" dir="2700000" algn="tl" rotWithShape="0">
                    <a:srgbClr val="000000">
                      <a:alpha val="40000"/>
                    </a:srgbClr>
                  </a:outerShdw>
                </a:effectLst>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để</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giúp</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chú</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bọ</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rùa</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tìm</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được</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đường</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về</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nhà</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với</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mẹ</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nhé</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a:t>
            </a:r>
          </a:p>
        </p:txBody>
      </p:sp>
    </p:spTree>
    <p:extLst>
      <p:ext uri="{BB962C8B-B14F-4D97-AF65-F5344CB8AC3E}">
        <p14:creationId xmlns:p14="http://schemas.microsoft.com/office/powerpoint/2010/main" val="22880686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9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34" presetClass="emph" presetSubtype="0" fill="hold" nodeType="clickEffect">
                                  <p:stCondLst>
                                    <p:cond delay="0"/>
                                  </p:stCondLst>
                                  <p:iterate type="lt">
                                    <p:tmPct val="10000"/>
                                  </p:iterate>
                                  <p:childTnLst>
                                    <p:animMotion origin="layout" path="M 0.0 0.0 L 0.0 -0.07213" pathEditMode="relative" ptsTypes="">
                                      <p:cBhvr>
                                        <p:cTn id="15" dur="250" accel="50000" decel="50000" autoRev="1" fill="hold">
                                          <p:stCondLst>
                                            <p:cond delay="0"/>
                                          </p:stCondLst>
                                        </p:cTn>
                                        <p:tgtEl>
                                          <p:spTgt spid="18">
                                            <p:txEl>
                                              <p:pRg st="0" end="0"/>
                                            </p:txEl>
                                          </p:spTgt>
                                        </p:tgtEl>
                                        <p:attrNameLst>
                                          <p:attrName>ppt_x</p:attrName>
                                          <p:attrName>ppt_y</p:attrName>
                                        </p:attrNameLst>
                                      </p:cBhvr>
                                    </p:animMotion>
                                    <p:animRot by="1500000">
                                      <p:cBhvr>
                                        <p:cTn id="16" dur="125" fill="hold">
                                          <p:stCondLst>
                                            <p:cond delay="0"/>
                                          </p:stCondLst>
                                        </p:cTn>
                                        <p:tgtEl>
                                          <p:spTgt spid="18">
                                            <p:txEl>
                                              <p:pRg st="0" end="0"/>
                                            </p:txEl>
                                          </p:spTgt>
                                        </p:tgtEl>
                                        <p:attrNameLst>
                                          <p:attrName>r</p:attrName>
                                        </p:attrNameLst>
                                      </p:cBhvr>
                                    </p:animRot>
                                    <p:animRot by="-1500000">
                                      <p:cBhvr>
                                        <p:cTn id="17" dur="125" fill="hold">
                                          <p:stCondLst>
                                            <p:cond delay="125"/>
                                          </p:stCondLst>
                                        </p:cTn>
                                        <p:tgtEl>
                                          <p:spTgt spid="18">
                                            <p:txEl>
                                              <p:pRg st="0" end="0"/>
                                            </p:txEl>
                                          </p:spTgt>
                                        </p:tgtEl>
                                        <p:attrNameLst>
                                          <p:attrName>r</p:attrName>
                                        </p:attrNameLst>
                                      </p:cBhvr>
                                    </p:animRot>
                                    <p:animRot by="-1500000">
                                      <p:cBhvr>
                                        <p:cTn id="18" dur="125" fill="hold">
                                          <p:stCondLst>
                                            <p:cond delay="250"/>
                                          </p:stCondLst>
                                        </p:cTn>
                                        <p:tgtEl>
                                          <p:spTgt spid="18">
                                            <p:txEl>
                                              <p:pRg st="0" end="0"/>
                                            </p:txEl>
                                          </p:spTgt>
                                        </p:tgtEl>
                                        <p:attrNameLst>
                                          <p:attrName>r</p:attrName>
                                        </p:attrNameLst>
                                      </p:cBhvr>
                                    </p:animRot>
                                    <p:animRot by="1500000">
                                      <p:cBhvr>
                                        <p:cTn id="19" dur="125" fill="hold">
                                          <p:stCondLst>
                                            <p:cond delay="375"/>
                                          </p:stCondLst>
                                        </p:cTn>
                                        <p:tgtEl>
                                          <p:spTgt spid="18">
                                            <p:txEl>
                                              <p:pRg st="0" end="0"/>
                                            </p:txEl>
                                          </p:spTgt>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7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9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ldLvl="0" animBg="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Cartoon Cloud PNG Images | Vector and PSD Files | Free Download on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1389">
                        <a14:foregroundMark x1="23889" y1="53611" x2="56111" y2="26944"/>
                        <a14:foregroundMark x1="60278" y1="26944" x2="90833" y2="70833"/>
                        <a14:foregroundMark x1="45278" y1="48611" x2="91389" y2="48611"/>
                        <a14:foregroundMark x1="68611" y1="26944" x2="78333" y2="62222"/>
                        <a14:foregroundMark x1="32778" y1="55278" x2="89167" y2="64444"/>
                        <a14:foregroundMark x1="19167" y1="54167" x2="30556" y2="41111"/>
                      </a14:backgroundRemoval>
                    </a14:imgEffect>
                  </a14:imgLayer>
                </a14:imgProps>
              </a:ext>
              <a:ext uri="{28A0092B-C50C-407E-A947-70E740481C1C}">
                <a14:useLocalDpi xmlns:a14="http://schemas.microsoft.com/office/drawing/2010/main" val="0"/>
              </a:ext>
            </a:extLst>
          </a:blip>
          <a:srcRect l="10214" t="17370" b="20785"/>
          <a:stretch/>
        </p:blipFill>
        <p:spPr bwMode="auto">
          <a:xfrm>
            <a:off x="283635" y="226476"/>
            <a:ext cx="1077942" cy="54242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Cartoon Cloud PNG Images | Vector and PSD Files | Free Download on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1389">
                        <a14:foregroundMark x1="23889" y1="53611" x2="56111" y2="26944"/>
                        <a14:foregroundMark x1="60278" y1="26944" x2="90833" y2="70833"/>
                        <a14:foregroundMark x1="45278" y1="48611" x2="91389" y2="48611"/>
                        <a14:foregroundMark x1="68611" y1="26944" x2="78333" y2="62222"/>
                        <a14:foregroundMark x1="32778" y1="55278" x2="89167" y2="64444"/>
                        <a14:foregroundMark x1="19167" y1="54167" x2="30556" y2="41111"/>
                      </a14:backgroundRemoval>
                    </a14:imgEffect>
                  </a14:imgLayer>
                </a14:imgProps>
              </a:ext>
              <a:ext uri="{28A0092B-C50C-407E-A947-70E740481C1C}">
                <a14:useLocalDpi xmlns:a14="http://schemas.microsoft.com/office/drawing/2010/main" val="0"/>
              </a:ext>
            </a:extLst>
          </a:blip>
          <a:srcRect l="10214" t="17370" b="20785"/>
          <a:stretch/>
        </p:blipFill>
        <p:spPr bwMode="auto">
          <a:xfrm>
            <a:off x="2266824" y="86407"/>
            <a:ext cx="1445374" cy="72731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oogle Shape;2455;p42"/>
          <p:cNvGrpSpPr/>
          <p:nvPr/>
        </p:nvGrpSpPr>
        <p:grpSpPr>
          <a:xfrm rot="11431929">
            <a:off x="767436" y="791380"/>
            <a:ext cx="11621658" cy="6853239"/>
            <a:chOff x="-5099623" y="-3940765"/>
            <a:chExt cx="9821112" cy="6938540"/>
          </a:xfrm>
          <a:solidFill>
            <a:srgbClr val="E4E75C"/>
          </a:solidFill>
        </p:grpSpPr>
        <p:sp>
          <p:nvSpPr>
            <p:cNvPr id="3" name="Google Shape;2456;p42"/>
            <p:cNvSpPr/>
            <p:nvPr/>
          </p:nvSpPr>
          <p:spPr>
            <a:xfrm rot="8214870" flipV="1">
              <a:off x="-186507" y="-2323902"/>
              <a:ext cx="3842417" cy="465415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457;p42"/>
            <p:cNvSpPr/>
            <p:nvPr/>
          </p:nvSpPr>
          <p:spPr>
            <a:xfrm rot="21185255" flipV="1">
              <a:off x="-4526093" y="-433302"/>
              <a:ext cx="5991006" cy="343107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458;p42"/>
            <p:cNvSpPr/>
            <p:nvPr/>
          </p:nvSpPr>
          <p:spPr>
            <a:xfrm rot="11008865">
              <a:off x="-4890889" y="-3940765"/>
              <a:ext cx="9612378" cy="5148562"/>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457;p42"/>
            <p:cNvSpPr/>
            <p:nvPr/>
          </p:nvSpPr>
          <p:spPr>
            <a:xfrm rot="10996911" flipV="1">
              <a:off x="-4253896" y="-696226"/>
              <a:ext cx="5991006" cy="343107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458;p42"/>
            <p:cNvSpPr/>
            <p:nvPr/>
          </p:nvSpPr>
          <p:spPr>
            <a:xfrm rot="11043376">
              <a:off x="-5099623" y="-2988316"/>
              <a:ext cx="5361705" cy="3281677"/>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Picture 7"/>
          <p:cNvPicPr>
            <a:picLocks noChangeAspect="1"/>
          </p:cNvPicPr>
          <p:nvPr/>
        </p:nvPicPr>
        <p:blipFill>
          <a:blip r:embed="rId7"/>
          <a:stretch>
            <a:fillRect/>
          </a:stretch>
        </p:blipFill>
        <p:spPr>
          <a:xfrm>
            <a:off x="9217526" y="935580"/>
            <a:ext cx="2678635" cy="3177836"/>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rot="718302">
            <a:off x="8445359" y="3549890"/>
            <a:ext cx="2233256" cy="2086008"/>
          </a:xfrm>
          <a:prstGeom prst="rect">
            <a:avLst/>
          </a:prstGeom>
        </p:spPr>
      </p:pic>
      <p:grpSp>
        <p:nvGrpSpPr>
          <p:cNvPr id="11" name="Group 10"/>
          <p:cNvGrpSpPr/>
          <p:nvPr/>
        </p:nvGrpSpPr>
        <p:grpSpPr>
          <a:xfrm>
            <a:off x="1169164" y="1383078"/>
            <a:ext cx="7817223" cy="5168762"/>
            <a:chOff x="1060431" y="1128440"/>
            <a:chExt cx="7817223" cy="5168762"/>
          </a:xfrm>
        </p:grpSpPr>
        <p:sp>
          <p:nvSpPr>
            <p:cNvPr id="12" name="Rectangle: Rounded Corners 43">
              <a:extLst>
                <a:ext uri="{FF2B5EF4-FFF2-40B4-BE49-F238E27FC236}">
                  <a16:creationId xmlns:a16="http://schemas.microsoft.com/office/drawing/2014/main" id="{9D645240-D005-4810-AC9C-C05A048A4394}"/>
                </a:ext>
              </a:extLst>
            </p:cNvPr>
            <p:cNvSpPr/>
            <p:nvPr/>
          </p:nvSpPr>
          <p:spPr>
            <a:xfrm>
              <a:off x="1501667" y="1128440"/>
              <a:ext cx="6938679" cy="412586"/>
            </a:xfrm>
            <a:custGeom>
              <a:avLst/>
              <a:gdLst>
                <a:gd name="connsiteX0" fmla="*/ 0 w 6938679"/>
                <a:gd name="connsiteY0" fmla="*/ 68766 h 412586"/>
                <a:gd name="connsiteX1" fmla="*/ 68766 w 6938679"/>
                <a:gd name="connsiteY1" fmla="*/ 0 h 412586"/>
                <a:gd name="connsiteX2" fmla="*/ 703540 w 6938679"/>
                <a:gd name="connsiteY2" fmla="*/ 0 h 412586"/>
                <a:gd name="connsiteX3" fmla="*/ 1134279 w 6938679"/>
                <a:gd name="connsiteY3" fmla="*/ 0 h 412586"/>
                <a:gd name="connsiteX4" fmla="*/ 1565018 w 6938679"/>
                <a:gd name="connsiteY4" fmla="*/ 0 h 412586"/>
                <a:gd name="connsiteX5" fmla="*/ 2267804 w 6938679"/>
                <a:gd name="connsiteY5" fmla="*/ 0 h 412586"/>
                <a:gd name="connsiteX6" fmla="*/ 2902577 w 6938679"/>
                <a:gd name="connsiteY6" fmla="*/ 0 h 412586"/>
                <a:gd name="connsiteX7" fmla="*/ 3265305 w 6938679"/>
                <a:gd name="connsiteY7" fmla="*/ 0 h 412586"/>
                <a:gd name="connsiteX8" fmla="*/ 3764056 w 6938679"/>
                <a:gd name="connsiteY8" fmla="*/ 0 h 412586"/>
                <a:gd name="connsiteX9" fmla="*/ 4398830 w 6938679"/>
                <a:gd name="connsiteY9" fmla="*/ 0 h 412586"/>
                <a:gd name="connsiteX10" fmla="*/ 5033603 w 6938679"/>
                <a:gd name="connsiteY10" fmla="*/ 0 h 412586"/>
                <a:gd name="connsiteX11" fmla="*/ 5396331 w 6938679"/>
                <a:gd name="connsiteY11" fmla="*/ 0 h 412586"/>
                <a:gd name="connsiteX12" fmla="*/ 5759059 w 6938679"/>
                <a:gd name="connsiteY12" fmla="*/ 0 h 412586"/>
                <a:gd name="connsiteX13" fmla="*/ 6121787 w 6938679"/>
                <a:gd name="connsiteY13" fmla="*/ 0 h 412586"/>
                <a:gd name="connsiteX14" fmla="*/ 6869913 w 6938679"/>
                <a:gd name="connsiteY14" fmla="*/ 0 h 412586"/>
                <a:gd name="connsiteX15" fmla="*/ 6938679 w 6938679"/>
                <a:gd name="connsiteY15" fmla="*/ 68766 h 412586"/>
                <a:gd name="connsiteX16" fmla="*/ 6938679 w 6938679"/>
                <a:gd name="connsiteY16" fmla="*/ 343820 h 412586"/>
                <a:gd name="connsiteX17" fmla="*/ 6869913 w 6938679"/>
                <a:gd name="connsiteY17" fmla="*/ 412586 h 412586"/>
                <a:gd name="connsiteX18" fmla="*/ 6439174 w 6938679"/>
                <a:gd name="connsiteY18" fmla="*/ 412586 h 412586"/>
                <a:gd name="connsiteX19" fmla="*/ 5872411 w 6938679"/>
                <a:gd name="connsiteY19" fmla="*/ 412586 h 412586"/>
                <a:gd name="connsiteX20" fmla="*/ 5441672 w 6938679"/>
                <a:gd name="connsiteY20" fmla="*/ 412586 h 412586"/>
                <a:gd name="connsiteX21" fmla="*/ 4942921 w 6938679"/>
                <a:gd name="connsiteY21" fmla="*/ 412586 h 412586"/>
                <a:gd name="connsiteX22" fmla="*/ 4376159 w 6938679"/>
                <a:gd name="connsiteY22" fmla="*/ 412586 h 412586"/>
                <a:gd name="connsiteX23" fmla="*/ 3809397 w 6938679"/>
                <a:gd name="connsiteY23" fmla="*/ 412586 h 412586"/>
                <a:gd name="connsiteX24" fmla="*/ 3106612 w 6938679"/>
                <a:gd name="connsiteY24" fmla="*/ 412586 h 412586"/>
                <a:gd name="connsiteX25" fmla="*/ 2471838 w 6938679"/>
                <a:gd name="connsiteY25" fmla="*/ 412586 h 412586"/>
                <a:gd name="connsiteX26" fmla="*/ 2109110 w 6938679"/>
                <a:gd name="connsiteY26" fmla="*/ 412586 h 412586"/>
                <a:gd name="connsiteX27" fmla="*/ 1406325 w 6938679"/>
                <a:gd name="connsiteY27" fmla="*/ 412586 h 412586"/>
                <a:gd name="connsiteX28" fmla="*/ 703540 w 6938679"/>
                <a:gd name="connsiteY28" fmla="*/ 412586 h 412586"/>
                <a:gd name="connsiteX29" fmla="*/ 68766 w 6938679"/>
                <a:gd name="connsiteY29" fmla="*/ 412586 h 412586"/>
                <a:gd name="connsiteX30" fmla="*/ 0 w 6938679"/>
                <a:gd name="connsiteY30" fmla="*/ 343820 h 412586"/>
                <a:gd name="connsiteX31" fmla="*/ 0 w 6938679"/>
                <a:gd name="connsiteY31"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38679" h="412586" fill="none" extrusionOk="0">
                  <a:moveTo>
                    <a:pt x="0" y="68766"/>
                  </a:moveTo>
                  <a:cubicBezTo>
                    <a:pt x="1493" y="31459"/>
                    <a:pt x="39728" y="-292"/>
                    <a:pt x="68766" y="0"/>
                  </a:cubicBezTo>
                  <a:cubicBezTo>
                    <a:pt x="263348" y="-46030"/>
                    <a:pt x="524735" y="61596"/>
                    <a:pt x="703540" y="0"/>
                  </a:cubicBezTo>
                  <a:cubicBezTo>
                    <a:pt x="882345" y="-61596"/>
                    <a:pt x="944110" y="25568"/>
                    <a:pt x="1134279" y="0"/>
                  </a:cubicBezTo>
                  <a:cubicBezTo>
                    <a:pt x="1324448" y="-25568"/>
                    <a:pt x="1371887" y="921"/>
                    <a:pt x="1565018" y="0"/>
                  </a:cubicBezTo>
                  <a:cubicBezTo>
                    <a:pt x="1758149" y="-921"/>
                    <a:pt x="1975692" y="69425"/>
                    <a:pt x="2267804" y="0"/>
                  </a:cubicBezTo>
                  <a:cubicBezTo>
                    <a:pt x="2559916" y="-69425"/>
                    <a:pt x="2635922" y="15193"/>
                    <a:pt x="2902577" y="0"/>
                  </a:cubicBezTo>
                  <a:cubicBezTo>
                    <a:pt x="3169232" y="-15193"/>
                    <a:pt x="3093344" y="3828"/>
                    <a:pt x="3265305" y="0"/>
                  </a:cubicBezTo>
                  <a:cubicBezTo>
                    <a:pt x="3437266" y="-3828"/>
                    <a:pt x="3537296" y="22926"/>
                    <a:pt x="3764056" y="0"/>
                  </a:cubicBezTo>
                  <a:cubicBezTo>
                    <a:pt x="3990816" y="-22926"/>
                    <a:pt x="4235637" y="72093"/>
                    <a:pt x="4398830" y="0"/>
                  </a:cubicBezTo>
                  <a:cubicBezTo>
                    <a:pt x="4562023" y="-72093"/>
                    <a:pt x="4782938" y="1754"/>
                    <a:pt x="5033603" y="0"/>
                  </a:cubicBezTo>
                  <a:cubicBezTo>
                    <a:pt x="5284268" y="-1754"/>
                    <a:pt x="5263793" y="40253"/>
                    <a:pt x="5396331" y="0"/>
                  </a:cubicBezTo>
                  <a:cubicBezTo>
                    <a:pt x="5528869" y="-40253"/>
                    <a:pt x="5645649" y="7295"/>
                    <a:pt x="5759059" y="0"/>
                  </a:cubicBezTo>
                  <a:cubicBezTo>
                    <a:pt x="5872469" y="-7295"/>
                    <a:pt x="6004058" y="18917"/>
                    <a:pt x="6121787" y="0"/>
                  </a:cubicBezTo>
                  <a:cubicBezTo>
                    <a:pt x="6239516" y="-18917"/>
                    <a:pt x="6506020" y="37817"/>
                    <a:pt x="6869913" y="0"/>
                  </a:cubicBezTo>
                  <a:cubicBezTo>
                    <a:pt x="6906522" y="-585"/>
                    <a:pt x="6940049" y="29175"/>
                    <a:pt x="6938679" y="68766"/>
                  </a:cubicBezTo>
                  <a:cubicBezTo>
                    <a:pt x="6952264" y="127501"/>
                    <a:pt x="6910348" y="260503"/>
                    <a:pt x="6938679" y="343820"/>
                  </a:cubicBezTo>
                  <a:cubicBezTo>
                    <a:pt x="6943261" y="381485"/>
                    <a:pt x="6907277" y="407774"/>
                    <a:pt x="6869913" y="412586"/>
                  </a:cubicBezTo>
                  <a:cubicBezTo>
                    <a:pt x="6713859" y="461134"/>
                    <a:pt x="6533140" y="404635"/>
                    <a:pt x="6439174" y="412586"/>
                  </a:cubicBezTo>
                  <a:cubicBezTo>
                    <a:pt x="6345208" y="420537"/>
                    <a:pt x="6038293" y="399098"/>
                    <a:pt x="5872411" y="412586"/>
                  </a:cubicBezTo>
                  <a:cubicBezTo>
                    <a:pt x="5706529" y="426074"/>
                    <a:pt x="5640076" y="374549"/>
                    <a:pt x="5441672" y="412586"/>
                  </a:cubicBezTo>
                  <a:cubicBezTo>
                    <a:pt x="5243268" y="450623"/>
                    <a:pt x="5112113" y="408768"/>
                    <a:pt x="4942921" y="412586"/>
                  </a:cubicBezTo>
                  <a:cubicBezTo>
                    <a:pt x="4773729" y="416404"/>
                    <a:pt x="4541485" y="378214"/>
                    <a:pt x="4376159" y="412586"/>
                  </a:cubicBezTo>
                  <a:cubicBezTo>
                    <a:pt x="4210833" y="446958"/>
                    <a:pt x="4021487" y="371685"/>
                    <a:pt x="3809397" y="412586"/>
                  </a:cubicBezTo>
                  <a:cubicBezTo>
                    <a:pt x="3597307" y="453487"/>
                    <a:pt x="3299749" y="397466"/>
                    <a:pt x="3106612" y="412586"/>
                  </a:cubicBezTo>
                  <a:cubicBezTo>
                    <a:pt x="2913476" y="427706"/>
                    <a:pt x="2605749" y="365626"/>
                    <a:pt x="2471838" y="412586"/>
                  </a:cubicBezTo>
                  <a:cubicBezTo>
                    <a:pt x="2337927" y="459546"/>
                    <a:pt x="2248524" y="387019"/>
                    <a:pt x="2109110" y="412586"/>
                  </a:cubicBezTo>
                  <a:cubicBezTo>
                    <a:pt x="1969696" y="438153"/>
                    <a:pt x="1667906" y="330346"/>
                    <a:pt x="1406325" y="412586"/>
                  </a:cubicBezTo>
                  <a:cubicBezTo>
                    <a:pt x="1144745" y="494826"/>
                    <a:pt x="1004698" y="389402"/>
                    <a:pt x="703540" y="412586"/>
                  </a:cubicBezTo>
                  <a:cubicBezTo>
                    <a:pt x="402382" y="435770"/>
                    <a:pt x="362968" y="380981"/>
                    <a:pt x="68766" y="412586"/>
                  </a:cubicBezTo>
                  <a:cubicBezTo>
                    <a:pt x="34776" y="411580"/>
                    <a:pt x="7728" y="376269"/>
                    <a:pt x="0" y="343820"/>
                  </a:cubicBezTo>
                  <a:cubicBezTo>
                    <a:pt x="-26465" y="253215"/>
                    <a:pt x="29267" y="143055"/>
                    <a:pt x="0" y="68766"/>
                  </a:cubicBezTo>
                  <a:close/>
                </a:path>
                <a:path w="6938679" h="412586" stroke="0" extrusionOk="0">
                  <a:moveTo>
                    <a:pt x="0" y="68766"/>
                  </a:moveTo>
                  <a:cubicBezTo>
                    <a:pt x="-6828" y="28771"/>
                    <a:pt x="31865" y="820"/>
                    <a:pt x="68766" y="0"/>
                  </a:cubicBezTo>
                  <a:cubicBezTo>
                    <a:pt x="227591" y="-35812"/>
                    <a:pt x="540671" y="23194"/>
                    <a:pt x="703540" y="0"/>
                  </a:cubicBezTo>
                  <a:cubicBezTo>
                    <a:pt x="866409" y="-23194"/>
                    <a:pt x="1095328" y="38096"/>
                    <a:pt x="1338313" y="0"/>
                  </a:cubicBezTo>
                  <a:cubicBezTo>
                    <a:pt x="1581298" y="-38096"/>
                    <a:pt x="1831587" y="16554"/>
                    <a:pt x="1973087" y="0"/>
                  </a:cubicBezTo>
                  <a:cubicBezTo>
                    <a:pt x="2114587" y="-16554"/>
                    <a:pt x="2498553" y="70470"/>
                    <a:pt x="2675872" y="0"/>
                  </a:cubicBezTo>
                  <a:cubicBezTo>
                    <a:pt x="2853191" y="-70470"/>
                    <a:pt x="2988529" y="27343"/>
                    <a:pt x="3106612" y="0"/>
                  </a:cubicBezTo>
                  <a:cubicBezTo>
                    <a:pt x="3224695" y="-27343"/>
                    <a:pt x="3548885" y="9315"/>
                    <a:pt x="3673374" y="0"/>
                  </a:cubicBezTo>
                  <a:cubicBezTo>
                    <a:pt x="3797863" y="-9315"/>
                    <a:pt x="4011095" y="41834"/>
                    <a:pt x="4172125" y="0"/>
                  </a:cubicBezTo>
                  <a:cubicBezTo>
                    <a:pt x="4333155" y="-41834"/>
                    <a:pt x="4491639" y="33331"/>
                    <a:pt x="4602864" y="0"/>
                  </a:cubicBezTo>
                  <a:cubicBezTo>
                    <a:pt x="4714089" y="-33331"/>
                    <a:pt x="4998767" y="8975"/>
                    <a:pt x="5237638" y="0"/>
                  </a:cubicBezTo>
                  <a:cubicBezTo>
                    <a:pt x="5476509" y="-8975"/>
                    <a:pt x="5436279" y="34094"/>
                    <a:pt x="5600366" y="0"/>
                  </a:cubicBezTo>
                  <a:cubicBezTo>
                    <a:pt x="5764453" y="-34094"/>
                    <a:pt x="5841646" y="6552"/>
                    <a:pt x="5963093" y="0"/>
                  </a:cubicBezTo>
                  <a:cubicBezTo>
                    <a:pt x="6084540" y="-6552"/>
                    <a:pt x="6605734" y="83966"/>
                    <a:pt x="6869913" y="0"/>
                  </a:cubicBezTo>
                  <a:cubicBezTo>
                    <a:pt x="6910187" y="-2676"/>
                    <a:pt x="6941453" y="31357"/>
                    <a:pt x="6938679" y="68766"/>
                  </a:cubicBezTo>
                  <a:cubicBezTo>
                    <a:pt x="6962941" y="168718"/>
                    <a:pt x="6918266" y="269384"/>
                    <a:pt x="6938679" y="343820"/>
                  </a:cubicBezTo>
                  <a:cubicBezTo>
                    <a:pt x="6931303" y="386849"/>
                    <a:pt x="6908994" y="410264"/>
                    <a:pt x="6869913" y="412586"/>
                  </a:cubicBezTo>
                  <a:cubicBezTo>
                    <a:pt x="6625002" y="422525"/>
                    <a:pt x="6461306" y="346081"/>
                    <a:pt x="6303151" y="412586"/>
                  </a:cubicBezTo>
                  <a:cubicBezTo>
                    <a:pt x="6144996" y="479091"/>
                    <a:pt x="6004617" y="366322"/>
                    <a:pt x="5804400" y="412586"/>
                  </a:cubicBezTo>
                  <a:cubicBezTo>
                    <a:pt x="5604183" y="458850"/>
                    <a:pt x="5419463" y="389963"/>
                    <a:pt x="5169626" y="412586"/>
                  </a:cubicBezTo>
                  <a:cubicBezTo>
                    <a:pt x="4919789" y="435209"/>
                    <a:pt x="4864076" y="362955"/>
                    <a:pt x="4738887" y="412586"/>
                  </a:cubicBezTo>
                  <a:cubicBezTo>
                    <a:pt x="4613698" y="462217"/>
                    <a:pt x="4494853" y="370636"/>
                    <a:pt x="4308148" y="412586"/>
                  </a:cubicBezTo>
                  <a:cubicBezTo>
                    <a:pt x="4121443" y="454536"/>
                    <a:pt x="3921720" y="359552"/>
                    <a:pt x="3741385" y="412586"/>
                  </a:cubicBezTo>
                  <a:cubicBezTo>
                    <a:pt x="3561050" y="465620"/>
                    <a:pt x="3392233" y="347736"/>
                    <a:pt x="3174623" y="412586"/>
                  </a:cubicBezTo>
                  <a:cubicBezTo>
                    <a:pt x="2957013" y="477436"/>
                    <a:pt x="2953751" y="381490"/>
                    <a:pt x="2811895" y="412586"/>
                  </a:cubicBezTo>
                  <a:cubicBezTo>
                    <a:pt x="2670039" y="443682"/>
                    <a:pt x="2485643" y="380316"/>
                    <a:pt x="2381156" y="412586"/>
                  </a:cubicBezTo>
                  <a:cubicBezTo>
                    <a:pt x="2276669" y="444856"/>
                    <a:pt x="2122258" y="399007"/>
                    <a:pt x="2018428" y="412586"/>
                  </a:cubicBezTo>
                  <a:cubicBezTo>
                    <a:pt x="1914598" y="426165"/>
                    <a:pt x="1797953" y="400004"/>
                    <a:pt x="1587689" y="412586"/>
                  </a:cubicBezTo>
                  <a:cubicBezTo>
                    <a:pt x="1377425" y="425168"/>
                    <a:pt x="1259503" y="343604"/>
                    <a:pt x="952915" y="412586"/>
                  </a:cubicBezTo>
                  <a:cubicBezTo>
                    <a:pt x="646327" y="481568"/>
                    <a:pt x="327608" y="354110"/>
                    <a:pt x="68766" y="412586"/>
                  </a:cubicBezTo>
                  <a:cubicBezTo>
                    <a:pt x="32803" y="411150"/>
                    <a:pt x="6547" y="377333"/>
                    <a:pt x="0" y="343820"/>
                  </a:cubicBezTo>
                  <a:cubicBezTo>
                    <a:pt x="-28328" y="272806"/>
                    <a:pt x="5855" y="145996"/>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3" name="Rectangle: Rounded Corners 43">
              <a:extLst>
                <a:ext uri="{FF2B5EF4-FFF2-40B4-BE49-F238E27FC236}">
                  <a16:creationId xmlns:a16="http://schemas.microsoft.com/office/drawing/2014/main" id="{9D645240-D005-4810-AC9C-C05A048A4394}"/>
                </a:ext>
              </a:extLst>
            </p:cNvPr>
            <p:cNvSpPr/>
            <p:nvPr/>
          </p:nvSpPr>
          <p:spPr>
            <a:xfrm rot="5400000">
              <a:off x="2905659" y="1851508"/>
              <a:ext cx="1033547" cy="412586"/>
            </a:xfrm>
            <a:custGeom>
              <a:avLst/>
              <a:gdLst>
                <a:gd name="connsiteX0" fmla="*/ 0 w 1033547"/>
                <a:gd name="connsiteY0" fmla="*/ 68766 h 412586"/>
                <a:gd name="connsiteX1" fmla="*/ 68766 w 1033547"/>
                <a:gd name="connsiteY1" fmla="*/ 0 h 412586"/>
                <a:gd name="connsiteX2" fmla="*/ 498853 w 1033547"/>
                <a:gd name="connsiteY2" fmla="*/ 0 h 412586"/>
                <a:gd name="connsiteX3" fmla="*/ 964781 w 1033547"/>
                <a:gd name="connsiteY3" fmla="*/ 0 h 412586"/>
                <a:gd name="connsiteX4" fmla="*/ 1033547 w 1033547"/>
                <a:gd name="connsiteY4" fmla="*/ 68766 h 412586"/>
                <a:gd name="connsiteX5" fmla="*/ 1033547 w 1033547"/>
                <a:gd name="connsiteY5" fmla="*/ 343820 h 412586"/>
                <a:gd name="connsiteX6" fmla="*/ 964781 w 1033547"/>
                <a:gd name="connsiteY6" fmla="*/ 412586 h 412586"/>
                <a:gd name="connsiteX7" fmla="*/ 498853 w 1033547"/>
                <a:gd name="connsiteY7" fmla="*/ 412586 h 412586"/>
                <a:gd name="connsiteX8" fmla="*/ 68766 w 1033547"/>
                <a:gd name="connsiteY8" fmla="*/ 412586 h 412586"/>
                <a:gd name="connsiteX9" fmla="*/ 0 w 1033547"/>
                <a:gd name="connsiteY9" fmla="*/ 343820 h 412586"/>
                <a:gd name="connsiteX10" fmla="*/ 0 w 1033547"/>
                <a:gd name="connsiteY10"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3547" h="412586" fill="none" extrusionOk="0">
                  <a:moveTo>
                    <a:pt x="0" y="68766"/>
                  </a:moveTo>
                  <a:cubicBezTo>
                    <a:pt x="2296" y="28112"/>
                    <a:pt x="33562" y="569"/>
                    <a:pt x="68766" y="0"/>
                  </a:cubicBezTo>
                  <a:cubicBezTo>
                    <a:pt x="253269" y="-27023"/>
                    <a:pt x="333427" y="42762"/>
                    <a:pt x="498853" y="0"/>
                  </a:cubicBezTo>
                  <a:cubicBezTo>
                    <a:pt x="664279" y="-42762"/>
                    <a:pt x="742520" y="5193"/>
                    <a:pt x="964781" y="0"/>
                  </a:cubicBezTo>
                  <a:cubicBezTo>
                    <a:pt x="1007509" y="9756"/>
                    <a:pt x="1026472" y="25904"/>
                    <a:pt x="1033547" y="68766"/>
                  </a:cubicBezTo>
                  <a:cubicBezTo>
                    <a:pt x="1034430" y="128171"/>
                    <a:pt x="1006759" y="218798"/>
                    <a:pt x="1033547" y="343820"/>
                  </a:cubicBezTo>
                  <a:cubicBezTo>
                    <a:pt x="1037848" y="386176"/>
                    <a:pt x="1004828" y="414712"/>
                    <a:pt x="964781" y="412586"/>
                  </a:cubicBezTo>
                  <a:cubicBezTo>
                    <a:pt x="827560" y="419220"/>
                    <a:pt x="635513" y="380818"/>
                    <a:pt x="498853" y="412586"/>
                  </a:cubicBezTo>
                  <a:cubicBezTo>
                    <a:pt x="362193" y="444354"/>
                    <a:pt x="211515" y="386217"/>
                    <a:pt x="68766" y="412586"/>
                  </a:cubicBezTo>
                  <a:cubicBezTo>
                    <a:pt x="39129" y="409450"/>
                    <a:pt x="-3342" y="380194"/>
                    <a:pt x="0" y="343820"/>
                  </a:cubicBezTo>
                  <a:cubicBezTo>
                    <a:pt x="-5205" y="243305"/>
                    <a:pt x="6467" y="145771"/>
                    <a:pt x="0" y="68766"/>
                  </a:cubicBezTo>
                  <a:close/>
                </a:path>
                <a:path w="1033547" h="412586" stroke="0" extrusionOk="0">
                  <a:moveTo>
                    <a:pt x="0" y="68766"/>
                  </a:moveTo>
                  <a:cubicBezTo>
                    <a:pt x="-6828" y="28771"/>
                    <a:pt x="31865" y="820"/>
                    <a:pt x="68766" y="0"/>
                  </a:cubicBezTo>
                  <a:cubicBezTo>
                    <a:pt x="269890" y="-31908"/>
                    <a:pt x="313717" y="2240"/>
                    <a:pt x="525734" y="0"/>
                  </a:cubicBezTo>
                  <a:cubicBezTo>
                    <a:pt x="737751" y="-2240"/>
                    <a:pt x="852192" y="21726"/>
                    <a:pt x="964781" y="0"/>
                  </a:cubicBezTo>
                  <a:cubicBezTo>
                    <a:pt x="1004411" y="1803"/>
                    <a:pt x="1025791" y="28426"/>
                    <a:pt x="1033547" y="68766"/>
                  </a:cubicBezTo>
                  <a:cubicBezTo>
                    <a:pt x="1057345" y="190231"/>
                    <a:pt x="1003475" y="253402"/>
                    <a:pt x="1033547" y="343820"/>
                  </a:cubicBezTo>
                  <a:cubicBezTo>
                    <a:pt x="1035934" y="383026"/>
                    <a:pt x="999015" y="413254"/>
                    <a:pt x="964781" y="412586"/>
                  </a:cubicBezTo>
                  <a:cubicBezTo>
                    <a:pt x="826733" y="441035"/>
                    <a:pt x="646034" y="358375"/>
                    <a:pt x="507813" y="412586"/>
                  </a:cubicBezTo>
                  <a:cubicBezTo>
                    <a:pt x="369592" y="466797"/>
                    <a:pt x="157505" y="365639"/>
                    <a:pt x="68766" y="412586"/>
                  </a:cubicBezTo>
                  <a:cubicBezTo>
                    <a:pt x="32188" y="416146"/>
                    <a:pt x="902" y="382441"/>
                    <a:pt x="0" y="343820"/>
                  </a:cubicBezTo>
                  <a:cubicBezTo>
                    <a:pt x="-1719" y="222847"/>
                    <a:pt x="12424" y="152897"/>
                    <a:pt x="0" y="68766"/>
                  </a:cubicBezTo>
                  <a:close/>
                </a:path>
              </a:pathLst>
            </a:custGeom>
            <a:pattFill prst="pct90">
              <a:fgClr>
                <a:srgbClr val="00B05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3216140" y="2161988"/>
              <a:ext cx="2945418" cy="412586"/>
            </a:xfrm>
            <a:custGeom>
              <a:avLst/>
              <a:gdLst>
                <a:gd name="connsiteX0" fmla="*/ 0 w 2945418"/>
                <a:gd name="connsiteY0" fmla="*/ 68766 h 412586"/>
                <a:gd name="connsiteX1" fmla="*/ 68766 w 2945418"/>
                <a:gd name="connsiteY1" fmla="*/ 0 h 412586"/>
                <a:gd name="connsiteX2" fmla="*/ 658422 w 2945418"/>
                <a:gd name="connsiteY2" fmla="*/ 0 h 412586"/>
                <a:gd name="connsiteX3" fmla="*/ 1163842 w 2945418"/>
                <a:gd name="connsiteY3" fmla="*/ 0 h 412586"/>
                <a:gd name="connsiteX4" fmla="*/ 1669261 w 2945418"/>
                <a:gd name="connsiteY4" fmla="*/ 0 h 412586"/>
                <a:gd name="connsiteX5" fmla="*/ 2230838 w 2945418"/>
                <a:gd name="connsiteY5" fmla="*/ 0 h 412586"/>
                <a:gd name="connsiteX6" fmla="*/ 2876652 w 2945418"/>
                <a:gd name="connsiteY6" fmla="*/ 0 h 412586"/>
                <a:gd name="connsiteX7" fmla="*/ 2945418 w 2945418"/>
                <a:gd name="connsiteY7" fmla="*/ 68766 h 412586"/>
                <a:gd name="connsiteX8" fmla="*/ 2945418 w 2945418"/>
                <a:gd name="connsiteY8" fmla="*/ 343820 h 412586"/>
                <a:gd name="connsiteX9" fmla="*/ 2876652 w 2945418"/>
                <a:gd name="connsiteY9" fmla="*/ 412586 h 412586"/>
                <a:gd name="connsiteX10" fmla="*/ 2343154 w 2945418"/>
                <a:gd name="connsiteY10" fmla="*/ 412586 h 412586"/>
                <a:gd name="connsiteX11" fmla="*/ 1781576 w 2945418"/>
                <a:gd name="connsiteY11" fmla="*/ 412586 h 412586"/>
                <a:gd name="connsiteX12" fmla="*/ 1248078 w 2945418"/>
                <a:gd name="connsiteY12" fmla="*/ 412586 h 412586"/>
                <a:gd name="connsiteX13" fmla="*/ 742659 w 2945418"/>
                <a:gd name="connsiteY13" fmla="*/ 412586 h 412586"/>
                <a:gd name="connsiteX14" fmla="*/ 68766 w 2945418"/>
                <a:gd name="connsiteY14" fmla="*/ 412586 h 412586"/>
                <a:gd name="connsiteX15" fmla="*/ 0 w 2945418"/>
                <a:gd name="connsiteY15" fmla="*/ 343820 h 412586"/>
                <a:gd name="connsiteX16" fmla="*/ 0 w 2945418"/>
                <a:gd name="connsiteY16"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45418" h="412586" fill="none" extrusionOk="0">
                  <a:moveTo>
                    <a:pt x="0" y="68766"/>
                  </a:moveTo>
                  <a:cubicBezTo>
                    <a:pt x="1392" y="20971"/>
                    <a:pt x="32820" y="4812"/>
                    <a:pt x="68766" y="0"/>
                  </a:cubicBezTo>
                  <a:cubicBezTo>
                    <a:pt x="273534" y="-3006"/>
                    <a:pt x="367877" y="3941"/>
                    <a:pt x="658422" y="0"/>
                  </a:cubicBezTo>
                  <a:cubicBezTo>
                    <a:pt x="948967" y="-3941"/>
                    <a:pt x="1005506" y="30356"/>
                    <a:pt x="1163842" y="0"/>
                  </a:cubicBezTo>
                  <a:cubicBezTo>
                    <a:pt x="1322178" y="-30356"/>
                    <a:pt x="1502503" y="966"/>
                    <a:pt x="1669261" y="0"/>
                  </a:cubicBezTo>
                  <a:cubicBezTo>
                    <a:pt x="1836019" y="-966"/>
                    <a:pt x="1998274" y="65514"/>
                    <a:pt x="2230838" y="0"/>
                  </a:cubicBezTo>
                  <a:cubicBezTo>
                    <a:pt x="2463402" y="-65514"/>
                    <a:pt x="2653800" y="4701"/>
                    <a:pt x="2876652" y="0"/>
                  </a:cubicBezTo>
                  <a:cubicBezTo>
                    <a:pt x="2907678" y="3441"/>
                    <a:pt x="2953242" y="25741"/>
                    <a:pt x="2945418" y="68766"/>
                  </a:cubicBezTo>
                  <a:cubicBezTo>
                    <a:pt x="2974832" y="185175"/>
                    <a:pt x="2928131" y="235861"/>
                    <a:pt x="2945418" y="343820"/>
                  </a:cubicBezTo>
                  <a:cubicBezTo>
                    <a:pt x="2942068" y="387267"/>
                    <a:pt x="2920744" y="419214"/>
                    <a:pt x="2876652" y="412586"/>
                  </a:cubicBezTo>
                  <a:cubicBezTo>
                    <a:pt x="2729512" y="461186"/>
                    <a:pt x="2483504" y="404504"/>
                    <a:pt x="2343154" y="412586"/>
                  </a:cubicBezTo>
                  <a:cubicBezTo>
                    <a:pt x="2202804" y="420668"/>
                    <a:pt x="2049539" y="352158"/>
                    <a:pt x="1781576" y="412586"/>
                  </a:cubicBezTo>
                  <a:cubicBezTo>
                    <a:pt x="1513613" y="473014"/>
                    <a:pt x="1413391" y="375975"/>
                    <a:pt x="1248078" y="412586"/>
                  </a:cubicBezTo>
                  <a:cubicBezTo>
                    <a:pt x="1082765" y="449197"/>
                    <a:pt x="951707" y="408627"/>
                    <a:pt x="742659" y="412586"/>
                  </a:cubicBezTo>
                  <a:cubicBezTo>
                    <a:pt x="533611" y="416545"/>
                    <a:pt x="404696" y="342005"/>
                    <a:pt x="68766" y="412586"/>
                  </a:cubicBezTo>
                  <a:cubicBezTo>
                    <a:pt x="26357" y="404310"/>
                    <a:pt x="2993" y="383652"/>
                    <a:pt x="0" y="343820"/>
                  </a:cubicBezTo>
                  <a:cubicBezTo>
                    <a:pt x="-31367" y="281463"/>
                    <a:pt x="3934" y="133240"/>
                    <a:pt x="0" y="68766"/>
                  </a:cubicBezTo>
                  <a:close/>
                </a:path>
                <a:path w="2945418" h="412586" stroke="0" extrusionOk="0">
                  <a:moveTo>
                    <a:pt x="0" y="68766"/>
                  </a:moveTo>
                  <a:cubicBezTo>
                    <a:pt x="-6828" y="28771"/>
                    <a:pt x="31865" y="820"/>
                    <a:pt x="68766" y="0"/>
                  </a:cubicBezTo>
                  <a:cubicBezTo>
                    <a:pt x="228376" y="-4958"/>
                    <a:pt x="425653" y="29070"/>
                    <a:pt x="658422" y="0"/>
                  </a:cubicBezTo>
                  <a:cubicBezTo>
                    <a:pt x="891191" y="-29070"/>
                    <a:pt x="1097572" y="39019"/>
                    <a:pt x="1248078" y="0"/>
                  </a:cubicBezTo>
                  <a:cubicBezTo>
                    <a:pt x="1398584" y="-39019"/>
                    <a:pt x="1702136" y="70516"/>
                    <a:pt x="1837734" y="0"/>
                  </a:cubicBezTo>
                  <a:cubicBezTo>
                    <a:pt x="1973332" y="-70516"/>
                    <a:pt x="2412091" y="2198"/>
                    <a:pt x="2876652" y="0"/>
                  </a:cubicBezTo>
                  <a:cubicBezTo>
                    <a:pt x="2904470" y="-2411"/>
                    <a:pt x="2955976" y="27997"/>
                    <a:pt x="2945418" y="68766"/>
                  </a:cubicBezTo>
                  <a:cubicBezTo>
                    <a:pt x="2956869" y="144913"/>
                    <a:pt x="2915442" y="244583"/>
                    <a:pt x="2945418" y="343820"/>
                  </a:cubicBezTo>
                  <a:cubicBezTo>
                    <a:pt x="2947519" y="385347"/>
                    <a:pt x="2914179" y="410942"/>
                    <a:pt x="2876652" y="412586"/>
                  </a:cubicBezTo>
                  <a:cubicBezTo>
                    <a:pt x="2664695" y="423370"/>
                    <a:pt x="2606088" y="362058"/>
                    <a:pt x="2343154" y="412586"/>
                  </a:cubicBezTo>
                  <a:cubicBezTo>
                    <a:pt x="2080220" y="463114"/>
                    <a:pt x="2042711" y="377331"/>
                    <a:pt x="1865813" y="412586"/>
                  </a:cubicBezTo>
                  <a:cubicBezTo>
                    <a:pt x="1688915" y="447841"/>
                    <a:pt x="1523511" y="355205"/>
                    <a:pt x="1276157" y="412586"/>
                  </a:cubicBezTo>
                  <a:cubicBezTo>
                    <a:pt x="1028803" y="469967"/>
                    <a:pt x="905213" y="381141"/>
                    <a:pt x="770737" y="412586"/>
                  </a:cubicBezTo>
                  <a:cubicBezTo>
                    <a:pt x="636261" y="444031"/>
                    <a:pt x="374776" y="341750"/>
                    <a:pt x="68766" y="412586"/>
                  </a:cubicBezTo>
                  <a:cubicBezTo>
                    <a:pt x="32463" y="414861"/>
                    <a:pt x="10537" y="379444"/>
                    <a:pt x="0" y="343820"/>
                  </a:cubicBezTo>
                  <a:cubicBezTo>
                    <a:pt x="-27217" y="258672"/>
                    <a:pt x="17013" y="140310"/>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5" name="Rectangle: Rounded Corners 43">
              <a:extLst>
                <a:ext uri="{FF2B5EF4-FFF2-40B4-BE49-F238E27FC236}">
                  <a16:creationId xmlns:a16="http://schemas.microsoft.com/office/drawing/2014/main" id="{9D645240-D005-4810-AC9C-C05A048A4394}"/>
                </a:ext>
              </a:extLst>
            </p:cNvPr>
            <p:cNvSpPr/>
            <p:nvPr/>
          </p:nvSpPr>
          <p:spPr>
            <a:xfrm rot="5400000">
              <a:off x="7124411" y="2063567"/>
              <a:ext cx="2219283" cy="412586"/>
            </a:xfrm>
            <a:custGeom>
              <a:avLst/>
              <a:gdLst>
                <a:gd name="connsiteX0" fmla="*/ 0 w 2219283"/>
                <a:gd name="connsiteY0" fmla="*/ 68766 h 412586"/>
                <a:gd name="connsiteX1" fmla="*/ 68766 w 2219283"/>
                <a:gd name="connsiteY1" fmla="*/ 0 h 412586"/>
                <a:gd name="connsiteX2" fmla="*/ 568386 w 2219283"/>
                <a:gd name="connsiteY2" fmla="*/ 0 h 412586"/>
                <a:gd name="connsiteX3" fmla="*/ 1109642 w 2219283"/>
                <a:gd name="connsiteY3" fmla="*/ 0 h 412586"/>
                <a:gd name="connsiteX4" fmla="*/ 1588444 w 2219283"/>
                <a:gd name="connsiteY4" fmla="*/ 0 h 412586"/>
                <a:gd name="connsiteX5" fmla="*/ 2150517 w 2219283"/>
                <a:gd name="connsiteY5" fmla="*/ 0 h 412586"/>
                <a:gd name="connsiteX6" fmla="*/ 2219283 w 2219283"/>
                <a:gd name="connsiteY6" fmla="*/ 68766 h 412586"/>
                <a:gd name="connsiteX7" fmla="*/ 2219283 w 2219283"/>
                <a:gd name="connsiteY7" fmla="*/ 343820 h 412586"/>
                <a:gd name="connsiteX8" fmla="*/ 2150517 w 2219283"/>
                <a:gd name="connsiteY8" fmla="*/ 412586 h 412586"/>
                <a:gd name="connsiteX9" fmla="*/ 1692532 w 2219283"/>
                <a:gd name="connsiteY9" fmla="*/ 412586 h 412586"/>
                <a:gd name="connsiteX10" fmla="*/ 1151277 w 2219283"/>
                <a:gd name="connsiteY10" fmla="*/ 412586 h 412586"/>
                <a:gd name="connsiteX11" fmla="*/ 672474 w 2219283"/>
                <a:gd name="connsiteY11" fmla="*/ 412586 h 412586"/>
                <a:gd name="connsiteX12" fmla="*/ 68766 w 2219283"/>
                <a:gd name="connsiteY12" fmla="*/ 412586 h 412586"/>
                <a:gd name="connsiteX13" fmla="*/ 0 w 2219283"/>
                <a:gd name="connsiteY13" fmla="*/ 343820 h 412586"/>
                <a:gd name="connsiteX14" fmla="*/ 0 w 2219283"/>
                <a:gd name="connsiteY14"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283" h="412586" fill="none" extrusionOk="0">
                  <a:moveTo>
                    <a:pt x="0" y="68766"/>
                  </a:moveTo>
                  <a:cubicBezTo>
                    <a:pt x="4750" y="40544"/>
                    <a:pt x="23713" y="-4884"/>
                    <a:pt x="68766" y="0"/>
                  </a:cubicBezTo>
                  <a:cubicBezTo>
                    <a:pt x="314788" y="-33184"/>
                    <a:pt x="386804" y="30071"/>
                    <a:pt x="568386" y="0"/>
                  </a:cubicBezTo>
                  <a:cubicBezTo>
                    <a:pt x="749968" y="-30071"/>
                    <a:pt x="924181" y="32984"/>
                    <a:pt x="1109642" y="0"/>
                  </a:cubicBezTo>
                  <a:cubicBezTo>
                    <a:pt x="1295103" y="-32984"/>
                    <a:pt x="1443063" y="37533"/>
                    <a:pt x="1588444" y="0"/>
                  </a:cubicBezTo>
                  <a:cubicBezTo>
                    <a:pt x="1733825" y="-37533"/>
                    <a:pt x="2007345" y="40212"/>
                    <a:pt x="2150517" y="0"/>
                  </a:cubicBezTo>
                  <a:cubicBezTo>
                    <a:pt x="2184719" y="8197"/>
                    <a:pt x="2209859" y="26601"/>
                    <a:pt x="2219283" y="68766"/>
                  </a:cubicBezTo>
                  <a:cubicBezTo>
                    <a:pt x="2247724" y="141275"/>
                    <a:pt x="2204163" y="227631"/>
                    <a:pt x="2219283" y="343820"/>
                  </a:cubicBezTo>
                  <a:cubicBezTo>
                    <a:pt x="2220558" y="388054"/>
                    <a:pt x="2189906" y="410810"/>
                    <a:pt x="2150517" y="412586"/>
                  </a:cubicBezTo>
                  <a:cubicBezTo>
                    <a:pt x="1992817" y="446591"/>
                    <a:pt x="1914394" y="397197"/>
                    <a:pt x="1692532" y="412586"/>
                  </a:cubicBezTo>
                  <a:cubicBezTo>
                    <a:pt x="1470671" y="427975"/>
                    <a:pt x="1288868" y="365643"/>
                    <a:pt x="1151277" y="412586"/>
                  </a:cubicBezTo>
                  <a:cubicBezTo>
                    <a:pt x="1013686" y="459529"/>
                    <a:pt x="885345" y="374496"/>
                    <a:pt x="672474" y="412586"/>
                  </a:cubicBezTo>
                  <a:cubicBezTo>
                    <a:pt x="459603" y="450676"/>
                    <a:pt x="238401" y="376649"/>
                    <a:pt x="68766" y="412586"/>
                  </a:cubicBezTo>
                  <a:cubicBezTo>
                    <a:pt x="27332" y="411603"/>
                    <a:pt x="5259" y="375113"/>
                    <a:pt x="0" y="343820"/>
                  </a:cubicBezTo>
                  <a:cubicBezTo>
                    <a:pt x="-24491" y="244065"/>
                    <a:pt x="29412" y="130796"/>
                    <a:pt x="0" y="68766"/>
                  </a:cubicBezTo>
                  <a:close/>
                </a:path>
                <a:path w="2219283" h="412586" stroke="0" extrusionOk="0">
                  <a:moveTo>
                    <a:pt x="0" y="68766"/>
                  </a:moveTo>
                  <a:cubicBezTo>
                    <a:pt x="-6828" y="28771"/>
                    <a:pt x="31865" y="820"/>
                    <a:pt x="68766" y="0"/>
                  </a:cubicBezTo>
                  <a:cubicBezTo>
                    <a:pt x="338518" y="-64697"/>
                    <a:pt x="361254" y="42060"/>
                    <a:pt x="610021" y="0"/>
                  </a:cubicBezTo>
                  <a:cubicBezTo>
                    <a:pt x="858789" y="-42060"/>
                    <a:pt x="901986" y="32133"/>
                    <a:pt x="1151277" y="0"/>
                  </a:cubicBezTo>
                  <a:cubicBezTo>
                    <a:pt x="1400568" y="-32133"/>
                    <a:pt x="1449683" y="20528"/>
                    <a:pt x="1692532" y="0"/>
                  </a:cubicBezTo>
                  <a:cubicBezTo>
                    <a:pt x="1935381" y="-20528"/>
                    <a:pt x="1952912" y="20386"/>
                    <a:pt x="2150517" y="0"/>
                  </a:cubicBezTo>
                  <a:cubicBezTo>
                    <a:pt x="2178335" y="-2411"/>
                    <a:pt x="2229841" y="27997"/>
                    <a:pt x="2219283" y="68766"/>
                  </a:cubicBezTo>
                  <a:cubicBezTo>
                    <a:pt x="2230734" y="144913"/>
                    <a:pt x="2189307" y="244583"/>
                    <a:pt x="2219283" y="343820"/>
                  </a:cubicBezTo>
                  <a:cubicBezTo>
                    <a:pt x="2221384" y="385347"/>
                    <a:pt x="2188044" y="410942"/>
                    <a:pt x="2150517" y="412586"/>
                  </a:cubicBezTo>
                  <a:cubicBezTo>
                    <a:pt x="1955396" y="434288"/>
                    <a:pt x="1821118" y="386970"/>
                    <a:pt x="1650897" y="412586"/>
                  </a:cubicBezTo>
                  <a:cubicBezTo>
                    <a:pt x="1480676" y="438202"/>
                    <a:pt x="1380205" y="410930"/>
                    <a:pt x="1192912" y="412586"/>
                  </a:cubicBezTo>
                  <a:cubicBezTo>
                    <a:pt x="1005619" y="414242"/>
                    <a:pt x="908883" y="389606"/>
                    <a:pt x="651656" y="412586"/>
                  </a:cubicBezTo>
                  <a:cubicBezTo>
                    <a:pt x="394429" y="435566"/>
                    <a:pt x="343372" y="386049"/>
                    <a:pt x="68766" y="412586"/>
                  </a:cubicBezTo>
                  <a:cubicBezTo>
                    <a:pt x="36375" y="412326"/>
                    <a:pt x="988" y="387161"/>
                    <a:pt x="0" y="343820"/>
                  </a:cubicBezTo>
                  <a:cubicBezTo>
                    <a:pt x="-25248" y="252820"/>
                    <a:pt x="25442" y="180422"/>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6" name="Rectangle: Rounded Corners 43">
              <a:extLst>
                <a:ext uri="{FF2B5EF4-FFF2-40B4-BE49-F238E27FC236}">
                  <a16:creationId xmlns:a16="http://schemas.microsoft.com/office/drawing/2014/main" id="{9D645240-D005-4810-AC9C-C05A048A4394}"/>
                </a:ext>
              </a:extLst>
            </p:cNvPr>
            <p:cNvSpPr/>
            <p:nvPr/>
          </p:nvSpPr>
          <p:spPr>
            <a:xfrm>
              <a:off x="1060431" y="2998693"/>
              <a:ext cx="7379915" cy="412586"/>
            </a:xfrm>
            <a:custGeom>
              <a:avLst/>
              <a:gdLst>
                <a:gd name="connsiteX0" fmla="*/ 0 w 7379915"/>
                <a:gd name="connsiteY0" fmla="*/ 68766 h 412586"/>
                <a:gd name="connsiteX1" fmla="*/ 68766 w 7379915"/>
                <a:gd name="connsiteY1" fmla="*/ 0 h 412586"/>
                <a:gd name="connsiteX2" fmla="*/ 481025 w 7379915"/>
                <a:gd name="connsiteY2" fmla="*/ 0 h 412586"/>
                <a:gd name="connsiteX3" fmla="*/ 1110555 w 7379915"/>
                <a:gd name="connsiteY3" fmla="*/ 0 h 412586"/>
                <a:gd name="connsiteX4" fmla="*/ 1450390 w 7379915"/>
                <a:gd name="connsiteY4" fmla="*/ 0 h 412586"/>
                <a:gd name="connsiteX5" fmla="*/ 1935072 w 7379915"/>
                <a:gd name="connsiteY5" fmla="*/ 0 h 412586"/>
                <a:gd name="connsiteX6" fmla="*/ 2564603 w 7379915"/>
                <a:gd name="connsiteY6" fmla="*/ 0 h 412586"/>
                <a:gd name="connsiteX7" fmla="*/ 3194133 w 7379915"/>
                <a:gd name="connsiteY7" fmla="*/ 0 h 412586"/>
                <a:gd name="connsiteX8" fmla="*/ 3533968 w 7379915"/>
                <a:gd name="connsiteY8" fmla="*/ 0 h 412586"/>
                <a:gd name="connsiteX9" fmla="*/ 3873803 w 7379915"/>
                <a:gd name="connsiteY9" fmla="*/ 0 h 412586"/>
                <a:gd name="connsiteX10" fmla="*/ 4213638 w 7379915"/>
                <a:gd name="connsiteY10" fmla="*/ 0 h 412586"/>
                <a:gd name="connsiteX11" fmla="*/ 4625896 w 7379915"/>
                <a:gd name="connsiteY11" fmla="*/ 0 h 412586"/>
                <a:gd name="connsiteX12" fmla="*/ 5255426 w 7379915"/>
                <a:gd name="connsiteY12" fmla="*/ 0 h 412586"/>
                <a:gd name="connsiteX13" fmla="*/ 5595261 w 7379915"/>
                <a:gd name="connsiteY13" fmla="*/ 0 h 412586"/>
                <a:gd name="connsiteX14" fmla="*/ 6079944 w 7379915"/>
                <a:gd name="connsiteY14" fmla="*/ 0 h 412586"/>
                <a:gd name="connsiteX15" fmla="*/ 6492203 w 7379915"/>
                <a:gd name="connsiteY15" fmla="*/ 0 h 412586"/>
                <a:gd name="connsiteX16" fmla="*/ 7311149 w 7379915"/>
                <a:gd name="connsiteY16" fmla="*/ 0 h 412586"/>
                <a:gd name="connsiteX17" fmla="*/ 7379915 w 7379915"/>
                <a:gd name="connsiteY17" fmla="*/ 68766 h 412586"/>
                <a:gd name="connsiteX18" fmla="*/ 7379915 w 7379915"/>
                <a:gd name="connsiteY18" fmla="*/ 343820 h 412586"/>
                <a:gd name="connsiteX19" fmla="*/ 7311149 w 7379915"/>
                <a:gd name="connsiteY19" fmla="*/ 412586 h 412586"/>
                <a:gd name="connsiteX20" fmla="*/ 6754043 w 7379915"/>
                <a:gd name="connsiteY20" fmla="*/ 412586 h 412586"/>
                <a:gd name="connsiteX21" fmla="*/ 6052089 w 7379915"/>
                <a:gd name="connsiteY21" fmla="*/ 412586 h 412586"/>
                <a:gd name="connsiteX22" fmla="*/ 5422558 w 7379915"/>
                <a:gd name="connsiteY22" fmla="*/ 412586 h 412586"/>
                <a:gd name="connsiteX23" fmla="*/ 5082723 w 7379915"/>
                <a:gd name="connsiteY23" fmla="*/ 412586 h 412586"/>
                <a:gd name="connsiteX24" fmla="*/ 4380769 w 7379915"/>
                <a:gd name="connsiteY24" fmla="*/ 412586 h 412586"/>
                <a:gd name="connsiteX25" fmla="*/ 3678815 w 7379915"/>
                <a:gd name="connsiteY25" fmla="*/ 412586 h 412586"/>
                <a:gd name="connsiteX26" fmla="*/ 3266557 w 7379915"/>
                <a:gd name="connsiteY26" fmla="*/ 412586 h 412586"/>
                <a:gd name="connsiteX27" fmla="*/ 2564603 w 7379915"/>
                <a:gd name="connsiteY27" fmla="*/ 412586 h 412586"/>
                <a:gd name="connsiteX28" fmla="*/ 2007496 w 7379915"/>
                <a:gd name="connsiteY28" fmla="*/ 412586 h 412586"/>
                <a:gd name="connsiteX29" fmla="*/ 1667661 w 7379915"/>
                <a:gd name="connsiteY29" fmla="*/ 412586 h 412586"/>
                <a:gd name="connsiteX30" fmla="*/ 965707 w 7379915"/>
                <a:gd name="connsiteY30" fmla="*/ 412586 h 412586"/>
                <a:gd name="connsiteX31" fmla="*/ 68766 w 7379915"/>
                <a:gd name="connsiteY31" fmla="*/ 412586 h 412586"/>
                <a:gd name="connsiteX32" fmla="*/ 0 w 7379915"/>
                <a:gd name="connsiteY32" fmla="*/ 343820 h 412586"/>
                <a:gd name="connsiteX33" fmla="*/ 0 w 7379915"/>
                <a:gd name="connsiteY33"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379915" h="412586" fill="none" extrusionOk="0">
                  <a:moveTo>
                    <a:pt x="0" y="68766"/>
                  </a:moveTo>
                  <a:cubicBezTo>
                    <a:pt x="8474" y="35380"/>
                    <a:pt x="39449" y="-1987"/>
                    <a:pt x="68766" y="0"/>
                  </a:cubicBezTo>
                  <a:cubicBezTo>
                    <a:pt x="233086" y="-46502"/>
                    <a:pt x="313425" y="14249"/>
                    <a:pt x="481025" y="0"/>
                  </a:cubicBezTo>
                  <a:cubicBezTo>
                    <a:pt x="648625" y="-14249"/>
                    <a:pt x="972582" y="73545"/>
                    <a:pt x="1110555" y="0"/>
                  </a:cubicBezTo>
                  <a:cubicBezTo>
                    <a:pt x="1248528" y="-73545"/>
                    <a:pt x="1379975" y="22316"/>
                    <a:pt x="1450390" y="0"/>
                  </a:cubicBezTo>
                  <a:cubicBezTo>
                    <a:pt x="1520806" y="-22316"/>
                    <a:pt x="1823380" y="5525"/>
                    <a:pt x="1935072" y="0"/>
                  </a:cubicBezTo>
                  <a:cubicBezTo>
                    <a:pt x="2046764" y="-5525"/>
                    <a:pt x="2275507" y="14121"/>
                    <a:pt x="2564603" y="0"/>
                  </a:cubicBezTo>
                  <a:cubicBezTo>
                    <a:pt x="2853699" y="-14121"/>
                    <a:pt x="2896044" y="10785"/>
                    <a:pt x="3194133" y="0"/>
                  </a:cubicBezTo>
                  <a:cubicBezTo>
                    <a:pt x="3492222" y="-10785"/>
                    <a:pt x="3423562" y="18802"/>
                    <a:pt x="3533968" y="0"/>
                  </a:cubicBezTo>
                  <a:cubicBezTo>
                    <a:pt x="3644375" y="-18802"/>
                    <a:pt x="3779006" y="31494"/>
                    <a:pt x="3873803" y="0"/>
                  </a:cubicBezTo>
                  <a:cubicBezTo>
                    <a:pt x="3968601" y="-31494"/>
                    <a:pt x="4143480" y="26710"/>
                    <a:pt x="4213638" y="0"/>
                  </a:cubicBezTo>
                  <a:cubicBezTo>
                    <a:pt x="4283797" y="-26710"/>
                    <a:pt x="4542128" y="46247"/>
                    <a:pt x="4625896" y="0"/>
                  </a:cubicBezTo>
                  <a:cubicBezTo>
                    <a:pt x="4709664" y="-46247"/>
                    <a:pt x="4968929" y="25048"/>
                    <a:pt x="5255426" y="0"/>
                  </a:cubicBezTo>
                  <a:cubicBezTo>
                    <a:pt x="5541923" y="-25048"/>
                    <a:pt x="5486716" y="24956"/>
                    <a:pt x="5595261" y="0"/>
                  </a:cubicBezTo>
                  <a:cubicBezTo>
                    <a:pt x="5703806" y="-24956"/>
                    <a:pt x="5927725" y="23295"/>
                    <a:pt x="6079944" y="0"/>
                  </a:cubicBezTo>
                  <a:cubicBezTo>
                    <a:pt x="6232163" y="-23295"/>
                    <a:pt x="6320394" y="31599"/>
                    <a:pt x="6492203" y="0"/>
                  </a:cubicBezTo>
                  <a:cubicBezTo>
                    <a:pt x="6664012" y="-31599"/>
                    <a:pt x="7103441" y="10539"/>
                    <a:pt x="7311149" y="0"/>
                  </a:cubicBezTo>
                  <a:cubicBezTo>
                    <a:pt x="7347597" y="-3886"/>
                    <a:pt x="7388822" y="32237"/>
                    <a:pt x="7379915" y="68766"/>
                  </a:cubicBezTo>
                  <a:cubicBezTo>
                    <a:pt x="7409568" y="154995"/>
                    <a:pt x="7365293" y="280013"/>
                    <a:pt x="7379915" y="343820"/>
                  </a:cubicBezTo>
                  <a:cubicBezTo>
                    <a:pt x="7376368" y="379444"/>
                    <a:pt x="7351416" y="404824"/>
                    <a:pt x="7311149" y="412586"/>
                  </a:cubicBezTo>
                  <a:cubicBezTo>
                    <a:pt x="7189683" y="472230"/>
                    <a:pt x="6983485" y="408982"/>
                    <a:pt x="6754043" y="412586"/>
                  </a:cubicBezTo>
                  <a:cubicBezTo>
                    <a:pt x="6524601" y="416190"/>
                    <a:pt x="6267780" y="345458"/>
                    <a:pt x="6052089" y="412586"/>
                  </a:cubicBezTo>
                  <a:cubicBezTo>
                    <a:pt x="5836398" y="479714"/>
                    <a:pt x="5672481" y="397316"/>
                    <a:pt x="5422558" y="412586"/>
                  </a:cubicBezTo>
                  <a:cubicBezTo>
                    <a:pt x="5172635" y="427856"/>
                    <a:pt x="5192466" y="384513"/>
                    <a:pt x="5082723" y="412586"/>
                  </a:cubicBezTo>
                  <a:cubicBezTo>
                    <a:pt x="4972980" y="440659"/>
                    <a:pt x="4729437" y="333513"/>
                    <a:pt x="4380769" y="412586"/>
                  </a:cubicBezTo>
                  <a:cubicBezTo>
                    <a:pt x="4032101" y="491659"/>
                    <a:pt x="3929839" y="376169"/>
                    <a:pt x="3678815" y="412586"/>
                  </a:cubicBezTo>
                  <a:cubicBezTo>
                    <a:pt x="3427791" y="449003"/>
                    <a:pt x="3439510" y="386244"/>
                    <a:pt x="3266557" y="412586"/>
                  </a:cubicBezTo>
                  <a:cubicBezTo>
                    <a:pt x="3093604" y="438928"/>
                    <a:pt x="2914372" y="359959"/>
                    <a:pt x="2564603" y="412586"/>
                  </a:cubicBezTo>
                  <a:cubicBezTo>
                    <a:pt x="2214834" y="465213"/>
                    <a:pt x="2245982" y="394489"/>
                    <a:pt x="2007496" y="412586"/>
                  </a:cubicBezTo>
                  <a:cubicBezTo>
                    <a:pt x="1769010" y="430683"/>
                    <a:pt x="1743210" y="404519"/>
                    <a:pt x="1667661" y="412586"/>
                  </a:cubicBezTo>
                  <a:cubicBezTo>
                    <a:pt x="1592113" y="420653"/>
                    <a:pt x="1183524" y="360333"/>
                    <a:pt x="965707" y="412586"/>
                  </a:cubicBezTo>
                  <a:cubicBezTo>
                    <a:pt x="747890" y="464839"/>
                    <a:pt x="322082" y="320809"/>
                    <a:pt x="68766" y="412586"/>
                  </a:cubicBezTo>
                  <a:cubicBezTo>
                    <a:pt x="26598" y="411272"/>
                    <a:pt x="6080" y="383148"/>
                    <a:pt x="0" y="343820"/>
                  </a:cubicBezTo>
                  <a:cubicBezTo>
                    <a:pt x="-8022" y="270690"/>
                    <a:pt x="15659" y="186831"/>
                    <a:pt x="0" y="68766"/>
                  </a:cubicBezTo>
                  <a:close/>
                </a:path>
                <a:path w="7379915" h="412586" stroke="0" extrusionOk="0">
                  <a:moveTo>
                    <a:pt x="0" y="68766"/>
                  </a:moveTo>
                  <a:cubicBezTo>
                    <a:pt x="-6828" y="28771"/>
                    <a:pt x="31865" y="820"/>
                    <a:pt x="68766" y="0"/>
                  </a:cubicBezTo>
                  <a:cubicBezTo>
                    <a:pt x="231353" y="-67997"/>
                    <a:pt x="534591" y="23118"/>
                    <a:pt x="698296" y="0"/>
                  </a:cubicBezTo>
                  <a:cubicBezTo>
                    <a:pt x="862001" y="-23118"/>
                    <a:pt x="1062301" y="19862"/>
                    <a:pt x="1327826" y="0"/>
                  </a:cubicBezTo>
                  <a:cubicBezTo>
                    <a:pt x="1593351" y="-19862"/>
                    <a:pt x="1776798" y="28217"/>
                    <a:pt x="1957357" y="0"/>
                  </a:cubicBezTo>
                  <a:cubicBezTo>
                    <a:pt x="2137916" y="-28217"/>
                    <a:pt x="2493734" y="53916"/>
                    <a:pt x="2659311" y="0"/>
                  </a:cubicBezTo>
                  <a:cubicBezTo>
                    <a:pt x="2824888" y="-53916"/>
                    <a:pt x="2909257" y="11208"/>
                    <a:pt x="3071569" y="0"/>
                  </a:cubicBezTo>
                  <a:cubicBezTo>
                    <a:pt x="3233881" y="-11208"/>
                    <a:pt x="3352149" y="8457"/>
                    <a:pt x="3628676" y="0"/>
                  </a:cubicBezTo>
                  <a:cubicBezTo>
                    <a:pt x="3905203" y="-8457"/>
                    <a:pt x="3942975" y="31880"/>
                    <a:pt x="4113358" y="0"/>
                  </a:cubicBezTo>
                  <a:cubicBezTo>
                    <a:pt x="4283741" y="-31880"/>
                    <a:pt x="4396535" y="6008"/>
                    <a:pt x="4525617" y="0"/>
                  </a:cubicBezTo>
                  <a:cubicBezTo>
                    <a:pt x="4654699" y="-6008"/>
                    <a:pt x="4851334" y="42616"/>
                    <a:pt x="5155147" y="0"/>
                  </a:cubicBezTo>
                  <a:cubicBezTo>
                    <a:pt x="5458960" y="-42616"/>
                    <a:pt x="5339050" y="31988"/>
                    <a:pt x="5494982" y="0"/>
                  </a:cubicBezTo>
                  <a:cubicBezTo>
                    <a:pt x="5650915" y="-31988"/>
                    <a:pt x="5682785" y="15392"/>
                    <a:pt x="5834817" y="0"/>
                  </a:cubicBezTo>
                  <a:cubicBezTo>
                    <a:pt x="5986850" y="-15392"/>
                    <a:pt x="6321329" y="33309"/>
                    <a:pt x="6464347" y="0"/>
                  </a:cubicBezTo>
                  <a:cubicBezTo>
                    <a:pt x="6607365" y="-33309"/>
                    <a:pt x="6955741" y="86978"/>
                    <a:pt x="7311149" y="0"/>
                  </a:cubicBezTo>
                  <a:cubicBezTo>
                    <a:pt x="7354714" y="-260"/>
                    <a:pt x="7380903" y="36151"/>
                    <a:pt x="7379915" y="68766"/>
                  </a:cubicBezTo>
                  <a:cubicBezTo>
                    <a:pt x="7405163" y="159766"/>
                    <a:pt x="7354473" y="232164"/>
                    <a:pt x="7379915" y="343820"/>
                  </a:cubicBezTo>
                  <a:cubicBezTo>
                    <a:pt x="7384665" y="391554"/>
                    <a:pt x="7342052" y="407702"/>
                    <a:pt x="7311149" y="412586"/>
                  </a:cubicBezTo>
                  <a:cubicBezTo>
                    <a:pt x="7106582" y="452309"/>
                    <a:pt x="7036673" y="409270"/>
                    <a:pt x="6826466" y="412586"/>
                  </a:cubicBezTo>
                  <a:cubicBezTo>
                    <a:pt x="6616259" y="415902"/>
                    <a:pt x="6438968" y="363244"/>
                    <a:pt x="6196936" y="412586"/>
                  </a:cubicBezTo>
                  <a:cubicBezTo>
                    <a:pt x="5954904" y="461928"/>
                    <a:pt x="5933995" y="409839"/>
                    <a:pt x="5784678" y="412586"/>
                  </a:cubicBezTo>
                  <a:cubicBezTo>
                    <a:pt x="5635361" y="415333"/>
                    <a:pt x="5497005" y="396512"/>
                    <a:pt x="5372419" y="412586"/>
                  </a:cubicBezTo>
                  <a:cubicBezTo>
                    <a:pt x="5247833" y="428660"/>
                    <a:pt x="5036693" y="365262"/>
                    <a:pt x="4815312" y="412586"/>
                  </a:cubicBezTo>
                  <a:cubicBezTo>
                    <a:pt x="4593931" y="459910"/>
                    <a:pt x="4519614" y="365230"/>
                    <a:pt x="4258206" y="412586"/>
                  </a:cubicBezTo>
                  <a:cubicBezTo>
                    <a:pt x="3996798" y="459942"/>
                    <a:pt x="4018114" y="386724"/>
                    <a:pt x="3918371" y="412586"/>
                  </a:cubicBezTo>
                  <a:cubicBezTo>
                    <a:pt x="3818628" y="438448"/>
                    <a:pt x="3605327" y="377559"/>
                    <a:pt x="3506112" y="412586"/>
                  </a:cubicBezTo>
                  <a:cubicBezTo>
                    <a:pt x="3406897" y="447613"/>
                    <a:pt x="3243858" y="379212"/>
                    <a:pt x="3166277" y="412586"/>
                  </a:cubicBezTo>
                  <a:cubicBezTo>
                    <a:pt x="3088697" y="445960"/>
                    <a:pt x="2873165" y="403471"/>
                    <a:pt x="2754019" y="412586"/>
                  </a:cubicBezTo>
                  <a:cubicBezTo>
                    <a:pt x="2634873" y="421701"/>
                    <a:pt x="2333850" y="389034"/>
                    <a:pt x="2124489" y="412586"/>
                  </a:cubicBezTo>
                  <a:cubicBezTo>
                    <a:pt x="1915128" y="436138"/>
                    <a:pt x="1890341" y="411252"/>
                    <a:pt x="1712230" y="412586"/>
                  </a:cubicBezTo>
                  <a:cubicBezTo>
                    <a:pt x="1534119" y="413920"/>
                    <a:pt x="1409206" y="411587"/>
                    <a:pt x="1155123" y="412586"/>
                  </a:cubicBezTo>
                  <a:cubicBezTo>
                    <a:pt x="901040" y="413585"/>
                    <a:pt x="842460" y="361939"/>
                    <a:pt x="670441" y="412586"/>
                  </a:cubicBezTo>
                  <a:cubicBezTo>
                    <a:pt x="498422" y="463233"/>
                    <a:pt x="288041" y="404018"/>
                    <a:pt x="68766" y="412586"/>
                  </a:cubicBezTo>
                  <a:cubicBezTo>
                    <a:pt x="32281" y="413257"/>
                    <a:pt x="8940" y="381506"/>
                    <a:pt x="0" y="343820"/>
                  </a:cubicBezTo>
                  <a:cubicBezTo>
                    <a:pt x="-30746" y="251885"/>
                    <a:pt x="25094" y="199093"/>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7" name="Rectangle: Rounded Corners 43">
              <a:extLst>
                <a:ext uri="{FF2B5EF4-FFF2-40B4-BE49-F238E27FC236}">
                  <a16:creationId xmlns:a16="http://schemas.microsoft.com/office/drawing/2014/main" id="{9D645240-D005-4810-AC9C-C05A048A4394}"/>
                </a:ext>
              </a:extLst>
            </p:cNvPr>
            <p:cNvSpPr/>
            <p:nvPr/>
          </p:nvSpPr>
          <p:spPr>
            <a:xfrm>
              <a:off x="3646655" y="3895677"/>
              <a:ext cx="2514903" cy="412586"/>
            </a:xfrm>
            <a:custGeom>
              <a:avLst/>
              <a:gdLst>
                <a:gd name="connsiteX0" fmla="*/ 0 w 2514903"/>
                <a:gd name="connsiteY0" fmla="*/ 68766 h 412586"/>
                <a:gd name="connsiteX1" fmla="*/ 68766 w 2514903"/>
                <a:gd name="connsiteY1" fmla="*/ 0 h 412586"/>
                <a:gd name="connsiteX2" fmla="*/ 639335 w 2514903"/>
                <a:gd name="connsiteY2" fmla="*/ 0 h 412586"/>
                <a:gd name="connsiteX3" fmla="*/ 1257452 w 2514903"/>
                <a:gd name="connsiteY3" fmla="*/ 0 h 412586"/>
                <a:gd name="connsiteX4" fmla="*/ 1804247 w 2514903"/>
                <a:gd name="connsiteY4" fmla="*/ 0 h 412586"/>
                <a:gd name="connsiteX5" fmla="*/ 2446137 w 2514903"/>
                <a:gd name="connsiteY5" fmla="*/ 0 h 412586"/>
                <a:gd name="connsiteX6" fmla="*/ 2514903 w 2514903"/>
                <a:gd name="connsiteY6" fmla="*/ 68766 h 412586"/>
                <a:gd name="connsiteX7" fmla="*/ 2514903 w 2514903"/>
                <a:gd name="connsiteY7" fmla="*/ 343820 h 412586"/>
                <a:gd name="connsiteX8" fmla="*/ 2446137 w 2514903"/>
                <a:gd name="connsiteY8" fmla="*/ 412586 h 412586"/>
                <a:gd name="connsiteX9" fmla="*/ 1923115 w 2514903"/>
                <a:gd name="connsiteY9" fmla="*/ 412586 h 412586"/>
                <a:gd name="connsiteX10" fmla="*/ 1304999 w 2514903"/>
                <a:gd name="connsiteY10" fmla="*/ 412586 h 412586"/>
                <a:gd name="connsiteX11" fmla="*/ 758204 w 2514903"/>
                <a:gd name="connsiteY11" fmla="*/ 412586 h 412586"/>
                <a:gd name="connsiteX12" fmla="*/ 68766 w 2514903"/>
                <a:gd name="connsiteY12" fmla="*/ 412586 h 412586"/>
                <a:gd name="connsiteX13" fmla="*/ 0 w 2514903"/>
                <a:gd name="connsiteY13" fmla="*/ 343820 h 412586"/>
                <a:gd name="connsiteX14" fmla="*/ 0 w 2514903"/>
                <a:gd name="connsiteY14"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903" h="412586" fill="none" extrusionOk="0">
                  <a:moveTo>
                    <a:pt x="0" y="68766"/>
                  </a:moveTo>
                  <a:cubicBezTo>
                    <a:pt x="4750" y="40544"/>
                    <a:pt x="23713" y="-4884"/>
                    <a:pt x="68766" y="0"/>
                  </a:cubicBezTo>
                  <a:cubicBezTo>
                    <a:pt x="235556" y="-12915"/>
                    <a:pt x="497560" y="61008"/>
                    <a:pt x="639335" y="0"/>
                  </a:cubicBezTo>
                  <a:cubicBezTo>
                    <a:pt x="781110" y="-61008"/>
                    <a:pt x="1062504" y="5391"/>
                    <a:pt x="1257452" y="0"/>
                  </a:cubicBezTo>
                  <a:cubicBezTo>
                    <a:pt x="1452400" y="-5391"/>
                    <a:pt x="1657431" y="57182"/>
                    <a:pt x="1804247" y="0"/>
                  </a:cubicBezTo>
                  <a:cubicBezTo>
                    <a:pt x="1951064" y="-57182"/>
                    <a:pt x="2254420" y="8033"/>
                    <a:pt x="2446137" y="0"/>
                  </a:cubicBezTo>
                  <a:cubicBezTo>
                    <a:pt x="2480339" y="8197"/>
                    <a:pt x="2505479" y="26601"/>
                    <a:pt x="2514903" y="68766"/>
                  </a:cubicBezTo>
                  <a:cubicBezTo>
                    <a:pt x="2543344" y="141275"/>
                    <a:pt x="2499783" y="227631"/>
                    <a:pt x="2514903" y="343820"/>
                  </a:cubicBezTo>
                  <a:cubicBezTo>
                    <a:pt x="2516178" y="388054"/>
                    <a:pt x="2485526" y="410810"/>
                    <a:pt x="2446137" y="412586"/>
                  </a:cubicBezTo>
                  <a:cubicBezTo>
                    <a:pt x="2269059" y="469292"/>
                    <a:pt x="2029787" y="350095"/>
                    <a:pt x="1923115" y="412586"/>
                  </a:cubicBezTo>
                  <a:cubicBezTo>
                    <a:pt x="1816443" y="475077"/>
                    <a:pt x="1521692" y="352838"/>
                    <a:pt x="1304999" y="412586"/>
                  </a:cubicBezTo>
                  <a:cubicBezTo>
                    <a:pt x="1088306" y="472334"/>
                    <a:pt x="900941" y="350401"/>
                    <a:pt x="758204" y="412586"/>
                  </a:cubicBezTo>
                  <a:cubicBezTo>
                    <a:pt x="615467" y="474771"/>
                    <a:pt x="220085" y="373358"/>
                    <a:pt x="68766" y="412586"/>
                  </a:cubicBezTo>
                  <a:cubicBezTo>
                    <a:pt x="27332" y="411603"/>
                    <a:pt x="5259" y="375113"/>
                    <a:pt x="0" y="343820"/>
                  </a:cubicBezTo>
                  <a:cubicBezTo>
                    <a:pt x="-24491" y="244065"/>
                    <a:pt x="29412" y="130796"/>
                    <a:pt x="0" y="68766"/>
                  </a:cubicBezTo>
                  <a:close/>
                </a:path>
                <a:path w="2514903" h="412586" stroke="0" extrusionOk="0">
                  <a:moveTo>
                    <a:pt x="0" y="68766"/>
                  </a:moveTo>
                  <a:cubicBezTo>
                    <a:pt x="-6828" y="28771"/>
                    <a:pt x="31865" y="820"/>
                    <a:pt x="68766" y="0"/>
                  </a:cubicBezTo>
                  <a:cubicBezTo>
                    <a:pt x="227412" y="-20421"/>
                    <a:pt x="530785" y="34210"/>
                    <a:pt x="686882" y="0"/>
                  </a:cubicBezTo>
                  <a:cubicBezTo>
                    <a:pt x="842979" y="-34210"/>
                    <a:pt x="1045390" y="6451"/>
                    <a:pt x="1304999" y="0"/>
                  </a:cubicBezTo>
                  <a:cubicBezTo>
                    <a:pt x="1564608" y="-6451"/>
                    <a:pt x="1648823" y="69172"/>
                    <a:pt x="1923115" y="0"/>
                  </a:cubicBezTo>
                  <a:cubicBezTo>
                    <a:pt x="2197407" y="-69172"/>
                    <a:pt x="2331502" y="13409"/>
                    <a:pt x="2446137" y="0"/>
                  </a:cubicBezTo>
                  <a:cubicBezTo>
                    <a:pt x="2473955" y="-2411"/>
                    <a:pt x="2525461" y="27997"/>
                    <a:pt x="2514903" y="68766"/>
                  </a:cubicBezTo>
                  <a:cubicBezTo>
                    <a:pt x="2526354" y="144913"/>
                    <a:pt x="2484927" y="244583"/>
                    <a:pt x="2514903" y="343820"/>
                  </a:cubicBezTo>
                  <a:cubicBezTo>
                    <a:pt x="2517004" y="385347"/>
                    <a:pt x="2483664" y="410942"/>
                    <a:pt x="2446137" y="412586"/>
                  </a:cubicBezTo>
                  <a:cubicBezTo>
                    <a:pt x="2201697" y="457722"/>
                    <a:pt x="2006583" y="366441"/>
                    <a:pt x="1875568" y="412586"/>
                  </a:cubicBezTo>
                  <a:cubicBezTo>
                    <a:pt x="1744553" y="458731"/>
                    <a:pt x="1490418" y="362844"/>
                    <a:pt x="1352546" y="412586"/>
                  </a:cubicBezTo>
                  <a:cubicBezTo>
                    <a:pt x="1214674" y="462328"/>
                    <a:pt x="985640" y="403971"/>
                    <a:pt x="734430" y="412586"/>
                  </a:cubicBezTo>
                  <a:cubicBezTo>
                    <a:pt x="483220" y="421201"/>
                    <a:pt x="313094" y="369952"/>
                    <a:pt x="68766" y="412586"/>
                  </a:cubicBezTo>
                  <a:cubicBezTo>
                    <a:pt x="36375" y="412326"/>
                    <a:pt x="988" y="387161"/>
                    <a:pt x="0" y="343820"/>
                  </a:cubicBezTo>
                  <a:cubicBezTo>
                    <a:pt x="-25248" y="252820"/>
                    <a:pt x="25442" y="180422"/>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8" name="Rectangle: Rounded Corners 43">
              <a:extLst>
                <a:ext uri="{FF2B5EF4-FFF2-40B4-BE49-F238E27FC236}">
                  <a16:creationId xmlns:a16="http://schemas.microsoft.com/office/drawing/2014/main" id="{9D645240-D005-4810-AC9C-C05A048A4394}"/>
                </a:ext>
              </a:extLst>
            </p:cNvPr>
            <p:cNvSpPr/>
            <p:nvPr/>
          </p:nvSpPr>
          <p:spPr>
            <a:xfrm rot="5400000">
              <a:off x="2541598" y="4458860"/>
              <a:ext cx="2586841" cy="412586"/>
            </a:xfrm>
            <a:custGeom>
              <a:avLst/>
              <a:gdLst>
                <a:gd name="connsiteX0" fmla="*/ 0 w 2586841"/>
                <a:gd name="connsiteY0" fmla="*/ 68766 h 412586"/>
                <a:gd name="connsiteX1" fmla="*/ 68766 w 2586841"/>
                <a:gd name="connsiteY1" fmla="*/ 0 h 412586"/>
                <a:gd name="connsiteX2" fmla="*/ 583121 w 2586841"/>
                <a:gd name="connsiteY2" fmla="*/ 0 h 412586"/>
                <a:gd name="connsiteX3" fmla="*/ 1023997 w 2586841"/>
                <a:gd name="connsiteY3" fmla="*/ 0 h 412586"/>
                <a:gd name="connsiteX4" fmla="*/ 1464872 w 2586841"/>
                <a:gd name="connsiteY4" fmla="*/ 0 h 412586"/>
                <a:gd name="connsiteX5" fmla="*/ 1954734 w 2586841"/>
                <a:gd name="connsiteY5" fmla="*/ 0 h 412586"/>
                <a:gd name="connsiteX6" fmla="*/ 2518075 w 2586841"/>
                <a:gd name="connsiteY6" fmla="*/ 0 h 412586"/>
                <a:gd name="connsiteX7" fmla="*/ 2586841 w 2586841"/>
                <a:gd name="connsiteY7" fmla="*/ 68766 h 412586"/>
                <a:gd name="connsiteX8" fmla="*/ 2586841 w 2586841"/>
                <a:gd name="connsiteY8" fmla="*/ 343820 h 412586"/>
                <a:gd name="connsiteX9" fmla="*/ 2518075 w 2586841"/>
                <a:gd name="connsiteY9" fmla="*/ 412586 h 412586"/>
                <a:gd name="connsiteX10" fmla="*/ 2052706 w 2586841"/>
                <a:gd name="connsiteY10" fmla="*/ 412586 h 412586"/>
                <a:gd name="connsiteX11" fmla="*/ 1562844 w 2586841"/>
                <a:gd name="connsiteY11" fmla="*/ 412586 h 412586"/>
                <a:gd name="connsiteX12" fmla="*/ 1097476 w 2586841"/>
                <a:gd name="connsiteY12" fmla="*/ 412586 h 412586"/>
                <a:gd name="connsiteX13" fmla="*/ 656600 w 2586841"/>
                <a:gd name="connsiteY13" fmla="*/ 412586 h 412586"/>
                <a:gd name="connsiteX14" fmla="*/ 68766 w 2586841"/>
                <a:gd name="connsiteY14" fmla="*/ 412586 h 412586"/>
                <a:gd name="connsiteX15" fmla="*/ 0 w 2586841"/>
                <a:gd name="connsiteY15" fmla="*/ 343820 h 412586"/>
                <a:gd name="connsiteX16" fmla="*/ 0 w 2586841"/>
                <a:gd name="connsiteY16"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86841" h="412586" fill="none" extrusionOk="0">
                  <a:moveTo>
                    <a:pt x="0" y="68766"/>
                  </a:moveTo>
                  <a:cubicBezTo>
                    <a:pt x="1392" y="20971"/>
                    <a:pt x="32820" y="4812"/>
                    <a:pt x="68766" y="0"/>
                  </a:cubicBezTo>
                  <a:cubicBezTo>
                    <a:pt x="233393" y="-7323"/>
                    <a:pt x="340639" y="36006"/>
                    <a:pt x="583121" y="0"/>
                  </a:cubicBezTo>
                  <a:cubicBezTo>
                    <a:pt x="825603" y="-36006"/>
                    <a:pt x="899122" y="15212"/>
                    <a:pt x="1023997" y="0"/>
                  </a:cubicBezTo>
                  <a:cubicBezTo>
                    <a:pt x="1148872" y="-15212"/>
                    <a:pt x="1323256" y="8034"/>
                    <a:pt x="1464872" y="0"/>
                  </a:cubicBezTo>
                  <a:cubicBezTo>
                    <a:pt x="1606488" y="-8034"/>
                    <a:pt x="1730944" y="49946"/>
                    <a:pt x="1954734" y="0"/>
                  </a:cubicBezTo>
                  <a:cubicBezTo>
                    <a:pt x="2178524" y="-49946"/>
                    <a:pt x="2312155" y="6403"/>
                    <a:pt x="2518075" y="0"/>
                  </a:cubicBezTo>
                  <a:cubicBezTo>
                    <a:pt x="2549101" y="3441"/>
                    <a:pt x="2594665" y="25741"/>
                    <a:pt x="2586841" y="68766"/>
                  </a:cubicBezTo>
                  <a:cubicBezTo>
                    <a:pt x="2616255" y="185175"/>
                    <a:pt x="2569554" y="235861"/>
                    <a:pt x="2586841" y="343820"/>
                  </a:cubicBezTo>
                  <a:cubicBezTo>
                    <a:pt x="2583491" y="387267"/>
                    <a:pt x="2562167" y="419214"/>
                    <a:pt x="2518075" y="412586"/>
                  </a:cubicBezTo>
                  <a:cubicBezTo>
                    <a:pt x="2419019" y="468208"/>
                    <a:pt x="2279822" y="390904"/>
                    <a:pt x="2052706" y="412586"/>
                  </a:cubicBezTo>
                  <a:cubicBezTo>
                    <a:pt x="1825590" y="434268"/>
                    <a:pt x="1677433" y="365302"/>
                    <a:pt x="1562844" y="412586"/>
                  </a:cubicBezTo>
                  <a:cubicBezTo>
                    <a:pt x="1448255" y="459870"/>
                    <a:pt x="1264643" y="394501"/>
                    <a:pt x="1097476" y="412586"/>
                  </a:cubicBezTo>
                  <a:cubicBezTo>
                    <a:pt x="930309" y="430671"/>
                    <a:pt x="806373" y="371753"/>
                    <a:pt x="656600" y="412586"/>
                  </a:cubicBezTo>
                  <a:cubicBezTo>
                    <a:pt x="506827" y="453419"/>
                    <a:pt x="275729" y="368326"/>
                    <a:pt x="68766" y="412586"/>
                  </a:cubicBezTo>
                  <a:cubicBezTo>
                    <a:pt x="26357" y="404310"/>
                    <a:pt x="2993" y="383652"/>
                    <a:pt x="0" y="343820"/>
                  </a:cubicBezTo>
                  <a:cubicBezTo>
                    <a:pt x="-31367" y="281463"/>
                    <a:pt x="3934" y="133240"/>
                    <a:pt x="0" y="68766"/>
                  </a:cubicBezTo>
                  <a:close/>
                </a:path>
                <a:path w="2586841" h="412586" stroke="0" extrusionOk="0">
                  <a:moveTo>
                    <a:pt x="0" y="68766"/>
                  </a:moveTo>
                  <a:cubicBezTo>
                    <a:pt x="-6828" y="28771"/>
                    <a:pt x="31865" y="820"/>
                    <a:pt x="68766" y="0"/>
                  </a:cubicBezTo>
                  <a:cubicBezTo>
                    <a:pt x="302943" y="-50781"/>
                    <a:pt x="348796" y="8264"/>
                    <a:pt x="583121" y="0"/>
                  </a:cubicBezTo>
                  <a:cubicBezTo>
                    <a:pt x="817446" y="-8264"/>
                    <a:pt x="883566" y="53558"/>
                    <a:pt x="1097476" y="0"/>
                  </a:cubicBezTo>
                  <a:cubicBezTo>
                    <a:pt x="1311386" y="-53558"/>
                    <a:pt x="1394275" y="31895"/>
                    <a:pt x="1611831" y="0"/>
                  </a:cubicBezTo>
                  <a:cubicBezTo>
                    <a:pt x="1829388" y="-31895"/>
                    <a:pt x="2118730" y="103382"/>
                    <a:pt x="2518075" y="0"/>
                  </a:cubicBezTo>
                  <a:cubicBezTo>
                    <a:pt x="2545893" y="-2411"/>
                    <a:pt x="2597399" y="27997"/>
                    <a:pt x="2586841" y="68766"/>
                  </a:cubicBezTo>
                  <a:cubicBezTo>
                    <a:pt x="2598292" y="144913"/>
                    <a:pt x="2556865" y="244583"/>
                    <a:pt x="2586841" y="343820"/>
                  </a:cubicBezTo>
                  <a:cubicBezTo>
                    <a:pt x="2588942" y="385347"/>
                    <a:pt x="2555602" y="410942"/>
                    <a:pt x="2518075" y="412586"/>
                  </a:cubicBezTo>
                  <a:cubicBezTo>
                    <a:pt x="2306664" y="458409"/>
                    <a:pt x="2156594" y="385527"/>
                    <a:pt x="2052706" y="412586"/>
                  </a:cubicBezTo>
                  <a:cubicBezTo>
                    <a:pt x="1948818" y="439645"/>
                    <a:pt x="1812547" y="378683"/>
                    <a:pt x="1636324" y="412586"/>
                  </a:cubicBezTo>
                  <a:cubicBezTo>
                    <a:pt x="1460101" y="446489"/>
                    <a:pt x="1359230" y="367803"/>
                    <a:pt x="1121969" y="412586"/>
                  </a:cubicBezTo>
                  <a:cubicBezTo>
                    <a:pt x="884709" y="457369"/>
                    <a:pt x="805223" y="374471"/>
                    <a:pt x="681093" y="412586"/>
                  </a:cubicBezTo>
                  <a:cubicBezTo>
                    <a:pt x="556963" y="450701"/>
                    <a:pt x="343814" y="399900"/>
                    <a:pt x="68766" y="412586"/>
                  </a:cubicBezTo>
                  <a:cubicBezTo>
                    <a:pt x="32463" y="414861"/>
                    <a:pt x="10537" y="379444"/>
                    <a:pt x="0" y="343820"/>
                  </a:cubicBezTo>
                  <a:cubicBezTo>
                    <a:pt x="-27217" y="258672"/>
                    <a:pt x="17013" y="140310"/>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9" name="Rectangle: Rounded Corners 43">
              <a:extLst>
                <a:ext uri="{FF2B5EF4-FFF2-40B4-BE49-F238E27FC236}">
                  <a16:creationId xmlns:a16="http://schemas.microsoft.com/office/drawing/2014/main" id="{9D645240-D005-4810-AC9C-C05A048A4394}"/>
                </a:ext>
              </a:extLst>
            </p:cNvPr>
            <p:cNvSpPr/>
            <p:nvPr/>
          </p:nvSpPr>
          <p:spPr>
            <a:xfrm>
              <a:off x="3628725" y="4895171"/>
              <a:ext cx="5248929" cy="412586"/>
            </a:xfrm>
            <a:custGeom>
              <a:avLst/>
              <a:gdLst>
                <a:gd name="connsiteX0" fmla="*/ 0 w 5248929"/>
                <a:gd name="connsiteY0" fmla="*/ 68766 h 412586"/>
                <a:gd name="connsiteX1" fmla="*/ 68766 w 5248929"/>
                <a:gd name="connsiteY1" fmla="*/ 0 h 412586"/>
                <a:gd name="connsiteX2" fmla="*/ 687813 w 5248929"/>
                <a:gd name="connsiteY2" fmla="*/ 0 h 412586"/>
                <a:gd name="connsiteX3" fmla="*/ 1153518 w 5248929"/>
                <a:gd name="connsiteY3" fmla="*/ 0 h 412586"/>
                <a:gd name="connsiteX4" fmla="*/ 1721451 w 5248929"/>
                <a:gd name="connsiteY4" fmla="*/ 0 h 412586"/>
                <a:gd name="connsiteX5" fmla="*/ 2238270 w 5248929"/>
                <a:gd name="connsiteY5" fmla="*/ 0 h 412586"/>
                <a:gd name="connsiteX6" fmla="*/ 2703975 w 5248929"/>
                <a:gd name="connsiteY6" fmla="*/ 0 h 412586"/>
                <a:gd name="connsiteX7" fmla="*/ 3374136 w 5248929"/>
                <a:gd name="connsiteY7" fmla="*/ 0 h 412586"/>
                <a:gd name="connsiteX8" fmla="*/ 3839841 w 5248929"/>
                <a:gd name="connsiteY8" fmla="*/ 0 h 412586"/>
                <a:gd name="connsiteX9" fmla="*/ 4458888 w 5248929"/>
                <a:gd name="connsiteY9" fmla="*/ 0 h 412586"/>
                <a:gd name="connsiteX10" fmla="*/ 5180163 w 5248929"/>
                <a:gd name="connsiteY10" fmla="*/ 0 h 412586"/>
                <a:gd name="connsiteX11" fmla="*/ 5248929 w 5248929"/>
                <a:gd name="connsiteY11" fmla="*/ 68766 h 412586"/>
                <a:gd name="connsiteX12" fmla="*/ 5248929 w 5248929"/>
                <a:gd name="connsiteY12" fmla="*/ 343820 h 412586"/>
                <a:gd name="connsiteX13" fmla="*/ 5180163 w 5248929"/>
                <a:gd name="connsiteY13" fmla="*/ 412586 h 412586"/>
                <a:gd name="connsiteX14" fmla="*/ 4663344 w 5248929"/>
                <a:gd name="connsiteY14" fmla="*/ 412586 h 412586"/>
                <a:gd name="connsiteX15" fmla="*/ 4044297 w 5248929"/>
                <a:gd name="connsiteY15" fmla="*/ 412586 h 412586"/>
                <a:gd name="connsiteX16" fmla="*/ 3629706 w 5248929"/>
                <a:gd name="connsiteY16" fmla="*/ 412586 h 412586"/>
                <a:gd name="connsiteX17" fmla="*/ 3215115 w 5248929"/>
                <a:gd name="connsiteY17" fmla="*/ 412586 h 412586"/>
                <a:gd name="connsiteX18" fmla="*/ 2800524 w 5248929"/>
                <a:gd name="connsiteY18" fmla="*/ 412586 h 412586"/>
                <a:gd name="connsiteX19" fmla="*/ 2334819 w 5248929"/>
                <a:gd name="connsiteY19" fmla="*/ 412586 h 412586"/>
                <a:gd name="connsiteX20" fmla="*/ 1715772 w 5248929"/>
                <a:gd name="connsiteY20" fmla="*/ 412586 h 412586"/>
                <a:gd name="connsiteX21" fmla="*/ 1301181 w 5248929"/>
                <a:gd name="connsiteY21" fmla="*/ 412586 h 412586"/>
                <a:gd name="connsiteX22" fmla="*/ 784362 w 5248929"/>
                <a:gd name="connsiteY22" fmla="*/ 412586 h 412586"/>
                <a:gd name="connsiteX23" fmla="*/ 68766 w 5248929"/>
                <a:gd name="connsiteY23" fmla="*/ 412586 h 412586"/>
                <a:gd name="connsiteX24" fmla="*/ 0 w 5248929"/>
                <a:gd name="connsiteY24" fmla="*/ 343820 h 412586"/>
                <a:gd name="connsiteX25" fmla="*/ 0 w 5248929"/>
                <a:gd name="connsiteY25"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48929" h="412586" fill="none" extrusionOk="0">
                  <a:moveTo>
                    <a:pt x="0" y="68766"/>
                  </a:moveTo>
                  <a:cubicBezTo>
                    <a:pt x="-829" y="31222"/>
                    <a:pt x="36946" y="-8621"/>
                    <a:pt x="68766" y="0"/>
                  </a:cubicBezTo>
                  <a:cubicBezTo>
                    <a:pt x="277495" y="-23223"/>
                    <a:pt x="484608" y="28736"/>
                    <a:pt x="687813" y="0"/>
                  </a:cubicBezTo>
                  <a:cubicBezTo>
                    <a:pt x="891018" y="-28736"/>
                    <a:pt x="933928" y="22555"/>
                    <a:pt x="1153518" y="0"/>
                  </a:cubicBezTo>
                  <a:cubicBezTo>
                    <a:pt x="1373108" y="-22555"/>
                    <a:pt x="1492154" y="12845"/>
                    <a:pt x="1721451" y="0"/>
                  </a:cubicBezTo>
                  <a:cubicBezTo>
                    <a:pt x="1950748" y="-12845"/>
                    <a:pt x="1998359" y="1941"/>
                    <a:pt x="2238270" y="0"/>
                  </a:cubicBezTo>
                  <a:cubicBezTo>
                    <a:pt x="2478181" y="-1941"/>
                    <a:pt x="2595600" y="48466"/>
                    <a:pt x="2703975" y="0"/>
                  </a:cubicBezTo>
                  <a:cubicBezTo>
                    <a:pt x="2812350" y="-48466"/>
                    <a:pt x="3209887" y="41526"/>
                    <a:pt x="3374136" y="0"/>
                  </a:cubicBezTo>
                  <a:cubicBezTo>
                    <a:pt x="3538385" y="-41526"/>
                    <a:pt x="3647634" y="52437"/>
                    <a:pt x="3839841" y="0"/>
                  </a:cubicBezTo>
                  <a:cubicBezTo>
                    <a:pt x="4032048" y="-52437"/>
                    <a:pt x="4232468" y="32504"/>
                    <a:pt x="4458888" y="0"/>
                  </a:cubicBezTo>
                  <a:cubicBezTo>
                    <a:pt x="4685308" y="-32504"/>
                    <a:pt x="4941379" y="28860"/>
                    <a:pt x="5180163" y="0"/>
                  </a:cubicBezTo>
                  <a:cubicBezTo>
                    <a:pt x="5220032" y="-2189"/>
                    <a:pt x="5249653" y="31448"/>
                    <a:pt x="5248929" y="68766"/>
                  </a:cubicBezTo>
                  <a:cubicBezTo>
                    <a:pt x="5274972" y="127868"/>
                    <a:pt x="5223646" y="270093"/>
                    <a:pt x="5248929" y="343820"/>
                  </a:cubicBezTo>
                  <a:cubicBezTo>
                    <a:pt x="5245659" y="379249"/>
                    <a:pt x="5219095" y="408784"/>
                    <a:pt x="5180163" y="412586"/>
                  </a:cubicBezTo>
                  <a:cubicBezTo>
                    <a:pt x="4978984" y="466907"/>
                    <a:pt x="4919879" y="354234"/>
                    <a:pt x="4663344" y="412586"/>
                  </a:cubicBezTo>
                  <a:cubicBezTo>
                    <a:pt x="4406809" y="470938"/>
                    <a:pt x="4244132" y="382434"/>
                    <a:pt x="4044297" y="412586"/>
                  </a:cubicBezTo>
                  <a:cubicBezTo>
                    <a:pt x="3844462" y="442738"/>
                    <a:pt x="3792125" y="367266"/>
                    <a:pt x="3629706" y="412586"/>
                  </a:cubicBezTo>
                  <a:cubicBezTo>
                    <a:pt x="3467287" y="457906"/>
                    <a:pt x="3302220" y="370714"/>
                    <a:pt x="3215115" y="412586"/>
                  </a:cubicBezTo>
                  <a:cubicBezTo>
                    <a:pt x="3128010" y="454458"/>
                    <a:pt x="2901101" y="394093"/>
                    <a:pt x="2800524" y="412586"/>
                  </a:cubicBezTo>
                  <a:cubicBezTo>
                    <a:pt x="2699947" y="431079"/>
                    <a:pt x="2511071" y="383913"/>
                    <a:pt x="2334819" y="412586"/>
                  </a:cubicBezTo>
                  <a:cubicBezTo>
                    <a:pt x="2158567" y="441259"/>
                    <a:pt x="1941331" y="377188"/>
                    <a:pt x="1715772" y="412586"/>
                  </a:cubicBezTo>
                  <a:cubicBezTo>
                    <a:pt x="1490213" y="447984"/>
                    <a:pt x="1432202" y="365793"/>
                    <a:pt x="1301181" y="412586"/>
                  </a:cubicBezTo>
                  <a:cubicBezTo>
                    <a:pt x="1170160" y="459379"/>
                    <a:pt x="965315" y="404372"/>
                    <a:pt x="784362" y="412586"/>
                  </a:cubicBezTo>
                  <a:cubicBezTo>
                    <a:pt x="603409" y="420800"/>
                    <a:pt x="402188" y="327880"/>
                    <a:pt x="68766" y="412586"/>
                  </a:cubicBezTo>
                  <a:cubicBezTo>
                    <a:pt x="32832" y="415959"/>
                    <a:pt x="7954" y="383170"/>
                    <a:pt x="0" y="343820"/>
                  </a:cubicBezTo>
                  <a:cubicBezTo>
                    <a:pt x="-29710" y="275043"/>
                    <a:pt x="24724" y="152111"/>
                    <a:pt x="0" y="68766"/>
                  </a:cubicBezTo>
                  <a:close/>
                </a:path>
                <a:path w="5248929" h="412586" stroke="0" extrusionOk="0">
                  <a:moveTo>
                    <a:pt x="0" y="68766"/>
                  </a:moveTo>
                  <a:cubicBezTo>
                    <a:pt x="-6828" y="28771"/>
                    <a:pt x="31865" y="820"/>
                    <a:pt x="68766" y="0"/>
                  </a:cubicBezTo>
                  <a:cubicBezTo>
                    <a:pt x="262902" y="-40038"/>
                    <a:pt x="415656" y="32056"/>
                    <a:pt x="687813" y="0"/>
                  </a:cubicBezTo>
                  <a:cubicBezTo>
                    <a:pt x="959970" y="-32056"/>
                    <a:pt x="1126841" y="41200"/>
                    <a:pt x="1306860" y="0"/>
                  </a:cubicBezTo>
                  <a:cubicBezTo>
                    <a:pt x="1486879" y="-41200"/>
                    <a:pt x="1678164" y="64011"/>
                    <a:pt x="1925907" y="0"/>
                  </a:cubicBezTo>
                  <a:cubicBezTo>
                    <a:pt x="2173650" y="-64011"/>
                    <a:pt x="2337394" y="44369"/>
                    <a:pt x="2596068" y="0"/>
                  </a:cubicBezTo>
                  <a:cubicBezTo>
                    <a:pt x="2854742" y="-44369"/>
                    <a:pt x="2837386" y="50352"/>
                    <a:pt x="3061773" y="0"/>
                  </a:cubicBezTo>
                  <a:cubicBezTo>
                    <a:pt x="3286160" y="-50352"/>
                    <a:pt x="3403109" y="5647"/>
                    <a:pt x="3629706" y="0"/>
                  </a:cubicBezTo>
                  <a:cubicBezTo>
                    <a:pt x="3856303" y="-5647"/>
                    <a:pt x="4020691" y="3781"/>
                    <a:pt x="4146525" y="0"/>
                  </a:cubicBezTo>
                  <a:cubicBezTo>
                    <a:pt x="4272359" y="-3781"/>
                    <a:pt x="4478031" y="52018"/>
                    <a:pt x="4612230" y="0"/>
                  </a:cubicBezTo>
                  <a:cubicBezTo>
                    <a:pt x="4746430" y="-52018"/>
                    <a:pt x="4939025" y="64755"/>
                    <a:pt x="5180163" y="0"/>
                  </a:cubicBezTo>
                  <a:cubicBezTo>
                    <a:pt x="5219541" y="3560"/>
                    <a:pt x="5249831" y="31431"/>
                    <a:pt x="5248929" y="68766"/>
                  </a:cubicBezTo>
                  <a:cubicBezTo>
                    <a:pt x="5250648" y="189739"/>
                    <a:pt x="5236505" y="259689"/>
                    <a:pt x="5248929" y="343820"/>
                  </a:cubicBezTo>
                  <a:cubicBezTo>
                    <a:pt x="5251225" y="379122"/>
                    <a:pt x="5220915" y="413155"/>
                    <a:pt x="5180163" y="412586"/>
                  </a:cubicBezTo>
                  <a:cubicBezTo>
                    <a:pt x="5076941" y="448720"/>
                    <a:pt x="4854797" y="389169"/>
                    <a:pt x="4714458" y="412586"/>
                  </a:cubicBezTo>
                  <a:cubicBezTo>
                    <a:pt x="4574119" y="436003"/>
                    <a:pt x="4321073" y="376142"/>
                    <a:pt x="4044297" y="412586"/>
                  </a:cubicBezTo>
                  <a:cubicBezTo>
                    <a:pt x="3767521" y="449030"/>
                    <a:pt x="3727566" y="373859"/>
                    <a:pt x="3527478" y="412586"/>
                  </a:cubicBezTo>
                  <a:cubicBezTo>
                    <a:pt x="3327390" y="451313"/>
                    <a:pt x="3047882" y="365963"/>
                    <a:pt x="2857317" y="412586"/>
                  </a:cubicBezTo>
                  <a:cubicBezTo>
                    <a:pt x="2666752" y="459209"/>
                    <a:pt x="2585913" y="367637"/>
                    <a:pt x="2340498" y="412586"/>
                  </a:cubicBezTo>
                  <a:cubicBezTo>
                    <a:pt x="2095083" y="457535"/>
                    <a:pt x="1986766" y="365886"/>
                    <a:pt x="1721451" y="412586"/>
                  </a:cubicBezTo>
                  <a:cubicBezTo>
                    <a:pt x="1456136" y="459286"/>
                    <a:pt x="1359623" y="393630"/>
                    <a:pt x="1255746" y="412586"/>
                  </a:cubicBezTo>
                  <a:cubicBezTo>
                    <a:pt x="1151870" y="431542"/>
                    <a:pt x="980922" y="389668"/>
                    <a:pt x="790041" y="412586"/>
                  </a:cubicBezTo>
                  <a:cubicBezTo>
                    <a:pt x="599161" y="435504"/>
                    <a:pt x="224753" y="369348"/>
                    <a:pt x="68766" y="412586"/>
                  </a:cubicBezTo>
                  <a:cubicBezTo>
                    <a:pt x="39129" y="409450"/>
                    <a:pt x="-3342" y="380194"/>
                    <a:pt x="0" y="343820"/>
                  </a:cubicBezTo>
                  <a:cubicBezTo>
                    <a:pt x="-5205" y="243305"/>
                    <a:pt x="6467" y="145771"/>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0" name="Rectangle: Rounded Corners 43">
              <a:extLst>
                <a:ext uri="{FF2B5EF4-FFF2-40B4-BE49-F238E27FC236}">
                  <a16:creationId xmlns:a16="http://schemas.microsoft.com/office/drawing/2014/main" id="{9D645240-D005-4810-AC9C-C05A048A4394}"/>
                </a:ext>
              </a:extLst>
            </p:cNvPr>
            <p:cNvSpPr/>
            <p:nvPr/>
          </p:nvSpPr>
          <p:spPr>
            <a:xfrm>
              <a:off x="3616365" y="5884616"/>
              <a:ext cx="3244231" cy="412586"/>
            </a:xfrm>
            <a:custGeom>
              <a:avLst/>
              <a:gdLst>
                <a:gd name="connsiteX0" fmla="*/ 0 w 3244231"/>
                <a:gd name="connsiteY0" fmla="*/ 68766 h 412586"/>
                <a:gd name="connsiteX1" fmla="*/ 68766 w 3244231"/>
                <a:gd name="connsiteY1" fmla="*/ 0 h 412586"/>
                <a:gd name="connsiteX2" fmla="*/ 648683 w 3244231"/>
                <a:gd name="connsiteY2" fmla="*/ 0 h 412586"/>
                <a:gd name="connsiteX3" fmla="*/ 1166466 w 3244231"/>
                <a:gd name="connsiteY3" fmla="*/ 0 h 412586"/>
                <a:gd name="connsiteX4" fmla="*/ 1684249 w 3244231"/>
                <a:gd name="connsiteY4" fmla="*/ 0 h 412586"/>
                <a:gd name="connsiteX5" fmla="*/ 2108832 w 3244231"/>
                <a:gd name="connsiteY5" fmla="*/ 0 h 412586"/>
                <a:gd name="connsiteX6" fmla="*/ 2564481 w 3244231"/>
                <a:gd name="connsiteY6" fmla="*/ 0 h 412586"/>
                <a:gd name="connsiteX7" fmla="*/ 3175465 w 3244231"/>
                <a:gd name="connsiteY7" fmla="*/ 0 h 412586"/>
                <a:gd name="connsiteX8" fmla="*/ 3244231 w 3244231"/>
                <a:gd name="connsiteY8" fmla="*/ 68766 h 412586"/>
                <a:gd name="connsiteX9" fmla="*/ 3244231 w 3244231"/>
                <a:gd name="connsiteY9" fmla="*/ 343820 h 412586"/>
                <a:gd name="connsiteX10" fmla="*/ 3175465 w 3244231"/>
                <a:gd name="connsiteY10" fmla="*/ 412586 h 412586"/>
                <a:gd name="connsiteX11" fmla="*/ 2657682 w 3244231"/>
                <a:gd name="connsiteY11" fmla="*/ 412586 h 412586"/>
                <a:gd name="connsiteX12" fmla="*/ 2077765 w 3244231"/>
                <a:gd name="connsiteY12" fmla="*/ 412586 h 412586"/>
                <a:gd name="connsiteX13" fmla="*/ 1622116 w 3244231"/>
                <a:gd name="connsiteY13" fmla="*/ 412586 h 412586"/>
                <a:gd name="connsiteX14" fmla="*/ 1073265 w 3244231"/>
                <a:gd name="connsiteY14" fmla="*/ 412586 h 412586"/>
                <a:gd name="connsiteX15" fmla="*/ 617616 w 3244231"/>
                <a:gd name="connsiteY15" fmla="*/ 412586 h 412586"/>
                <a:gd name="connsiteX16" fmla="*/ 68766 w 3244231"/>
                <a:gd name="connsiteY16" fmla="*/ 412586 h 412586"/>
                <a:gd name="connsiteX17" fmla="*/ 0 w 3244231"/>
                <a:gd name="connsiteY17" fmla="*/ 343820 h 412586"/>
                <a:gd name="connsiteX18" fmla="*/ 0 w 3244231"/>
                <a:gd name="connsiteY18"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231" h="412586" fill="none" extrusionOk="0">
                  <a:moveTo>
                    <a:pt x="0" y="68766"/>
                  </a:moveTo>
                  <a:cubicBezTo>
                    <a:pt x="4301" y="35166"/>
                    <a:pt x="32857" y="2126"/>
                    <a:pt x="68766" y="0"/>
                  </a:cubicBezTo>
                  <a:cubicBezTo>
                    <a:pt x="356870" y="-49217"/>
                    <a:pt x="482802" y="33635"/>
                    <a:pt x="648683" y="0"/>
                  </a:cubicBezTo>
                  <a:cubicBezTo>
                    <a:pt x="814564" y="-33635"/>
                    <a:pt x="989944" y="37090"/>
                    <a:pt x="1166466" y="0"/>
                  </a:cubicBezTo>
                  <a:cubicBezTo>
                    <a:pt x="1342988" y="-37090"/>
                    <a:pt x="1501692" y="20839"/>
                    <a:pt x="1684249" y="0"/>
                  </a:cubicBezTo>
                  <a:cubicBezTo>
                    <a:pt x="1866806" y="-20839"/>
                    <a:pt x="1926066" y="21123"/>
                    <a:pt x="2108832" y="0"/>
                  </a:cubicBezTo>
                  <a:cubicBezTo>
                    <a:pt x="2291598" y="-21123"/>
                    <a:pt x="2358017" y="3538"/>
                    <a:pt x="2564481" y="0"/>
                  </a:cubicBezTo>
                  <a:cubicBezTo>
                    <a:pt x="2770945" y="-3538"/>
                    <a:pt x="2964475" y="46174"/>
                    <a:pt x="3175465" y="0"/>
                  </a:cubicBezTo>
                  <a:cubicBezTo>
                    <a:pt x="3210093" y="5469"/>
                    <a:pt x="3250345" y="37416"/>
                    <a:pt x="3244231" y="68766"/>
                  </a:cubicBezTo>
                  <a:cubicBezTo>
                    <a:pt x="3261275" y="190922"/>
                    <a:pt x="3240617" y="236931"/>
                    <a:pt x="3244231" y="343820"/>
                  </a:cubicBezTo>
                  <a:cubicBezTo>
                    <a:pt x="3246246" y="380362"/>
                    <a:pt x="3219990" y="408121"/>
                    <a:pt x="3175465" y="412586"/>
                  </a:cubicBezTo>
                  <a:cubicBezTo>
                    <a:pt x="3001965" y="444760"/>
                    <a:pt x="2761800" y="369465"/>
                    <a:pt x="2657682" y="412586"/>
                  </a:cubicBezTo>
                  <a:cubicBezTo>
                    <a:pt x="2553564" y="455707"/>
                    <a:pt x="2285523" y="353863"/>
                    <a:pt x="2077765" y="412586"/>
                  </a:cubicBezTo>
                  <a:cubicBezTo>
                    <a:pt x="1870007" y="471309"/>
                    <a:pt x="1769899" y="358192"/>
                    <a:pt x="1622116" y="412586"/>
                  </a:cubicBezTo>
                  <a:cubicBezTo>
                    <a:pt x="1474333" y="466980"/>
                    <a:pt x="1263735" y="383916"/>
                    <a:pt x="1073265" y="412586"/>
                  </a:cubicBezTo>
                  <a:cubicBezTo>
                    <a:pt x="882795" y="441256"/>
                    <a:pt x="803211" y="411246"/>
                    <a:pt x="617616" y="412586"/>
                  </a:cubicBezTo>
                  <a:cubicBezTo>
                    <a:pt x="432021" y="413926"/>
                    <a:pt x="204874" y="380741"/>
                    <a:pt x="68766" y="412586"/>
                  </a:cubicBezTo>
                  <a:cubicBezTo>
                    <a:pt x="29781" y="412796"/>
                    <a:pt x="-174" y="389582"/>
                    <a:pt x="0" y="343820"/>
                  </a:cubicBezTo>
                  <a:cubicBezTo>
                    <a:pt x="-2154" y="269498"/>
                    <a:pt x="24730" y="151084"/>
                    <a:pt x="0" y="68766"/>
                  </a:cubicBezTo>
                  <a:close/>
                </a:path>
                <a:path w="3244231" h="412586" stroke="0" extrusionOk="0">
                  <a:moveTo>
                    <a:pt x="0" y="68766"/>
                  </a:moveTo>
                  <a:cubicBezTo>
                    <a:pt x="-6828" y="28771"/>
                    <a:pt x="31865" y="820"/>
                    <a:pt x="68766" y="0"/>
                  </a:cubicBezTo>
                  <a:cubicBezTo>
                    <a:pt x="229201" y="-54649"/>
                    <a:pt x="486131" y="43192"/>
                    <a:pt x="617616" y="0"/>
                  </a:cubicBezTo>
                  <a:cubicBezTo>
                    <a:pt x="749101" y="-43192"/>
                    <a:pt x="909765" y="15638"/>
                    <a:pt x="1166466" y="0"/>
                  </a:cubicBezTo>
                  <a:cubicBezTo>
                    <a:pt x="1423167" y="-15638"/>
                    <a:pt x="1550396" y="22012"/>
                    <a:pt x="1715316" y="0"/>
                  </a:cubicBezTo>
                  <a:cubicBezTo>
                    <a:pt x="1880236" y="-22012"/>
                    <a:pt x="2009158" y="59839"/>
                    <a:pt x="2295234" y="0"/>
                  </a:cubicBezTo>
                  <a:cubicBezTo>
                    <a:pt x="2581310" y="-59839"/>
                    <a:pt x="2845098" y="18373"/>
                    <a:pt x="3175465" y="0"/>
                  </a:cubicBezTo>
                  <a:cubicBezTo>
                    <a:pt x="3215830" y="1228"/>
                    <a:pt x="3240487" y="31456"/>
                    <a:pt x="3244231" y="68766"/>
                  </a:cubicBezTo>
                  <a:cubicBezTo>
                    <a:pt x="3246507" y="192898"/>
                    <a:pt x="3239428" y="216831"/>
                    <a:pt x="3244231" y="343820"/>
                  </a:cubicBezTo>
                  <a:cubicBezTo>
                    <a:pt x="3247443" y="372247"/>
                    <a:pt x="3207036" y="415734"/>
                    <a:pt x="3175465" y="412586"/>
                  </a:cubicBezTo>
                  <a:cubicBezTo>
                    <a:pt x="2971978" y="433931"/>
                    <a:pt x="2948290" y="404460"/>
                    <a:pt x="2750883" y="412586"/>
                  </a:cubicBezTo>
                  <a:cubicBezTo>
                    <a:pt x="2553476" y="420712"/>
                    <a:pt x="2402363" y="412205"/>
                    <a:pt x="2202033" y="412586"/>
                  </a:cubicBezTo>
                  <a:cubicBezTo>
                    <a:pt x="2001703" y="412967"/>
                    <a:pt x="1839293" y="365723"/>
                    <a:pt x="1746383" y="412586"/>
                  </a:cubicBezTo>
                  <a:cubicBezTo>
                    <a:pt x="1653473" y="459449"/>
                    <a:pt x="1479802" y="396664"/>
                    <a:pt x="1290734" y="412586"/>
                  </a:cubicBezTo>
                  <a:cubicBezTo>
                    <a:pt x="1101666" y="428508"/>
                    <a:pt x="869506" y="362606"/>
                    <a:pt x="710817" y="412586"/>
                  </a:cubicBezTo>
                  <a:cubicBezTo>
                    <a:pt x="552128" y="462566"/>
                    <a:pt x="368233" y="356753"/>
                    <a:pt x="68766" y="412586"/>
                  </a:cubicBezTo>
                  <a:cubicBezTo>
                    <a:pt x="35538" y="422342"/>
                    <a:pt x="-7075" y="376914"/>
                    <a:pt x="0" y="343820"/>
                  </a:cubicBezTo>
                  <a:cubicBezTo>
                    <a:pt x="-883" y="284415"/>
                    <a:pt x="26788" y="193788"/>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1" name="Rectangle: Rounded Corners 43">
              <a:extLst>
                <a:ext uri="{FF2B5EF4-FFF2-40B4-BE49-F238E27FC236}">
                  <a16:creationId xmlns:a16="http://schemas.microsoft.com/office/drawing/2014/main" id="{9D645240-D005-4810-AC9C-C05A048A4394}"/>
                </a:ext>
              </a:extLst>
            </p:cNvPr>
            <p:cNvSpPr/>
            <p:nvPr/>
          </p:nvSpPr>
          <p:spPr>
            <a:xfrm>
              <a:off x="7701812" y="1156350"/>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2" name="Rectangle: Rounded Corners 43">
              <a:extLst>
                <a:ext uri="{FF2B5EF4-FFF2-40B4-BE49-F238E27FC236}">
                  <a16:creationId xmlns:a16="http://schemas.microsoft.com/office/drawing/2014/main" id="{9D645240-D005-4810-AC9C-C05A048A4394}"/>
                </a:ext>
              </a:extLst>
            </p:cNvPr>
            <p:cNvSpPr/>
            <p:nvPr/>
          </p:nvSpPr>
          <p:spPr>
            <a:xfrm rot="5400000">
              <a:off x="3091603" y="2026023"/>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3" name="Rectangle: Rounded Corners 43">
              <a:extLst>
                <a:ext uri="{FF2B5EF4-FFF2-40B4-BE49-F238E27FC236}">
                  <a16:creationId xmlns:a16="http://schemas.microsoft.com/office/drawing/2014/main" id="{9D645240-D005-4810-AC9C-C05A048A4394}"/>
                </a:ext>
              </a:extLst>
            </p:cNvPr>
            <p:cNvSpPr/>
            <p:nvPr/>
          </p:nvSpPr>
          <p:spPr>
            <a:xfrm rot="5400000">
              <a:off x="3094775" y="1400124"/>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4" name="Rectangle: Rounded Corners 43">
              <a:extLst>
                <a:ext uri="{FF2B5EF4-FFF2-40B4-BE49-F238E27FC236}">
                  <a16:creationId xmlns:a16="http://schemas.microsoft.com/office/drawing/2014/main" id="{9D645240-D005-4810-AC9C-C05A048A4394}"/>
                </a:ext>
              </a:extLst>
            </p:cNvPr>
            <p:cNvSpPr/>
            <p:nvPr/>
          </p:nvSpPr>
          <p:spPr>
            <a:xfrm rot="5400000">
              <a:off x="3505443" y="3351023"/>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5" name="Rectangle: Rounded Corners 43">
              <a:extLst>
                <a:ext uri="{FF2B5EF4-FFF2-40B4-BE49-F238E27FC236}">
                  <a16:creationId xmlns:a16="http://schemas.microsoft.com/office/drawing/2014/main" id="{9D645240-D005-4810-AC9C-C05A048A4394}"/>
                </a:ext>
              </a:extLst>
            </p:cNvPr>
            <p:cNvSpPr/>
            <p:nvPr/>
          </p:nvSpPr>
          <p:spPr>
            <a:xfrm rot="5400000">
              <a:off x="8059303" y="2836345"/>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6" name="Rectangle: Rounded Corners 43">
              <a:extLst>
                <a:ext uri="{FF2B5EF4-FFF2-40B4-BE49-F238E27FC236}">
                  <a16:creationId xmlns:a16="http://schemas.microsoft.com/office/drawing/2014/main" id="{9D645240-D005-4810-AC9C-C05A048A4394}"/>
                </a:ext>
              </a:extLst>
            </p:cNvPr>
            <p:cNvSpPr/>
            <p:nvPr/>
          </p:nvSpPr>
          <p:spPr>
            <a:xfrm rot="5400000">
              <a:off x="3889026" y="3904695"/>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7" name="Rectangle: Rounded Corners 43">
              <a:extLst>
                <a:ext uri="{FF2B5EF4-FFF2-40B4-BE49-F238E27FC236}">
                  <a16:creationId xmlns:a16="http://schemas.microsoft.com/office/drawing/2014/main" id="{9D645240-D005-4810-AC9C-C05A048A4394}"/>
                </a:ext>
              </a:extLst>
            </p:cNvPr>
            <p:cNvSpPr/>
            <p:nvPr/>
          </p:nvSpPr>
          <p:spPr>
            <a:xfrm rot="5400000">
              <a:off x="3655255" y="4732198"/>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8" name="Rectangle: Rounded Corners 43">
              <a:extLst>
                <a:ext uri="{FF2B5EF4-FFF2-40B4-BE49-F238E27FC236}">
                  <a16:creationId xmlns:a16="http://schemas.microsoft.com/office/drawing/2014/main" id="{9D645240-D005-4810-AC9C-C05A048A4394}"/>
                </a:ext>
              </a:extLst>
            </p:cNvPr>
            <p:cNvSpPr/>
            <p:nvPr/>
          </p:nvSpPr>
          <p:spPr>
            <a:xfrm rot="5400000">
              <a:off x="3664779" y="5133456"/>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9" name="Rectangle: Rounded Corners 43">
              <a:extLst>
                <a:ext uri="{FF2B5EF4-FFF2-40B4-BE49-F238E27FC236}">
                  <a16:creationId xmlns:a16="http://schemas.microsoft.com/office/drawing/2014/main" id="{9D645240-D005-4810-AC9C-C05A048A4394}"/>
                </a:ext>
              </a:extLst>
            </p:cNvPr>
            <p:cNvSpPr/>
            <p:nvPr/>
          </p:nvSpPr>
          <p:spPr>
            <a:xfrm rot="5400000">
              <a:off x="3645449" y="5661382"/>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grpSp>
      <p:grpSp>
        <p:nvGrpSpPr>
          <p:cNvPr id="30" name="组合 74"/>
          <p:cNvGrpSpPr/>
          <p:nvPr/>
        </p:nvGrpSpPr>
        <p:grpSpPr>
          <a:xfrm rot="8533596">
            <a:off x="1789524" y="1376882"/>
            <a:ext cx="533916" cy="424978"/>
            <a:chOff x="4024313" y="3409951"/>
            <a:chExt cx="954881" cy="442913"/>
          </a:xfrm>
          <a:solidFill>
            <a:srgbClr val="FFC000"/>
          </a:solidFill>
        </p:grpSpPr>
        <p:sp>
          <p:nvSpPr>
            <p:cNvPr id="31" name="Freeform 12"/>
            <p:cNvSpPr/>
            <p:nvPr/>
          </p:nvSpPr>
          <p:spPr bwMode="auto">
            <a:xfrm>
              <a:off x="4242594" y="3509964"/>
              <a:ext cx="736600" cy="342900"/>
            </a:xfrm>
            <a:custGeom>
              <a:avLst/>
              <a:gdLst>
                <a:gd name="T0" fmla="*/ 188 w 195"/>
                <a:gd name="T1" fmla="*/ 91 h 91"/>
                <a:gd name="T2" fmla="*/ 189 w 195"/>
                <a:gd name="T3" fmla="*/ 91 h 91"/>
                <a:gd name="T4" fmla="*/ 192 w 195"/>
                <a:gd name="T5" fmla="*/ 84 h 91"/>
                <a:gd name="T6" fmla="*/ 95 w 195"/>
                <a:gd name="T7" fmla="*/ 40 h 91"/>
                <a:gd name="T8" fmla="*/ 8 w 195"/>
                <a:gd name="T9" fmla="*/ 2 h 91"/>
                <a:gd name="T10" fmla="*/ 3 w 195"/>
                <a:gd name="T11" fmla="*/ 9 h 91"/>
                <a:gd name="T12" fmla="*/ 90 w 195"/>
                <a:gd name="T13" fmla="*/ 46 h 91"/>
                <a:gd name="T14" fmla="*/ 188 w 195"/>
                <a:gd name="T15" fmla="*/ 91 h 91"/>
                <a:gd name="T16" fmla="*/ 191 w 195"/>
                <a:gd name="T17" fmla="*/ 84 h 91"/>
                <a:gd name="T18" fmla="*/ 189 w 195"/>
                <a:gd name="T19" fmla="*/ 84 h 91"/>
                <a:gd name="T20" fmla="*/ 188 w 19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91">
                  <a:moveTo>
                    <a:pt x="188" y="91"/>
                  </a:moveTo>
                  <a:cubicBezTo>
                    <a:pt x="188" y="91"/>
                    <a:pt x="189" y="91"/>
                    <a:pt x="189" y="91"/>
                  </a:cubicBezTo>
                  <a:cubicBezTo>
                    <a:pt x="192" y="91"/>
                    <a:pt x="195" y="86"/>
                    <a:pt x="192" y="84"/>
                  </a:cubicBezTo>
                  <a:cubicBezTo>
                    <a:pt x="160" y="69"/>
                    <a:pt x="127" y="55"/>
                    <a:pt x="95" y="40"/>
                  </a:cubicBezTo>
                  <a:cubicBezTo>
                    <a:pt x="67" y="26"/>
                    <a:pt x="34" y="19"/>
                    <a:pt x="8" y="2"/>
                  </a:cubicBezTo>
                  <a:cubicBezTo>
                    <a:pt x="5" y="0"/>
                    <a:pt x="0" y="6"/>
                    <a:pt x="3" y="9"/>
                  </a:cubicBezTo>
                  <a:cubicBezTo>
                    <a:pt x="30" y="26"/>
                    <a:pt x="62" y="32"/>
                    <a:pt x="90" y="46"/>
                  </a:cubicBezTo>
                  <a:cubicBezTo>
                    <a:pt x="122" y="62"/>
                    <a:pt x="155" y="76"/>
                    <a:pt x="188" y="91"/>
                  </a:cubicBezTo>
                  <a:cubicBezTo>
                    <a:pt x="189" y="89"/>
                    <a:pt x="190" y="86"/>
                    <a:pt x="191" y="84"/>
                  </a:cubicBezTo>
                  <a:cubicBezTo>
                    <a:pt x="190" y="84"/>
                    <a:pt x="190" y="84"/>
                    <a:pt x="189" y="84"/>
                  </a:cubicBezTo>
                  <a:cubicBezTo>
                    <a:pt x="186" y="84"/>
                    <a:pt x="183" y="91"/>
                    <a:pt x="188" y="91"/>
                  </a:cubicBezTo>
                  <a:close/>
                </a:path>
              </a:pathLst>
            </a:custGeom>
            <a:grpFill/>
            <a:ln w="76200">
              <a:solidFill>
                <a:srgbClr val="FFC000"/>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a:sym typeface="Arial"/>
              </a:endParaRPr>
            </a:p>
          </p:txBody>
        </p:sp>
        <p:sp>
          <p:nvSpPr>
            <p:cNvPr id="32" name="Freeform 13"/>
            <p:cNvSpPr/>
            <p:nvPr/>
          </p:nvSpPr>
          <p:spPr bwMode="auto">
            <a:xfrm>
              <a:off x="4024313" y="3409951"/>
              <a:ext cx="255588" cy="136525"/>
            </a:xfrm>
            <a:custGeom>
              <a:avLst/>
              <a:gdLst>
                <a:gd name="T0" fmla="*/ 64 w 68"/>
                <a:gd name="T1" fmla="*/ 27 h 36"/>
                <a:gd name="T2" fmla="*/ 7 w 68"/>
                <a:gd name="T3" fmla="*/ 2 h 36"/>
                <a:gd name="T4" fmla="*/ 3 w 68"/>
                <a:gd name="T5" fmla="*/ 9 h 36"/>
                <a:gd name="T6" fmla="*/ 28 w 68"/>
                <a:gd name="T7" fmla="*/ 33 h 36"/>
                <a:gd name="T8" fmla="*/ 35 w 68"/>
                <a:gd name="T9" fmla="*/ 28 h 36"/>
                <a:gd name="T10" fmla="*/ 7 w 68"/>
                <a:gd name="T11" fmla="*/ 4 h 36"/>
                <a:gd name="T12" fmla="*/ 3 w 68"/>
                <a:gd name="T13" fmla="*/ 11 h 36"/>
                <a:gd name="T14" fmla="*/ 26 w 68"/>
                <a:gd name="T15" fmla="*/ 17 h 36"/>
                <a:gd name="T16" fmla="*/ 52 w 68"/>
                <a:gd name="T17" fmla="*/ 17 h 36"/>
                <a:gd name="T18" fmla="*/ 53 w 68"/>
                <a:gd name="T19" fmla="*/ 9 h 36"/>
                <a:gd name="T20" fmla="*/ 31 w 68"/>
                <a:gd name="T21" fmla="*/ 9 h 36"/>
                <a:gd name="T22" fmla="*/ 7 w 68"/>
                <a:gd name="T23" fmla="*/ 4 h 36"/>
                <a:gd name="T24" fmla="*/ 3 w 68"/>
                <a:gd name="T25" fmla="*/ 11 h 36"/>
                <a:gd name="T26" fmla="*/ 29 w 68"/>
                <a:gd name="T27" fmla="*/ 33 h 36"/>
                <a:gd name="T28" fmla="*/ 35 w 68"/>
                <a:gd name="T29" fmla="*/ 29 h 36"/>
                <a:gd name="T30" fmla="*/ 7 w 68"/>
                <a:gd name="T31" fmla="*/ 1 h 36"/>
                <a:gd name="T32" fmla="*/ 3 w 68"/>
                <a:gd name="T33" fmla="*/ 8 h 36"/>
                <a:gd name="T34" fmla="*/ 59 w 68"/>
                <a:gd name="T35" fmla="*/ 34 h 36"/>
                <a:gd name="T36" fmla="*/ 64 w 68"/>
                <a:gd name="T3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36">
                  <a:moveTo>
                    <a:pt x="64" y="27"/>
                  </a:moveTo>
                  <a:cubicBezTo>
                    <a:pt x="45" y="18"/>
                    <a:pt x="26" y="11"/>
                    <a:pt x="7" y="2"/>
                  </a:cubicBezTo>
                  <a:cubicBezTo>
                    <a:pt x="6" y="4"/>
                    <a:pt x="5" y="6"/>
                    <a:pt x="3" y="9"/>
                  </a:cubicBezTo>
                  <a:cubicBezTo>
                    <a:pt x="12" y="12"/>
                    <a:pt x="26" y="23"/>
                    <a:pt x="28" y="33"/>
                  </a:cubicBezTo>
                  <a:cubicBezTo>
                    <a:pt x="30" y="31"/>
                    <a:pt x="32" y="29"/>
                    <a:pt x="35" y="28"/>
                  </a:cubicBezTo>
                  <a:cubicBezTo>
                    <a:pt x="26" y="19"/>
                    <a:pt x="17" y="12"/>
                    <a:pt x="7" y="4"/>
                  </a:cubicBezTo>
                  <a:cubicBezTo>
                    <a:pt x="6" y="6"/>
                    <a:pt x="5" y="9"/>
                    <a:pt x="3" y="11"/>
                  </a:cubicBezTo>
                  <a:cubicBezTo>
                    <a:pt x="11" y="12"/>
                    <a:pt x="18" y="16"/>
                    <a:pt x="26" y="17"/>
                  </a:cubicBezTo>
                  <a:cubicBezTo>
                    <a:pt x="34" y="18"/>
                    <a:pt x="43" y="17"/>
                    <a:pt x="52" y="17"/>
                  </a:cubicBezTo>
                  <a:cubicBezTo>
                    <a:pt x="55" y="17"/>
                    <a:pt x="58" y="9"/>
                    <a:pt x="53" y="9"/>
                  </a:cubicBezTo>
                  <a:cubicBezTo>
                    <a:pt x="46" y="9"/>
                    <a:pt x="39" y="9"/>
                    <a:pt x="31" y="9"/>
                  </a:cubicBezTo>
                  <a:cubicBezTo>
                    <a:pt x="23" y="9"/>
                    <a:pt x="15" y="5"/>
                    <a:pt x="7" y="4"/>
                  </a:cubicBezTo>
                  <a:cubicBezTo>
                    <a:pt x="3" y="3"/>
                    <a:pt x="0" y="8"/>
                    <a:pt x="3" y="11"/>
                  </a:cubicBezTo>
                  <a:cubicBezTo>
                    <a:pt x="12" y="18"/>
                    <a:pt x="21" y="25"/>
                    <a:pt x="29" y="33"/>
                  </a:cubicBezTo>
                  <a:cubicBezTo>
                    <a:pt x="31" y="36"/>
                    <a:pt x="36" y="32"/>
                    <a:pt x="35" y="29"/>
                  </a:cubicBezTo>
                  <a:cubicBezTo>
                    <a:pt x="32" y="17"/>
                    <a:pt x="17" y="6"/>
                    <a:pt x="7" y="1"/>
                  </a:cubicBezTo>
                  <a:cubicBezTo>
                    <a:pt x="3" y="0"/>
                    <a:pt x="0" y="7"/>
                    <a:pt x="3" y="8"/>
                  </a:cubicBezTo>
                  <a:cubicBezTo>
                    <a:pt x="21" y="17"/>
                    <a:pt x="41" y="25"/>
                    <a:pt x="59" y="34"/>
                  </a:cubicBezTo>
                  <a:cubicBezTo>
                    <a:pt x="63" y="36"/>
                    <a:pt x="68" y="29"/>
                    <a:pt x="64" y="27"/>
                  </a:cubicBezTo>
                  <a:close/>
                </a:path>
              </a:pathLst>
            </a:custGeom>
            <a:grpFill/>
            <a:ln w="76200">
              <a:solidFill>
                <a:srgbClr val="FFC000"/>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a:sym typeface="Arial"/>
              </a:endParaRPr>
            </a:p>
          </p:txBody>
        </p:sp>
      </p:grpSp>
      <p:sp>
        <p:nvSpPr>
          <p:cNvPr id="33" name="Rectangle 32"/>
          <p:cNvSpPr/>
          <p:nvPr/>
        </p:nvSpPr>
        <p:spPr>
          <a:xfrm>
            <a:off x="2471582" y="1331271"/>
            <a:ext cx="222368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quyển</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sách</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4" name="Rectangle 33"/>
          <p:cNvSpPr/>
          <p:nvPr/>
        </p:nvSpPr>
        <p:spPr>
          <a:xfrm>
            <a:off x="5098996" y="1331270"/>
            <a:ext cx="136287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a:solidFill>
                  <a:srgbClr val="FFFFFF"/>
                </a:solidFill>
                <a:latin typeface="Arial"/>
                <a:cs typeface="Arial"/>
                <a:sym typeface="Arial"/>
              </a:rPr>
              <a:t>b</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út</a:t>
            </a:r>
            <a:r>
              <a:rPr kumimoji="0" lang="en-US" sz="2800" b="1" i="0" u="none" strike="noStrike" kern="0" cap="none" spc="0" normalizeH="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noProof="0" dirty="0" err="1">
                <a:ln>
                  <a:noFill/>
                </a:ln>
                <a:solidFill>
                  <a:srgbClr val="FFFFFF"/>
                </a:solidFill>
                <a:effectLst/>
                <a:uLnTx/>
                <a:uFillTx/>
                <a:latin typeface="Arial"/>
                <a:ea typeface="+mn-ea"/>
                <a:cs typeface="Arial"/>
                <a:sym typeface="Arial"/>
              </a:rPr>
              <a:t>chì</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5" name="Rectangle 34"/>
          <p:cNvSpPr/>
          <p:nvPr/>
        </p:nvSpPr>
        <p:spPr>
          <a:xfrm>
            <a:off x="3884606" y="2334549"/>
            <a:ext cx="90281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Ti</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vi</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6" name="Rectangle 35"/>
          <p:cNvSpPr/>
          <p:nvPr/>
        </p:nvSpPr>
        <p:spPr>
          <a:xfrm>
            <a:off x="1315776" y="3183470"/>
            <a:ext cx="132440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a:solidFill>
                  <a:srgbClr val="FFFFFF"/>
                </a:solidFill>
                <a:latin typeface="Arial"/>
                <a:cs typeface="Arial"/>
                <a:sym typeface="Arial"/>
              </a:rPr>
              <a:t>c</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ái</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bát</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7" name="Rectangle 36"/>
          <p:cNvSpPr/>
          <p:nvPr/>
        </p:nvSpPr>
        <p:spPr>
          <a:xfrm>
            <a:off x="4514308" y="4070333"/>
            <a:ext cx="142378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a:solidFill>
                  <a:srgbClr val="FFFFFF"/>
                </a:solidFill>
                <a:latin typeface="Arial"/>
                <a:cs typeface="Arial"/>
                <a:sym typeface="Arial"/>
              </a:rPr>
              <a:t>c</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ái</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ghế</a:t>
            </a:r>
            <a:endParaRPr kumimoji="0" lang="en-US" sz="28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8" name="Rectangle 37"/>
          <p:cNvSpPr/>
          <p:nvPr/>
        </p:nvSpPr>
        <p:spPr>
          <a:xfrm>
            <a:off x="4336791" y="5102404"/>
            <a:ext cx="173957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thước</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kẻ</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9" name="Rectangle 38"/>
          <p:cNvSpPr/>
          <p:nvPr/>
        </p:nvSpPr>
        <p:spPr>
          <a:xfrm>
            <a:off x="7279514" y="5085623"/>
            <a:ext cx="138211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a:solidFill>
                  <a:srgbClr val="FFFFFF"/>
                </a:solidFill>
                <a:latin typeface="Arial"/>
                <a:cs typeface="Arial"/>
                <a:sym typeface="Arial"/>
              </a:rPr>
              <a:t>l</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ọ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mực</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40" name="Rectangle 39"/>
          <p:cNvSpPr/>
          <p:nvPr/>
        </p:nvSpPr>
        <p:spPr>
          <a:xfrm>
            <a:off x="4788878" y="6091468"/>
            <a:ext cx="188224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err="1">
                <a:solidFill>
                  <a:srgbClr val="FFFFFF"/>
                </a:solidFill>
                <a:latin typeface="Arial"/>
                <a:cs typeface="Arial"/>
                <a:sym typeface="Arial"/>
              </a:rPr>
              <a:t>điện</a:t>
            </a:r>
            <a:r>
              <a:rPr lang="en-US" sz="2800" b="1" kern="0" dirty="0">
                <a:solidFill>
                  <a:srgbClr val="FFFFFF"/>
                </a:solidFill>
                <a:latin typeface="Arial"/>
                <a:cs typeface="Arial"/>
                <a:sym typeface="Arial"/>
              </a:rPr>
              <a:t> </a:t>
            </a:r>
            <a:r>
              <a:rPr lang="en-US" sz="2800" b="1" kern="0" dirty="0" err="1">
                <a:solidFill>
                  <a:srgbClr val="FFFFFF"/>
                </a:solidFill>
                <a:latin typeface="Arial"/>
                <a:cs typeface="Arial"/>
                <a:sym typeface="Arial"/>
              </a:rPr>
              <a:t>thoại</a:t>
            </a:r>
            <a:endParaRPr kumimoji="0" lang="en-US" sz="2800" b="0" i="0" u="none" strike="noStrike" kern="0" cap="none" spc="0" normalizeH="0" baseline="0" noProof="0" dirty="0">
              <a:ln>
                <a:noFill/>
              </a:ln>
              <a:solidFill>
                <a:srgbClr val="FFFFFF"/>
              </a:solidFill>
              <a:effectLst/>
              <a:uLnTx/>
              <a:uFillTx/>
              <a:latin typeface="Arial"/>
              <a:ea typeface="+mn-ea"/>
              <a:cs typeface="Arial"/>
              <a:sym typeface="Arial"/>
            </a:endParaRPr>
          </a:p>
        </p:txBody>
      </p:sp>
      <p:pic>
        <p:nvPicPr>
          <p:cNvPr id="41" name="Picture 40"/>
          <p:cNvPicPr>
            <a:picLocks noChangeAspect="1"/>
          </p:cNvPicPr>
          <p:nvPr/>
        </p:nvPicPr>
        <p:blipFill>
          <a:blip r:embed="rId10"/>
          <a:stretch>
            <a:fillRect/>
          </a:stretch>
        </p:blipFill>
        <p:spPr>
          <a:xfrm>
            <a:off x="6339734" y="3690568"/>
            <a:ext cx="894787" cy="1015433"/>
          </a:xfrm>
          <a:prstGeom prst="rect">
            <a:avLst/>
          </a:prstGeom>
        </p:spPr>
      </p:pic>
      <p:pic>
        <p:nvPicPr>
          <p:cNvPr id="14338" name="Picture 2" descr="Cartoon Angry Frog Stock Illustrations – 140 Cartoon Angry Frog Stock  Illustrations, Vectors &amp;amp; Clipart - Dreamstime"/>
          <p:cNvPicPr>
            <a:picLocks noChangeAspect="1" noChangeArrowheads="1"/>
          </p:cNvPicPr>
          <p:nvPr/>
        </p:nvPicPr>
        <p:blipFill rotWithShape="1">
          <a:blip r:embed="rId11">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10201" t="23059" r="15211" b="24615"/>
          <a:stretch/>
        </p:blipFill>
        <p:spPr bwMode="auto">
          <a:xfrm>
            <a:off x="6297357" y="2091873"/>
            <a:ext cx="1170688" cy="86496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rotWithShape="1">
          <a:blip r:embed="rId12">
            <a:clrChange>
              <a:clrFrom>
                <a:srgbClr val="FFFFFF"/>
              </a:clrFrom>
              <a:clrTo>
                <a:srgbClr val="FFFFFF">
                  <a:alpha val="0"/>
                </a:srgbClr>
              </a:clrTo>
            </a:clrChange>
            <a:duotone>
              <a:schemeClr val="accent5">
                <a:shade val="45000"/>
                <a:satMod val="135000"/>
              </a:schemeClr>
              <a:prstClr val="white"/>
            </a:duotone>
          </a:blip>
          <a:srcRect t="22031" b="20343"/>
          <a:stretch/>
        </p:blipFill>
        <p:spPr>
          <a:xfrm>
            <a:off x="0" y="3093326"/>
            <a:ext cx="1352380" cy="779319"/>
          </a:xfrm>
          <a:prstGeom prst="rect">
            <a:avLst/>
          </a:prstGeom>
        </p:spPr>
      </p:pic>
      <p:pic>
        <p:nvPicPr>
          <p:cNvPr id="43" name="Picture 42"/>
          <p:cNvPicPr>
            <a:picLocks noChangeAspect="1"/>
          </p:cNvPicPr>
          <p:nvPr/>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backgroundRemoval t="0" b="100000" l="0" r="100000">
                        <a14:foregroundMark x1="57784" y1="62912" x2="72559" y2="55495"/>
                        <a14:foregroundMark x1="76781" y1="59066" x2="88654" y2="64286"/>
                        <a14:foregroundMark x1="63325" y1="66484" x2="71768" y2="62637"/>
                        <a14:foregroundMark x1="62005" y1="65110" x2="59894" y2="50549"/>
                        <a14:foregroundMark x1="79420" y1="62088" x2="89446" y2="55495"/>
                        <a14:foregroundMark x1="87071" y1="53297" x2="87335" y2="67857"/>
                        <a14:foregroundMark x1="76253" y1="57692" x2="95778" y2="57692"/>
                        <a14:foregroundMark x1="69129" y1="46154" x2="84697" y2="77473"/>
                        <a14:foregroundMark x1="44063" y1="55220" x2="88127" y2="65110"/>
                        <a14:foregroundMark x1="61214" y1="66484" x2="61741" y2="67582"/>
                      </a14:backgroundRemoval>
                    </a14:imgEffect>
                  </a14:imgLayer>
                </a14:imgProps>
              </a:ext>
            </a:extLst>
          </a:blip>
          <a:stretch>
            <a:fillRect/>
          </a:stretch>
        </p:blipFill>
        <p:spPr>
          <a:xfrm flipH="1">
            <a:off x="7174780" y="5641754"/>
            <a:ext cx="1147233" cy="1101828"/>
          </a:xfrm>
          <a:prstGeom prst="rect">
            <a:avLst/>
          </a:prstGeom>
        </p:spPr>
      </p:pic>
      <p:pic>
        <p:nvPicPr>
          <p:cNvPr id="44" name="Picture 43"/>
          <p:cNvPicPr>
            <a:picLocks noChangeAspect="1"/>
          </p:cNvPicPr>
          <p:nvPr/>
        </p:nvPicPr>
        <p:blipFill>
          <a:blip r:embed="rId15">
            <a:extLst>
              <a:ext uri="{BEBA8EAE-BF5A-486C-A8C5-ECC9F3942E4B}">
                <a14:imgProps xmlns:a14="http://schemas.microsoft.com/office/drawing/2010/main">
                  <a14:imgLayer r:embed="rId16">
                    <a14:imgEffect>
                      <a14:backgroundRemoval t="167" b="99833" l="10000" r="90000"/>
                    </a14:imgEffect>
                  </a14:imgLayer>
                </a14:imgProps>
              </a:ext>
            </a:extLst>
          </a:blip>
          <a:stretch>
            <a:fillRect/>
          </a:stretch>
        </p:blipFill>
        <p:spPr>
          <a:xfrm rot="20790429">
            <a:off x="7257090" y="885845"/>
            <a:ext cx="1210763" cy="788312"/>
          </a:xfrm>
          <a:prstGeom prst="rect">
            <a:avLst/>
          </a:prstGeom>
        </p:spPr>
      </p:pic>
      <p:pic>
        <p:nvPicPr>
          <p:cNvPr id="46" name="Picture 45"/>
          <p:cNvPicPr>
            <a:picLocks noChangeAspect="1"/>
          </p:cNvPicPr>
          <p:nvPr/>
        </p:nvPicPr>
        <p:blipFill>
          <a:blip r:embed="rId15">
            <a:extLst>
              <a:ext uri="{BEBA8EAE-BF5A-486C-A8C5-ECC9F3942E4B}">
                <a14:imgProps xmlns:a14="http://schemas.microsoft.com/office/drawing/2010/main">
                  <a14:imgLayer r:embed="rId16">
                    <a14:imgEffect>
                      <a14:backgroundRemoval t="167" b="99833" l="10000" r="90000"/>
                    </a14:imgEffect>
                  </a14:imgLayer>
                </a14:imgProps>
              </a:ext>
            </a:extLst>
          </a:blip>
          <a:stretch>
            <a:fillRect/>
          </a:stretch>
        </p:blipFill>
        <p:spPr>
          <a:xfrm rot="20790429">
            <a:off x="3877670" y="3480160"/>
            <a:ext cx="882346" cy="574484"/>
          </a:xfrm>
          <a:prstGeom prst="rect">
            <a:avLst/>
          </a:prstGeom>
        </p:spPr>
      </p:pic>
      <p:pic>
        <p:nvPicPr>
          <p:cNvPr id="14340" name="Picture 4" descr="Cartoon Flower Illustration With Lovely And Cute Design Stock Vector -  Illustration of floral, collect: 105866793"/>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6750" b="90000" l="10000" r="90000"/>
                    </a14:imgEffect>
                  </a14:imgLayer>
                </a14:imgProps>
              </a:ext>
              <a:ext uri="{28A0092B-C50C-407E-A947-70E740481C1C}">
                <a14:useLocalDpi xmlns:a14="http://schemas.microsoft.com/office/drawing/2010/main" val="0"/>
              </a:ext>
            </a:extLst>
          </a:blip>
          <a:srcRect/>
          <a:stretch>
            <a:fillRect/>
          </a:stretch>
        </p:blipFill>
        <p:spPr bwMode="auto">
          <a:xfrm>
            <a:off x="-191546" y="4685321"/>
            <a:ext cx="2332364" cy="2332364"/>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19">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10990203" y="5718787"/>
            <a:ext cx="1154678" cy="117548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19">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10417427" y="5844834"/>
            <a:ext cx="1018760" cy="103711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19">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9842483" y="5716235"/>
            <a:ext cx="1101687" cy="1121538"/>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Sun Cartoon Watercolor. Children`s Illustration Of The Sun Drawn By Hand.  Stock Image - Image of shape, morning: 199247801"/>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57776" y="44910"/>
            <a:ext cx="1372850" cy="13522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21">
            <a:extLst>
              <a:ext uri="{BEBA8EAE-BF5A-486C-A8C5-ECC9F3942E4B}">
                <a14:imgProps xmlns:a14="http://schemas.microsoft.com/office/drawing/2010/main">
                  <a14:imgLayer r:embed="rId22">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rot="21377628">
            <a:off x="552351" y="623817"/>
            <a:ext cx="1138207" cy="1183206"/>
          </a:xfrm>
          <a:prstGeom prst="rect">
            <a:avLst/>
          </a:prstGeom>
        </p:spPr>
      </p:pic>
      <p:pic>
        <p:nvPicPr>
          <p:cNvPr id="45" name="Picture 44"/>
          <p:cNvPicPr>
            <a:picLocks noChangeAspect="1"/>
          </p:cNvPicPr>
          <p:nvPr/>
        </p:nvPicPr>
        <p:blipFill>
          <a:blip r:embed="rId23"/>
          <a:stretch>
            <a:fillRect/>
          </a:stretch>
        </p:blipFill>
        <p:spPr>
          <a:xfrm flipH="1">
            <a:off x="7635928" y="2506237"/>
            <a:ext cx="1219306" cy="1261981"/>
          </a:xfrm>
          <a:prstGeom prst="rect">
            <a:avLst/>
          </a:prstGeom>
        </p:spPr>
      </p:pic>
      <p:pic>
        <p:nvPicPr>
          <p:cNvPr id="47" name="Picture 46"/>
          <p:cNvPicPr>
            <a:picLocks noChangeAspect="1"/>
          </p:cNvPicPr>
          <p:nvPr/>
        </p:nvPicPr>
        <p:blipFill>
          <a:blip r:embed="rId23"/>
          <a:stretch>
            <a:fillRect/>
          </a:stretch>
        </p:blipFill>
        <p:spPr>
          <a:xfrm>
            <a:off x="3385503" y="2494517"/>
            <a:ext cx="1219306" cy="1261981"/>
          </a:xfrm>
          <a:prstGeom prst="rect">
            <a:avLst/>
          </a:prstGeom>
        </p:spPr>
      </p:pic>
      <p:pic>
        <p:nvPicPr>
          <p:cNvPr id="48"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0926807" y="-1405167"/>
            <a:ext cx="487363" cy="487363"/>
          </a:xfrm>
          <a:prstGeom prst="rect">
            <a:avLst/>
          </a:prstGeom>
        </p:spPr>
      </p:pic>
      <p:pic>
        <p:nvPicPr>
          <p:cNvPr id="51" name="Picture 50"/>
          <p:cNvPicPr>
            <a:picLocks noChangeAspect="1"/>
          </p:cNvPicPr>
          <p:nvPr/>
        </p:nvPicPr>
        <p:blipFill>
          <a:blip r:embed="rId25"/>
          <a:stretch>
            <a:fillRect/>
          </a:stretch>
        </p:blipFill>
        <p:spPr>
          <a:xfrm>
            <a:off x="4415466" y="-40497"/>
            <a:ext cx="6139204" cy="1213209"/>
          </a:xfrm>
          <a:prstGeom prst="rect">
            <a:avLst/>
          </a:prstGeom>
        </p:spPr>
      </p:pic>
    </p:spTree>
    <p:extLst>
      <p:ext uri="{BB962C8B-B14F-4D97-AF65-F5344CB8AC3E}">
        <p14:creationId xmlns:p14="http://schemas.microsoft.com/office/powerpoint/2010/main" val="37290822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5" fill="hold">
                                          <p:stCondLst>
                                            <p:cond delay="0"/>
                                          </p:stCondLst>
                                        </p:cTn>
                                        <p:tgtEl>
                                          <p:spTgt spid="9"/>
                                        </p:tgtEl>
                                        <p:attrNameLst>
                                          <p:attrName>r</p:attrName>
                                        </p:attrNameLst>
                                      </p:cBhvr>
                                    </p:animRot>
                                    <p:animRot by="-240000">
                                      <p:cBhvr>
                                        <p:cTn id="7" dur="150" fill="hold">
                                          <p:stCondLst>
                                            <p:cond delay="150"/>
                                          </p:stCondLst>
                                        </p:cTn>
                                        <p:tgtEl>
                                          <p:spTgt spid="9"/>
                                        </p:tgtEl>
                                        <p:attrNameLst>
                                          <p:attrName>r</p:attrName>
                                        </p:attrNameLst>
                                      </p:cBhvr>
                                    </p:animRot>
                                    <p:animRot by="240000">
                                      <p:cBhvr>
                                        <p:cTn id="8" dur="150" fill="hold">
                                          <p:stCondLst>
                                            <p:cond delay="300"/>
                                          </p:stCondLst>
                                        </p:cTn>
                                        <p:tgtEl>
                                          <p:spTgt spid="9"/>
                                        </p:tgtEl>
                                        <p:attrNameLst>
                                          <p:attrName>r</p:attrName>
                                        </p:attrNameLst>
                                      </p:cBhvr>
                                    </p:animRot>
                                    <p:animRot by="-240000">
                                      <p:cBhvr>
                                        <p:cTn id="9" dur="150" fill="hold">
                                          <p:stCondLst>
                                            <p:cond delay="450"/>
                                          </p:stCondLst>
                                        </p:cTn>
                                        <p:tgtEl>
                                          <p:spTgt spid="9"/>
                                        </p:tgtEl>
                                        <p:attrNameLst>
                                          <p:attrName>r</p:attrName>
                                        </p:attrNameLst>
                                      </p:cBhvr>
                                    </p:animRot>
                                    <p:animRot by="120000">
                                      <p:cBhvr>
                                        <p:cTn id="10" dur="150" fill="hold">
                                          <p:stCondLst>
                                            <p:cond delay="600"/>
                                          </p:stCondLst>
                                        </p:cTn>
                                        <p:tgtEl>
                                          <p:spTgt spid="9"/>
                                        </p:tgtEl>
                                        <p:attrNameLst>
                                          <p:attrName>r</p:attrName>
                                        </p:attrNameLst>
                                      </p:cBhvr>
                                    </p:animRot>
                                  </p:childTnLst>
                                </p:cTn>
                              </p:par>
                              <p:par>
                                <p:cTn id="11" presetID="32" presetClass="emph" presetSubtype="0" repeatCount="4000" fill="hold" nodeType="withEffect">
                                  <p:stCondLst>
                                    <p:cond delay="0"/>
                                  </p:stCondLst>
                                  <p:childTnLst>
                                    <p:animRot by="120000">
                                      <p:cBhvr>
                                        <p:cTn id="12" dur="78" fill="hold">
                                          <p:stCondLst>
                                            <p:cond delay="0"/>
                                          </p:stCondLst>
                                        </p:cTn>
                                        <p:tgtEl>
                                          <p:spTgt spid="10"/>
                                        </p:tgtEl>
                                        <p:attrNameLst>
                                          <p:attrName>r</p:attrName>
                                        </p:attrNameLst>
                                      </p:cBhvr>
                                    </p:animRot>
                                    <p:animRot by="-240000">
                                      <p:cBhvr>
                                        <p:cTn id="13" dur="155" fill="hold">
                                          <p:stCondLst>
                                            <p:cond delay="155"/>
                                          </p:stCondLst>
                                        </p:cTn>
                                        <p:tgtEl>
                                          <p:spTgt spid="10"/>
                                        </p:tgtEl>
                                        <p:attrNameLst>
                                          <p:attrName>r</p:attrName>
                                        </p:attrNameLst>
                                      </p:cBhvr>
                                    </p:animRot>
                                    <p:animRot by="240000">
                                      <p:cBhvr>
                                        <p:cTn id="14" dur="155" fill="hold">
                                          <p:stCondLst>
                                            <p:cond delay="310"/>
                                          </p:stCondLst>
                                        </p:cTn>
                                        <p:tgtEl>
                                          <p:spTgt spid="10"/>
                                        </p:tgtEl>
                                        <p:attrNameLst>
                                          <p:attrName>r</p:attrName>
                                        </p:attrNameLst>
                                      </p:cBhvr>
                                    </p:animRot>
                                    <p:animRot by="-240000">
                                      <p:cBhvr>
                                        <p:cTn id="15" dur="155" fill="hold">
                                          <p:stCondLst>
                                            <p:cond delay="465"/>
                                          </p:stCondLst>
                                        </p:cTn>
                                        <p:tgtEl>
                                          <p:spTgt spid="10"/>
                                        </p:tgtEl>
                                        <p:attrNameLst>
                                          <p:attrName>r</p:attrName>
                                        </p:attrNameLst>
                                      </p:cBhvr>
                                    </p:animRot>
                                    <p:animRot by="120000">
                                      <p:cBhvr>
                                        <p:cTn id="16" dur="155" fill="hold">
                                          <p:stCondLst>
                                            <p:cond delay="62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2.91667E-6 -3.33333E-6 L 0.10455 0.00486 " pathEditMode="relative" rAng="0" ptsTypes="AA">
                                      <p:cBhvr>
                                        <p:cTn id="20" dur="2100" fill="hold"/>
                                        <p:tgtEl>
                                          <p:spTgt spid="10"/>
                                        </p:tgtEl>
                                        <p:attrNameLst>
                                          <p:attrName>ppt_x</p:attrName>
                                          <p:attrName>ppt_y</p:attrName>
                                        </p:attrNameLst>
                                      </p:cBhvr>
                                      <p:rCtr x="5221" y="231"/>
                                    </p:animMotion>
                                  </p:childTnLst>
                                </p:cTn>
                              </p:par>
                              <p:par>
                                <p:cTn id="21" presetID="3" presetClass="emph" presetSubtype="2" fill="hold" grpId="0" nodeType="withEffect">
                                  <p:stCondLst>
                                    <p:cond delay="1700"/>
                                  </p:stCondLst>
                                  <p:childTnLst>
                                    <p:animClr clrSpc="rgb" dir="cw">
                                      <p:cBhvr override="childStyle">
                                        <p:cTn id="22" dur="1000" fill="hold"/>
                                        <p:tgtEl>
                                          <p:spTgt spid="33"/>
                                        </p:tgtEl>
                                        <p:attrNameLst>
                                          <p:attrName>style.color</p:attrName>
                                        </p:attrNameLst>
                                      </p:cBhvr>
                                      <p:to>
                                        <a:srgbClr val="FFFF00"/>
                                      </p:to>
                                    </p:animClr>
                                  </p:childTnLst>
                                  <p:subTnLst>
                                    <p:audio>
                                      <p:cMediaNode>
                                        <p:cTn display="0" masterRel="sameClick">
                                          <p:stCondLst>
                                            <p:cond evt="begin" delay="0">
                                              <p:tn val="21"/>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10455 0.00486 L 0.31888 0.0051 " pathEditMode="relative" rAng="0" ptsTypes="AA">
                                      <p:cBhvr>
                                        <p:cTn id="26" dur="2000" fill="hold"/>
                                        <p:tgtEl>
                                          <p:spTgt spid="10"/>
                                        </p:tgtEl>
                                        <p:attrNameLst>
                                          <p:attrName>ppt_x</p:attrName>
                                          <p:attrName>ppt_y</p:attrName>
                                        </p:attrNameLst>
                                      </p:cBhvr>
                                      <p:rCtr x="10716" y="0"/>
                                    </p:animMotion>
                                  </p:childTnLst>
                                </p:cTn>
                              </p:par>
                            </p:childTnLst>
                          </p:cTn>
                        </p:par>
                        <p:par>
                          <p:cTn id="27" fill="hold">
                            <p:stCondLst>
                              <p:cond delay="2000"/>
                            </p:stCondLst>
                            <p:childTnLst>
                              <p:par>
                                <p:cTn id="28" presetID="3" presetClass="emph" presetSubtype="2" fill="hold" grpId="0" nodeType="afterEffect">
                                  <p:stCondLst>
                                    <p:cond delay="0"/>
                                  </p:stCondLst>
                                  <p:childTnLst>
                                    <p:animClr clrSpc="rgb" dir="cw">
                                      <p:cBhvr override="childStyle">
                                        <p:cTn id="29" dur="1000" fill="hold"/>
                                        <p:tgtEl>
                                          <p:spTgt spid="34"/>
                                        </p:tgtEl>
                                        <p:attrNameLst>
                                          <p:attrName>style.color</p:attrName>
                                        </p:attrNameLst>
                                      </p:cBhvr>
                                      <p:to>
                                        <a:srgbClr val="FFFF00"/>
                                      </p:to>
                                    </p:animClr>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0.31888 0.0051 L 0.59062 0.01111 " pathEditMode="relative" rAng="0" ptsTypes="AA">
                                      <p:cBhvr>
                                        <p:cTn id="33" dur="2000" fill="hold"/>
                                        <p:tgtEl>
                                          <p:spTgt spid="10"/>
                                        </p:tgtEl>
                                        <p:attrNameLst>
                                          <p:attrName>ppt_x</p:attrName>
                                          <p:attrName>ppt_y</p:attrName>
                                        </p:attrNameLst>
                                      </p:cBhvr>
                                      <p:rCtr x="13581" y="301"/>
                                    </p:animMotion>
                                  </p:childTnLst>
                                </p:cTn>
                              </p:par>
                            </p:childTnLst>
                          </p:cTn>
                        </p:par>
                        <p:par>
                          <p:cTn id="34" fill="hold">
                            <p:stCondLst>
                              <p:cond delay="2000"/>
                            </p:stCondLst>
                            <p:childTnLst>
                              <p:par>
                                <p:cTn id="35" presetID="42" presetClass="path" presetSubtype="0" accel="50000" decel="50000" fill="hold" nodeType="afterEffect">
                                  <p:stCondLst>
                                    <p:cond delay="0"/>
                                  </p:stCondLst>
                                  <p:childTnLst>
                                    <p:animMotion origin="layout" path="M 0.59062 0.01111 L 0.58659 0.27801 " pathEditMode="relative" rAng="0" ptsTypes="AA">
                                      <p:cBhvr>
                                        <p:cTn id="36" dur="2000" fill="hold"/>
                                        <p:tgtEl>
                                          <p:spTgt spid="10"/>
                                        </p:tgtEl>
                                        <p:attrNameLst>
                                          <p:attrName>ppt_x</p:attrName>
                                          <p:attrName>ppt_y</p:attrName>
                                        </p:attrNameLst>
                                      </p:cBhvr>
                                      <p:rCtr x="-208" y="13333"/>
                                    </p:animMotion>
                                  </p:childTnLst>
                                </p:cTn>
                              </p:par>
                            </p:childTnLst>
                          </p:cTn>
                        </p:par>
                        <p:par>
                          <p:cTn id="37" fill="hold">
                            <p:stCondLst>
                              <p:cond delay="4000"/>
                            </p:stCondLst>
                            <p:childTnLst>
                              <p:par>
                                <p:cTn id="38" presetID="1" presetClass="exit" presetSubtype="0" fill="hold" nodeType="after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2.08333E-6 2.59259E-6 L -0.35104 0.00231 " pathEditMode="relative" rAng="0" ptsTypes="AA">
                                      <p:cBhvr>
                                        <p:cTn id="45" dur="2000" fill="hold"/>
                                        <p:tgtEl>
                                          <p:spTgt spid="45"/>
                                        </p:tgtEl>
                                        <p:attrNameLst>
                                          <p:attrName>ppt_x</p:attrName>
                                          <p:attrName>ppt_y</p:attrName>
                                        </p:attrNameLst>
                                      </p:cBhvr>
                                      <p:rCtr x="-17552" y="116"/>
                                    </p:animMotion>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45"/>
                                        </p:tgtEl>
                                        <p:attrNameLst>
                                          <p:attrName>style.visibility</p:attrName>
                                        </p:attrNameLst>
                                      </p:cBhvr>
                                      <p:to>
                                        <p:strVal val="hidden"/>
                                      </p:to>
                                    </p:set>
                                  </p:childTnLst>
                                </p:cTn>
                              </p:par>
                            </p:childTnLst>
                          </p:cTn>
                        </p:par>
                        <p:par>
                          <p:cTn id="50" fill="hold">
                            <p:stCondLst>
                              <p:cond delay="0"/>
                            </p:stCondLst>
                            <p:childTnLst>
                              <p:par>
                                <p:cTn id="51" presetID="1" presetClass="entr" presetSubtype="0" fill="hold" nodeType="after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4.375E-6 4.44444E-6 L -0.00065 0.28032 " pathEditMode="relative" rAng="0" ptsTypes="AA">
                                      <p:cBhvr>
                                        <p:cTn id="56" dur="2000" fill="hold"/>
                                        <p:tgtEl>
                                          <p:spTgt spid="47"/>
                                        </p:tgtEl>
                                        <p:attrNameLst>
                                          <p:attrName>ppt_x</p:attrName>
                                          <p:attrName>ppt_y</p:attrName>
                                        </p:attrNameLst>
                                      </p:cBhvr>
                                      <p:rCtr x="-39" y="14005"/>
                                    </p:animMotion>
                                  </p:childTnLst>
                                </p:cTn>
                              </p:par>
                            </p:childTnLst>
                          </p:cTn>
                        </p:par>
                        <p:par>
                          <p:cTn id="57" fill="hold">
                            <p:stCondLst>
                              <p:cond delay="2000"/>
                            </p:stCondLst>
                            <p:childTnLst>
                              <p:par>
                                <p:cTn id="58" presetID="3" presetClass="emph" presetSubtype="2" fill="hold" grpId="0" nodeType="afterEffect">
                                  <p:stCondLst>
                                    <p:cond delay="0"/>
                                  </p:stCondLst>
                                  <p:childTnLst>
                                    <p:animClr clrSpc="rgb" dir="cw">
                                      <p:cBhvr override="childStyle">
                                        <p:cTn id="59" dur="1000" fill="hold"/>
                                        <p:tgtEl>
                                          <p:spTgt spid="38"/>
                                        </p:tgtEl>
                                        <p:attrNameLst>
                                          <p:attrName>style.color</p:attrName>
                                        </p:attrNameLst>
                                      </p:cBhvr>
                                      <p:to>
                                        <a:srgbClr val="FFFF00"/>
                                      </p:to>
                                    </p:animClr>
                                  </p:childTnLst>
                                  <p:subTnLst>
                                    <p:audio>
                                      <p:cMediaNode>
                                        <p:cTn display="0" masterRel="sameClick">
                                          <p:stCondLst>
                                            <p:cond evt="begin" delay="0">
                                              <p:tn val="58"/>
                                            </p:cond>
                                          </p:stCondLst>
                                          <p:endCondLst>
                                            <p:cond evt="onStopAudio" delay="0">
                                              <p:tgtEl>
                                                <p:sldTgt/>
                                              </p:tgtEl>
                                            </p:cond>
                                          </p:endCondLst>
                                        </p:cTn>
                                        <p:tgtEl>
                                          <p:sndTgt r:embed="rId4" name="chimes.wav"/>
                                        </p:tgtEl>
                                      </p:cMediaNode>
                                    </p:audio>
                                  </p:sub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nodeType="clickEffect">
                                  <p:stCondLst>
                                    <p:cond delay="0"/>
                                  </p:stCondLst>
                                  <p:childTnLst>
                                    <p:animMotion origin="layout" path="M -0.00065 0.28032 L 0.24388 0.28009 " pathEditMode="relative" rAng="0" ptsTypes="AA">
                                      <p:cBhvr>
                                        <p:cTn id="63" dur="2000" fill="hold"/>
                                        <p:tgtEl>
                                          <p:spTgt spid="47"/>
                                        </p:tgtEl>
                                        <p:attrNameLst>
                                          <p:attrName>ppt_x</p:attrName>
                                          <p:attrName>ppt_y</p:attrName>
                                        </p:attrNameLst>
                                      </p:cBhvr>
                                      <p:rCtr x="12227" y="-23"/>
                                    </p:animMotion>
                                  </p:childTnLst>
                                </p:cTn>
                              </p:par>
                            </p:childTnLst>
                          </p:cTn>
                        </p:par>
                        <p:par>
                          <p:cTn id="64" fill="hold">
                            <p:stCondLst>
                              <p:cond delay="2000"/>
                            </p:stCondLst>
                            <p:childTnLst>
                              <p:par>
                                <p:cTn id="65" presetID="3" presetClass="emph" presetSubtype="2" fill="hold" grpId="0" nodeType="afterEffect">
                                  <p:stCondLst>
                                    <p:cond delay="0"/>
                                  </p:stCondLst>
                                  <p:childTnLst>
                                    <p:animClr clrSpc="rgb" dir="cw">
                                      <p:cBhvr override="childStyle">
                                        <p:cTn id="66" dur="1000" fill="hold"/>
                                        <p:tgtEl>
                                          <p:spTgt spid="39"/>
                                        </p:tgtEl>
                                        <p:attrNameLst>
                                          <p:attrName>style.color</p:attrName>
                                        </p:attrNameLst>
                                      </p:cBhvr>
                                      <p:to>
                                        <a:srgbClr val="FFFF00"/>
                                      </p:to>
                                    </p:animClr>
                                  </p:childTnLst>
                                  <p:subTnLst>
                                    <p:audio>
                                      <p:cMediaNode>
                                        <p:cTn display="0" masterRel="sameClick">
                                          <p:stCondLst>
                                            <p:cond evt="begin" delay="0">
                                              <p:tn val="65"/>
                                            </p:cond>
                                          </p:stCondLst>
                                          <p:endCondLst>
                                            <p:cond evt="onStopAudio" delay="0">
                                              <p:tgtEl>
                                                <p:sldTgt/>
                                              </p:tgtEl>
                                            </p:cond>
                                          </p:endCondLst>
                                        </p:cTn>
                                        <p:tgtEl>
                                          <p:sndTgt r:embed="rId4" name="chimes.wav"/>
                                        </p:tgtEl>
                                      </p:cMediaNode>
                                    </p:audio>
                                  </p:sub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0.24388 0.28009 L 0.44493 0.27824 " pathEditMode="relative" rAng="0" ptsTypes="AA">
                                      <p:cBhvr>
                                        <p:cTn id="70" dur="2000" fill="hold"/>
                                        <p:tgtEl>
                                          <p:spTgt spid="47"/>
                                        </p:tgtEl>
                                        <p:attrNameLst>
                                          <p:attrName>ppt_x</p:attrName>
                                          <p:attrName>ppt_y</p:attrName>
                                        </p:attrNameLst>
                                      </p:cBhvr>
                                      <p:rCtr x="10052" y="-93"/>
                                    </p:animMotion>
                                  </p:childTnLst>
                                </p:cTn>
                              </p:par>
                              <p:par>
                                <p:cTn id="71" presetID="1" presetClass="mediacall" presetSubtype="0" fill="hold" nodeType="withEffect">
                                  <p:stCondLst>
                                    <p:cond delay="0"/>
                                  </p:stCondLst>
                                  <p:childTnLst>
                                    <p:cmd type="call" cmd="playFrom(0.0)">
                                      <p:cBhvr>
                                        <p:cTn id="72" dur="4576"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48"/>
                </p:tgtEl>
              </p:cMediaNode>
            </p:audio>
          </p:childTnLst>
        </p:cTn>
      </p:par>
    </p:tnLst>
    <p:bldLst>
      <p:bldP spid="33" grpId="0"/>
      <p:bldP spid="34" grpId="0"/>
      <p:bldP spid="38"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91018" y="30493"/>
            <a:ext cx="1662144" cy="1204686"/>
          </a:xfrm>
          <a:prstGeom prst="rect">
            <a:avLst/>
          </a:prstGeom>
        </p:spPr>
      </p:pic>
      <p:pic>
        <p:nvPicPr>
          <p:cNvPr id="20" name="图片 1" descr="7"/>
          <p:cNvPicPr>
            <a:picLocks noChangeAspect="1"/>
          </p:cNvPicPr>
          <p:nvPr/>
        </p:nvPicPr>
        <p:blipFill>
          <a:blip r:embed="rId4"/>
          <a:stretch>
            <a:fillRect/>
          </a:stretch>
        </p:blipFill>
        <p:spPr>
          <a:xfrm>
            <a:off x="-14605" y="5594975"/>
            <a:ext cx="12197080" cy="1338590"/>
          </a:xfrm>
          <a:prstGeom prst="rect">
            <a:avLst/>
          </a:prstGeom>
        </p:spPr>
      </p:pic>
      <p:pic>
        <p:nvPicPr>
          <p:cNvPr id="17" name="Picture 2" descr="Cute girl cartoon writing on a book Royalty Free Vector">
            <a:extLst>
              <a:ext uri="{FF2B5EF4-FFF2-40B4-BE49-F238E27FC236}">
                <a16:creationId xmlns:a16="http://schemas.microsoft.com/office/drawing/2014/main" id="{544297B1-31C7-4F13-ADBA-73793D95CF8A}"/>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91934" l="0" r="100000">
                        <a14:foregroundMark x1="27000" y1="13994" x2="31600" y2="16132"/>
                        <a14:foregroundMark x1="83800" y1="23712" x2="66000" y2="25462"/>
                        <a14:foregroundMark x1="60800" y1="32847" x2="59600" y2="44121"/>
                        <a14:foregroundMark x1="38600" y1="32653" x2="54400" y2="42177"/>
                        <a14:foregroundMark x1="50600" y1="29932" x2="36000" y2="42760"/>
                        <a14:foregroundMark x1="57400" y1="33625" x2="63400" y2="39650"/>
                        <a14:foregroundMark x1="62000" y1="37123" x2="52200" y2="40039"/>
                        <a14:foregroundMark x1="23400" y1="12828" x2="34400" y2="23518"/>
                        <a14:foregroundMark x1="19800" y1="86200" x2="54600" y2="86395"/>
                        <a14:foregroundMark x1="66600" y1="87561" x2="52600" y2="88338"/>
                        <a14:foregroundMark x1="63400" y1="86589" x2="55800" y2="85423"/>
                        <a14:foregroundMark x1="68600" y1="86395" x2="65000" y2="87366"/>
                        <a14:foregroundMark x1="68400" y1="85811" x2="68400" y2="85811"/>
                        <a14:foregroundMark x1="45400" y1="89116" x2="70000" y2="89796"/>
                        <a14:foregroundMark x1="69300" y1="85714" x2="69300" y2="85714"/>
                        <a14:foregroundMark x1="13600" y1="84451" x2="24300" y2="84645"/>
                        <a14:foregroundMark x1="13700" y1="88727" x2="45900" y2="89504"/>
                        <a14:foregroundMark x1="27600" y1="12731" x2="31300" y2="15743"/>
                        <a14:foregroundMark x1="25000" y1="15743" x2="25000" y2="15743"/>
                        <a14:foregroundMark x1="80700" y1="26142" x2="76400" y2="26239"/>
                      </a14:backgroundRemoval>
                    </a14:imgEffect>
                  </a14:imgLayer>
                </a14:imgProps>
              </a:ext>
              <a:ext uri="{28A0092B-C50C-407E-A947-70E740481C1C}">
                <a14:useLocalDpi xmlns:a14="http://schemas.microsoft.com/office/drawing/2010/main" val="0"/>
              </a:ext>
            </a:extLst>
          </a:blip>
          <a:srcRect b="3061"/>
          <a:stretch/>
        </p:blipFill>
        <p:spPr bwMode="auto">
          <a:xfrm>
            <a:off x="852596" y="3322461"/>
            <a:ext cx="3113928" cy="3106143"/>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5">
            <a:extLst>
              <a:ext uri="{FF2B5EF4-FFF2-40B4-BE49-F238E27FC236}">
                <a16:creationId xmlns:a16="http://schemas.microsoft.com/office/drawing/2014/main" id="{523E73BF-C64F-4004-85AB-04B79DEB4F36}"/>
              </a:ext>
            </a:extLst>
          </p:cNvPr>
          <p:cNvSpPr/>
          <p:nvPr/>
        </p:nvSpPr>
        <p:spPr>
          <a:xfrm>
            <a:off x="4548245" y="2745472"/>
            <a:ext cx="6892906" cy="1153978"/>
          </a:xfrm>
          <a:prstGeom prst="wedgeRoundRectCallout">
            <a:avLst>
              <a:gd name="adj1" fmla="val -59108"/>
              <a:gd name="adj2" fmla="val 68628"/>
              <a:gd name="adj3" fmla="val 16667"/>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a:no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999" b="0" i="0" u="none" strike="noStrike" kern="1200" cap="none" spc="0" normalizeH="0" baseline="0" noProof="0" dirty="0" err="1">
                <a:ln>
                  <a:noFill/>
                </a:ln>
                <a:solidFill>
                  <a:srgbClr val="000000"/>
                </a:solidFill>
                <a:effectLst/>
                <a:uLnTx/>
                <a:uFillTx/>
                <a:latin typeface="Calibri"/>
                <a:ea typeface="+mn-ea"/>
                <a:cs typeface="+mn-cs"/>
              </a:rPr>
              <a:t>Nêu</a:t>
            </a:r>
            <a:r>
              <a:rPr kumimoji="0" lang="en-US" sz="3999" b="0" i="0" u="none" strike="noStrike" kern="1200" cap="none" spc="0" normalizeH="0" baseline="0" noProof="0" dirty="0">
                <a:ln>
                  <a:noFill/>
                </a:ln>
                <a:solidFill>
                  <a:srgbClr val="000000"/>
                </a:solidFill>
                <a:effectLst/>
                <a:uLnTx/>
                <a:uFillTx/>
                <a:latin typeface="Calibri"/>
                <a:ea typeface="+mn-ea"/>
                <a:cs typeface="+mn-cs"/>
              </a:rPr>
              <a:t> </a:t>
            </a:r>
            <a:r>
              <a:rPr kumimoji="0" lang="en-US" sz="3999" b="0" i="0" u="none" strike="noStrike" kern="1200" cap="none" spc="0" normalizeH="0" baseline="0" noProof="0" dirty="0" err="1">
                <a:ln>
                  <a:noFill/>
                </a:ln>
                <a:solidFill>
                  <a:srgbClr val="000000"/>
                </a:solidFill>
                <a:effectLst/>
                <a:uLnTx/>
                <a:uFillTx/>
                <a:latin typeface="Calibri"/>
                <a:ea typeface="+mn-ea"/>
                <a:cs typeface="+mn-cs"/>
              </a:rPr>
              <a:t>công</a:t>
            </a:r>
            <a:r>
              <a:rPr kumimoji="0" lang="en-US" sz="3999" b="0" i="0" u="none" strike="noStrike" kern="1200" cap="none" spc="0" normalizeH="0" baseline="0" noProof="0" dirty="0">
                <a:ln>
                  <a:noFill/>
                </a:ln>
                <a:solidFill>
                  <a:srgbClr val="000000"/>
                </a:solidFill>
                <a:effectLst/>
                <a:uLnTx/>
                <a:uFillTx/>
                <a:latin typeface="Calibri"/>
                <a:ea typeface="+mn-ea"/>
                <a:cs typeface="+mn-cs"/>
              </a:rPr>
              <a:t> </a:t>
            </a:r>
            <a:r>
              <a:rPr kumimoji="0" lang="en-US" sz="3999" b="0" i="0" u="none" strike="noStrike" kern="1200" cap="none" spc="0" normalizeH="0" baseline="0" noProof="0" dirty="0" err="1">
                <a:ln>
                  <a:noFill/>
                </a:ln>
                <a:solidFill>
                  <a:srgbClr val="000000"/>
                </a:solidFill>
                <a:effectLst/>
                <a:uLnTx/>
                <a:uFillTx/>
                <a:latin typeface="Calibri"/>
                <a:ea typeface="+mn-ea"/>
                <a:cs typeface="+mn-cs"/>
              </a:rPr>
              <a:t>dụng</a:t>
            </a:r>
            <a:r>
              <a:rPr kumimoji="0" lang="en-US" sz="3999" b="0" i="0" u="none" strike="noStrike" kern="1200" cap="none" spc="0" normalizeH="0" baseline="0" noProof="0" dirty="0">
                <a:ln>
                  <a:noFill/>
                </a:ln>
                <a:solidFill>
                  <a:srgbClr val="000000"/>
                </a:solidFill>
                <a:effectLst/>
                <a:uLnTx/>
                <a:uFillTx/>
                <a:latin typeface="Calibri"/>
                <a:ea typeface="+mn-ea"/>
                <a:cs typeface="+mn-cs"/>
              </a:rPr>
              <a:t> </a:t>
            </a:r>
            <a:r>
              <a:rPr kumimoji="0" lang="en-US" sz="3999" b="0" i="0" u="none" strike="noStrike" kern="1200" cap="none" spc="0" normalizeH="0" baseline="0" noProof="0" dirty="0" err="1">
                <a:ln>
                  <a:noFill/>
                </a:ln>
                <a:solidFill>
                  <a:srgbClr val="000000"/>
                </a:solidFill>
                <a:effectLst/>
                <a:uLnTx/>
                <a:uFillTx/>
                <a:latin typeface="Calibri"/>
                <a:ea typeface="+mn-ea"/>
                <a:cs typeface="+mn-cs"/>
              </a:rPr>
              <a:t>của</a:t>
            </a:r>
            <a:r>
              <a:rPr kumimoji="0" lang="en-US" sz="3999" b="0" i="0" u="none" strike="noStrike" kern="1200" cap="none" spc="0" normalizeH="0" baseline="0" noProof="0" dirty="0">
                <a:ln>
                  <a:noFill/>
                </a:ln>
                <a:solidFill>
                  <a:srgbClr val="000000"/>
                </a:solidFill>
                <a:effectLst/>
                <a:uLnTx/>
                <a:uFillTx/>
                <a:latin typeface="Calibri"/>
                <a:ea typeface="+mn-ea"/>
                <a:cs typeface="+mn-cs"/>
              </a:rPr>
              <a:t> </a:t>
            </a:r>
            <a:r>
              <a:rPr kumimoji="0" lang="en-US" sz="3999" b="0" i="0" u="none" strike="noStrike" kern="1200" cap="none" spc="0" normalizeH="0" baseline="0" noProof="0" dirty="0" err="1">
                <a:ln>
                  <a:noFill/>
                </a:ln>
                <a:solidFill>
                  <a:srgbClr val="000000"/>
                </a:solidFill>
                <a:effectLst/>
                <a:uLnTx/>
                <a:uFillTx/>
                <a:latin typeface="Calibri"/>
                <a:ea typeface="+mn-ea"/>
                <a:cs typeface="+mn-cs"/>
              </a:rPr>
              <a:t>mỗi</a:t>
            </a:r>
            <a:r>
              <a:rPr kumimoji="0" lang="en-US" sz="3999" b="0" i="0" u="none" strike="noStrike" kern="1200" cap="none" spc="0" normalizeH="0" baseline="0" noProof="0" dirty="0">
                <a:ln>
                  <a:noFill/>
                </a:ln>
                <a:solidFill>
                  <a:srgbClr val="000000"/>
                </a:solidFill>
                <a:effectLst/>
                <a:uLnTx/>
                <a:uFillTx/>
                <a:latin typeface="Calibri"/>
                <a:ea typeface="+mn-ea"/>
                <a:cs typeface="+mn-cs"/>
              </a:rPr>
              <a:t> </a:t>
            </a:r>
            <a:r>
              <a:rPr kumimoji="0" lang="en-US" sz="3999" b="0" i="0" u="none" strike="noStrike" kern="1200" cap="none" spc="0" normalizeH="0" baseline="0" noProof="0" dirty="0" err="1">
                <a:ln>
                  <a:noFill/>
                </a:ln>
                <a:solidFill>
                  <a:srgbClr val="000000"/>
                </a:solidFill>
                <a:effectLst/>
                <a:uLnTx/>
                <a:uFillTx/>
                <a:latin typeface="Calibri"/>
                <a:ea typeface="+mn-ea"/>
                <a:cs typeface="+mn-cs"/>
              </a:rPr>
              <a:t>đồ</a:t>
            </a:r>
            <a:r>
              <a:rPr kumimoji="0" lang="en-US" sz="3999" b="0" i="0" u="none" strike="noStrike" kern="1200" cap="none" spc="0" normalizeH="0" baseline="0" noProof="0" dirty="0">
                <a:ln>
                  <a:noFill/>
                </a:ln>
                <a:solidFill>
                  <a:srgbClr val="000000"/>
                </a:solidFill>
                <a:effectLst/>
                <a:uLnTx/>
                <a:uFillTx/>
                <a:latin typeface="Calibri"/>
                <a:ea typeface="+mn-ea"/>
                <a:cs typeface="+mn-cs"/>
              </a:rPr>
              <a:t> </a:t>
            </a:r>
            <a:r>
              <a:rPr kumimoji="0" lang="en-US" sz="3999" b="0" i="0" u="none" strike="noStrike" kern="1200" cap="none" spc="0" normalizeH="0" baseline="0" noProof="0" dirty="0" err="1">
                <a:ln>
                  <a:noFill/>
                </a:ln>
                <a:solidFill>
                  <a:srgbClr val="000000"/>
                </a:solidFill>
                <a:effectLst/>
                <a:uLnTx/>
                <a:uFillTx/>
                <a:latin typeface="Calibri"/>
                <a:ea typeface="+mn-ea"/>
                <a:cs typeface="+mn-cs"/>
              </a:rPr>
              <a:t>dùng</a:t>
            </a:r>
            <a:r>
              <a:rPr kumimoji="0" lang="en-US" sz="3999" b="0" i="0" u="none" strike="noStrike" kern="1200" cap="none" spc="0" normalizeH="0" baseline="0" noProof="0" dirty="0">
                <a:ln>
                  <a:noFill/>
                </a:ln>
                <a:solidFill>
                  <a:srgbClr val="000000"/>
                </a:solidFill>
                <a:effectLst/>
                <a:uLnTx/>
                <a:uFillTx/>
                <a:latin typeface="Calibri"/>
                <a:ea typeface="+mn-ea"/>
                <a:cs typeface="+mn-cs"/>
              </a:rPr>
              <a:t> </a:t>
            </a:r>
            <a:r>
              <a:rPr kumimoji="0" lang="en-US" sz="3999" b="0" i="0" u="none" strike="noStrike" kern="1200" cap="none" spc="0" normalizeH="0" baseline="0" noProof="0" dirty="0" err="1">
                <a:ln>
                  <a:noFill/>
                </a:ln>
                <a:solidFill>
                  <a:srgbClr val="000000"/>
                </a:solidFill>
                <a:effectLst/>
                <a:uLnTx/>
                <a:uFillTx/>
                <a:latin typeface="Calibri"/>
                <a:ea typeface="+mn-ea"/>
                <a:cs typeface="+mn-cs"/>
              </a:rPr>
              <a:t>học</a:t>
            </a:r>
            <a:r>
              <a:rPr kumimoji="0" lang="en-US" sz="3999" b="0" i="0" u="none" strike="noStrike" kern="1200" cap="none" spc="0" normalizeH="0" baseline="0" noProof="0" dirty="0">
                <a:ln>
                  <a:noFill/>
                </a:ln>
                <a:solidFill>
                  <a:srgbClr val="000000"/>
                </a:solidFill>
                <a:effectLst/>
                <a:uLnTx/>
                <a:uFillTx/>
                <a:latin typeface="Calibri"/>
                <a:ea typeface="+mn-ea"/>
                <a:cs typeface="+mn-cs"/>
              </a:rPr>
              <a:t> </a:t>
            </a:r>
            <a:r>
              <a:rPr kumimoji="0" lang="en-US" sz="3999" b="0" i="0" u="none" strike="noStrike" kern="1200" cap="none" spc="0" normalizeH="0" baseline="0" noProof="0" dirty="0" err="1">
                <a:ln>
                  <a:noFill/>
                </a:ln>
                <a:solidFill>
                  <a:srgbClr val="000000"/>
                </a:solidFill>
                <a:effectLst/>
                <a:uLnTx/>
                <a:uFillTx/>
                <a:latin typeface="Calibri"/>
                <a:ea typeface="+mn-ea"/>
                <a:cs typeface="+mn-cs"/>
              </a:rPr>
              <a:t>tập</a:t>
            </a:r>
            <a:r>
              <a:rPr kumimoji="0" lang="en-US" sz="3999" b="0" i="0" u="none" strike="noStrike" kern="1200" cap="none" spc="0" normalizeH="0" baseline="0" noProof="0" dirty="0">
                <a:ln>
                  <a:noFill/>
                </a:ln>
                <a:solidFill>
                  <a:srgbClr val="000000"/>
                </a:solidFill>
                <a:effectLst/>
                <a:uLnTx/>
                <a:uFillTx/>
                <a:latin typeface="Calibri"/>
                <a:ea typeface="+mn-ea"/>
                <a:cs typeface="+mn-cs"/>
              </a:rPr>
              <a:t> </a:t>
            </a:r>
            <a:r>
              <a:rPr kumimoji="0" lang="en-US" sz="3999" b="0" i="0" u="none" strike="noStrike" kern="1200" cap="none" spc="0" normalizeH="0" baseline="0" noProof="0" dirty="0" err="1">
                <a:ln>
                  <a:noFill/>
                </a:ln>
                <a:solidFill>
                  <a:srgbClr val="000000"/>
                </a:solidFill>
                <a:effectLst/>
                <a:uLnTx/>
                <a:uFillTx/>
                <a:latin typeface="Calibri"/>
                <a:ea typeface="+mn-ea"/>
                <a:cs typeface="+mn-cs"/>
              </a:rPr>
              <a:t>đó</a:t>
            </a:r>
            <a:endParaRPr kumimoji="0" lang="en-US" sz="3999" b="0" i="0" u="none" strike="noStrike" kern="1200" cap="none" spc="0" normalizeH="0" baseline="0" noProof="0" dirty="0">
              <a:ln>
                <a:noFill/>
              </a:ln>
              <a:solidFill>
                <a:srgbClr val="000000"/>
              </a:solidFill>
              <a:effectLst/>
              <a:uLnTx/>
              <a:uFillTx/>
              <a:latin typeface="Calibri"/>
              <a:ea typeface="+mn-ea"/>
              <a:cs typeface="+mn-cs"/>
            </a:endParaRPr>
          </a:p>
        </p:txBody>
      </p:sp>
      <p:sp>
        <p:nvSpPr>
          <p:cNvPr id="19" name="Rounded Rectangle 15">
            <a:extLst>
              <a:ext uri="{FF2B5EF4-FFF2-40B4-BE49-F238E27FC236}">
                <a16:creationId xmlns:a16="http://schemas.microsoft.com/office/drawing/2014/main" id="{B6C9D5F9-D6D1-47AA-A7D9-45475B170705}"/>
              </a:ext>
            </a:extLst>
          </p:cNvPr>
          <p:cNvSpPr/>
          <p:nvPr/>
        </p:nvSpPr>
        <p:spPr>
          <a:xfrm>
            <a:off x="1515557" y="957451"/>
            <a:ext cx="9733689" cy="1260437"/>
          </a:xfrm>
          <a:prstGeom prst="wedgeRoundRectCallout">
            <a:avLst>
              <a:gd name="adj1" fmla="val -42726"/>
              <a:gd name="adj2" fmla="val 149137"/>
              <a:gd name="adj3" fmla="val 16667"/>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a:no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vi-VN" sz="3999" b="0" i="0" u="none" strike="noStrike" kern="1200" cap="none" spc="0" normalizeH="0" baseline="0" noProof="0" dirty="0">
                <a:ln>
                  <a:noFill/>
                </a:ln>
                <a:solidFill>
                  <a:srgbClr val="000000"/>
                </a:solidFill>
                <a:effectLst/>
                <a:uLnTx/>
                <a:uFillTx/>
                <a:latin typeface="Calibri"/>
                <a:ea typeface="+mn-ea"/>
                <a:cs typeface="+mn-cs"/>
              </a:rPr>
              <a:t>Mỗi đồ dùng học tập của em có đặc điểm gì?</a:t>
            </a:r>
            <a:endParaRPr kumimoji="0" lang="en-US" sz="3999" b="0" i="0" u="none" strike="noStrike" kern="1200" cap="none" spc="0" normalizeH="0" baseline="0" noProof="0" dirty="0">
              <a:ln>
                <a:noFill/>
              </a:ln>
              <a:solidFill>
                <a:srgbClr val="000000"/>
              </a:solidFill>
              <a:effectLst/>
              <a:uLnTx/>
              <a:uFillTx/>
              <a:latin typeface="Calibri"/>
              <a:ea typeface="+mn-ea"/>
              <a:cs typeface="+mn-cs"/>
            </a:endParaRPr>
          </a:p>
        </p:txBody>
      </p:sp>
      <p:sp>
        <p:nvSpPr>
          <p:cNvPr id="22" name="Rounded Rectangle 15">
            <a:extLst>
              <a:ext uri="{FF2B5EF4-FFF2-40B4-BE49-F238E27FC236}">
                <a16:creationId xmlns:a16="http://schemas.microsoft.com/office/drawing/2014/main" id="{D9B42939-5AD3-4503-A85F-3A015F74D891}"/>
              </a:ext>
            </a:extLst>
          </p:cNvPr>
          <p:cNvSpPr/>
          <p:nvPr/>
        </p:nvSpPr>
        <p:spPr>
          <a:xfrm>
            <a:off x="4548245" y="4427034"/>
            <a:ext cx="7328322" cy="1473515"/>
          </a:xfrm>
          <a:prstGeom prst="wedgeRoundRectCallout">
            <a:avLst>
              <a:gd name="adj1" fmla="val -62991"/>
              <a:gd name="adj2" fmla="val -21241"/>
              <a:gd name="adj3" fmla="val 16667"/>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a:no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999" b="0" i="0" u="none" strike="noStrike" kern="1200" cap="none" spc="0" normalizeH="0" baseline="0" noProof="0" dirty="0" err="1">
                <a:ln>
                  <a:noFill/>
                </a:ln>
                <a:solidFill>
                  <a:srgbClr val="000000"/>
                </a:solidFill>
                <a:effectLst/>
                <a:uLnTx/>
                <a:uFillTx/>
                <a:latin typeface="Calibri"/>
                <a:ea typeface="+mn-ea"/>
                <a:cs typeface="+mn-cs"/>
              </a:rPr>
              <a:t>Trong</a:t>
            </a:r>
            <a:r>
              <a:rPr kumimoji="0" lang="en-US" sz="3999" b="0" i="0" u="none" strike="noStrike" kern="1200" cap="none" spc="0" normalizeH="0" baseline="0" noProof="0" dirty="0">
                <a:ln>
                  <a:noFill/>
                </a:ln>
                <a:solidFill>
                  <a:srgbClr val="000000"/>
                </a:solidFill>
                <a:effectLst/>
                <a:uLnTx/>
                <a:uFillTx/>
                <a:latin typeface="Calibri"/>
                <a:ea typeface="+mn-ea"/>
                <a:cs typeface="+mn-cs"/>
              </a:rPr>
              <a:t> </a:t>
            </a:r>
            <a:r>
              <a:rPr kumimoji="0" lang="en-US" sz="3999" b="0" i="0" u="none" strike="noStrike" kern="1200" cap="none" spc="0" normalizeH="0" baseline="0" noProof="0" dirty="0" err="1">
                <a:ln>
                  <a:noFill/>
                </a:ln>
                <a:solidFill>
                  <a:srgbClr val="000000"/>
                </a:solidFill>
                <a:effectLst/>
                <a:uLnTx/>
                <a:uFillTx/>
                <a:latin typeface="Calibri"/>
                <a:ea typeface="+mn-ea"/>
                <a:cs typeface="+mn-cs"/>
              </a:rPr>
              <a:t>các</a:t>
            </a:r>
            <a:r>
              <a:rPr kumimoji="0" lang="en-US" sz="3999" b="0" i="0" u="none" strike="noStrike" kern="1200" cap="none" spc="0" normalizeH="0" baseline="0" noProof="0" dirty="0">
                <a:ln>
                  <a:noFill/>
                </a:ln>
                <a:solidFill>
                  <a:srgbClr val="000000"/>
                </a:solidFill>
                <a:effectLst/>
                <a:uLnTx/>
                <a:uFillTx/>
                <a:latin typeface="Calibri"/>
                <a:ea typeface="+mn-ea"/>
                <a:cs typeface="+mn-cs"/>
              </a:rPr>
              <a:t> </a:t>
            </a:r>
            <a:r>
              <a:rPr kumimoji="0" lang="en-US" sz="3999" b="0" i="0" u="none" strike="noStrike" kern="1200" cap="none" spc="0" normalizeH="0" baseline="0" noProof="0" dirty="0" err="1">
                <a:ln>
                  <a:noFill/>
                </a:ln>
                <a:solidFill>
                  <a:srgbClr val="000000"/>
                </a:solidFill>
                <a:effectLst/>
                <a:uLnTx/>
                <a:uFillTx/>
                <a:latin typeface="Calibri"/>
                <a:ea typeface="+mn-ea"/>
                <a:cs typeface="+mn-cs"/>
              </a:rPr>
              <a:t>đồ</a:t>
            </a:r>
            <a:r>
              <a:rPr kumimoji="0" lang="en-US" sz="3999" b="0" i="0" u="none" strike="noStrike" kern="1200" cap="none" spc="0" normalizeH="0" baseline="0" noProof="0" dirty="0">
                <a:ln>
                  <a:noFill/>
                </a:ln>
                <a:solidFill>
                  <a:srgbClr val="000000"/>
                </a:solidFill>
                <a:effectLst/>
                <a:uLnTx/>
                <a:uFillTx/>
                <a:latin typeface="Calibri"/>
                <a:ea typeface="+mn-ea"/>
                <a:cs typeface="+mn-cs"/>
              </a:rPr>
              <a:t> </a:t>
            </a:r>
            <a:r>
              <a:rPr kumimoji="0" lang="en-US" sz="3999" b="0" i="0" u="none" strike="noStrike" kern="1200" cap="none" spc="0" normalizeH="0" baseline="0" noProof="0" dirty="0" err="1">
                <a:ln>
                  <a:noFill/>
                </a:ln>
                <a:solidFill>
                  <a:srgbClr val="000000"/>
                </a:solidFill>
                <a:effectLst/>
                <a:uLnTx/>
                <a:uFillTx/>
                <a:latin typeface="Calibri"/>
                <a:ea typeface="+mn-ea"/>
                <a:cs typeface="+mn-cs"/>
              </a:rPr>
              <a:t>dùng</a:t>
            </a:r>
            <a:r>
              <a:rPr kumimoji="0" lang="en-US" sz="3999" b="0" i="0" u="none" strike="noStrike" kern="1200" cap="none" spc="0" normalizeH="0" baseline="0" noProof="0" dirty="0">
                <a:ln>
                  <a:noFill/>
                </a:ln>
                <a:solidFill>
                  <a:srgbClr val="000000"/>
                </a:solidFill>
                <a:effectLst/>
                <a:uLnTx/>
                <a:uFillTx/>
                <a:latin typeface="Calibri"/>
                <a:ea typeface="+mn-ea"/>
                <a:cs typeface="+mn-cs"/>
              </a:rPr>
              <a:t> </a:t>
            </a:r>
            <a:r>
              <a:rPr kumimoji="0" lang="en-US" sz="3999" b="0" i="0" u="none" strike="noStrike" kern="1200" cap="none" spc="0" normalizeH="0" baseline="0" noProof="0" dirty="0" err="1">
                <a:ln>
                  <a:noFill/>
                </a:ln>
                <a:solidFill>
                  <a:srgbClr val="000000"/>
                </a:solidFill>
                <a:effectLst/>
                <a:uLnTx/>
                <a:uFillTx/>
                <a:latin typeface="Calibri"/>
                <a:ea typeface="+mn-ea"/>
                <a:cs typeface="+mn-cs"/>
              </a:rPr>
              <a:t>học</a:t>
            </a:r>
            <a:r>
              <a:rPr kumimoji="0" lang="en-US" sz="3999" b="0" i="0" u="none" strike="noStrike" kern="1200" cap="none" spc="0" normalizeH="0" baseline="0" noProof="0" dirty="0">
                <a:ln>
                  <a:noFill/>
                </a:ln>
                <a:solidFill>
                  <a:srgbClr val="000000"/>
                </a:solidFill>
                <a:effectLst/>
                <a:uLnTx/>
                <a:uFillTx/>
                <a:latin typeface="Calibri"/>
                <a:ea typeface="+mn-ea"/>
                <a:cs typeface="+mn-cs"/>
              </a:rPr>
              <a:t> </a:t>
            </a:r>
            <a:r>
              <a:rPr kumimoji="0" lang="en-US" sz="3999" b="0" i="0" u="none" strike="noStrike" kern="1200" cap="none" spc="0" normalizeH="0" baseline="0" noProof="0" dirty="0" err="1">
                <a:ln>
                  <a:noFill/>
                </a:ln>
                <a:solidFill>
                  <a:srgbClr val="000000"/>
                </a:solidFill>
                <a:effectLst/>
                <a:uLnTx/>
                <a:uFillTx/>
                <a:latin typeface="Calibri"/>
                <a:ea typeface="+mn-ea"/>
                <a:cs typeface="+mn-cs"/>
              </a:rPr>
              <a:t>tập</a:t>
            </a:r>
            <a:r>
              <a:rPr kumimoji="0" lang="en-US" sz="3999" b="0" i="0" u="none" strike="noStrike" kern="1200" cap="none" spc="0" normalizeH="0" baseline="0" noProof="0" dirty="0">
                <a:ln>
                  <a:noFill/>
                </a:ln>
                <a:solidFill>
                  <a:srgbClr val="000000"/>
                </a:solidFill>
                <a:effectLst/>
                <a:uLnTx/>
                <a:uFillTx/>
                <a:latin typeface="Calibri"/>
                <a:ea typeface="+mn-ea"/>
                <a:cs typeface="+mn-cs"/>
              </a:rPr>
              <a:t> </a:t>
            </a:r>
            <a:r>
              <a:rPr kumimoji="0" lang="en-US" sz="3999" b="0" i="0" u="none" strike="noStrike" kern="1200" cap="none" spc="0" normalizeH="0" baseline="0" noProof="0" dirty="0" err="1">
                <a:ln>
                  <a:noFill/>
                </a:ln>
                <a:solidFill>
                  <a:srgbClr val="000000"/>
                </a:solidFill>
                <a:effectLst/>
                <a:uLnTx/>
                <a:uFillTx/>
                <a:latin typeface="Calibri"/>
                <a:ea typeface="+mn-ea"/>
                <a:cs typeface="+mn-cs"/>
              </a:rPr>
              <a:t>đó</a:t>
            </a:r>
            <a:r>
              <a:rPr kumimoji="0" lang="en-US" sz="3999" b="0" i="0" u="none" strike="noStrike" kern="1200" cap="none" spc="0" normalizeH="0" baseline="0" noProof="0" dirty="0">
                <a:ln>
                  <a:noFill/>
                </a:ln>
                <a:solidFill>
                  <a:srgbClr val="000000"/>
                </a:solidFill>
                <a:effectLst/>
                <a:uLnTx/>
                <a:uFillTx/>
                <a:latin typeface="Calibri"/>
                <a:ea typeface="+mn-ea"/>
                <a:cs typeface="+mn-cs"/>
              </a:rPr>
              <a:t>, </a:t>
            </a:r>
            <a:r>
              <a:rPr kumimoji="0" lang="en-US" sz="3999" b="0" i="0" u="none" strike="noStrike" kern="1200" cap="none" spc="0" normalizeH="0" baseline="0" noProof="0" dirty="0" err="1">
                <a:ln>
                  <a:noFill/>
                </a:ln>
                <a:solidFill>
                  <a:srgbClr val="000000"/>
                </a:solidFill>
                <a:effectLst/>
                <a:uLnTx/>
                <a:uFillTx/>
                <a:latin typeface="Calibri"/>
                <a:ea typeface="+mn-ea"/>
                <a:cs typeface="+mn-cs"/>
              </a:rPr>
              <a:t>em</a:t>
            </a:r>
            <a:r>
              <a:rPr kumimoji="0" lang="en-US" sz="3999" b="0" i="0" u="none" strike="noStrike" kern="1200" cap="none" spc="0" normalizeH="0" baseline="0" noProof="0" dirty="0">
                <a:ln>
                  <a:noFill/>
                </a:ln>
                <a:solidFill>
                  <a:srgbClr val="000000"/>
                </a:solidFill>
                <a:effectLst/>
                <a:uLnTx/>
                <a:uFillTx/>
                <a:latin typeface="Calibri"/>
                <a:ea typeface="+mn-ea"/>
                <a:cs typeface="+mn-cs"/>
              </a:rPr>
              <a:t> </a:t>
            </a:r>
            <a:r>
              <a:rPr kumimoji="0" lang="en-US" sz="3999" b="0" i="0" u="none" strike="noStrike" kern="1200" cap="none" spc="0" normalizeH="0" baseline="0" noProof="0" dirty="0" err="1">
                <a:ln>
                  <a:noFill/>
                </a:ln>
                <a:solidFill>
                  <a:srgbClr val="000000"/>
                </a:solidFill>
                <a:effectLst/>
                <a:uLnTx/>
                <a:uFillTx/>
                <a:latin typeface="Calibri"/>
                <a:ea typeface="+mn-ea"/>
                <a:cs typeface="+mn-cs"/>
              </a:rPr>
              <a:t>thích</a:t>
            </a:r>
            <a:r>
              <a:rPr kumimoji="0" lang="en-US" sz="3999" b="0" i="0" u="none" strike="noStrike" kern="1200" cap="none" spc="0" normalizeH="0" baseline="0" noProof="0" dirty="0">
                <a:ln>
                  <a:noFill/>
                </a:ln>
                <a:solidFill>
                  <a:srgbClr val="000000"/>
                </a:solidFill>
                <a:effectLst/>
                <a:uLnTx/>
                <a:uFillTx/>
                <a:latin typeface="Calibri"/>
                <a:ea typeface="+mn-ea"/>
                <a:cs typeface="+mn-cs"/>
              </a:rPr>
              <a:t> </a:t>
            </a:r>
            <a:r>
              <a:rPr kumimoji="0" lang="en-US" sz="3999" b="0" i="0" u="none" strike="noStrike" kern="1200" cap="none" spc="0" normalizeH="0" baseline="0" noProof="0" dirty="0" err="1">
                <a:ln>
                  <a:noFill/>
                </a:ln>
                <a:solidFill>
                  <a:srgbClr val="000000"/>
                </a:solidFill>
                <a:effectLst/>
                <a:uLnTx/>
                <a:uFillTx/>
                <a:latin typeface="Calibri"/>
                <a:ea typeface="+mn-ea"/>
                <a:cs typeface="+mn-cs"/>
              </a:rPr>
              <a:t>đồ</a:t>
            </a:r>
            <a:r>
              <a:rPr kumimoji="0" lang="en-US" sz="3999" b="0" i="0" u="none" strike="noStrike" kern="1200" cap="none" spc="0" normalizeH="0" baseline="0" noProof="0" dirty="0">
                <a:ln>
                  <a:noFill/>
                </a:ln>
                <a:solidFill>
                  <a:srgbClr val="000000"/>
                </a:solidFill>
                <a:effectLst/>
                <a:uLnTx/>
                <a:uFillTx/>
                <a:latin typeface="Calibri"/>
                <a:ea typeface="+mn-ea"/>
                <a:cs typeface="+mn-cs"/>
              </a:rPr>
              <a:t> </a:t>
            </a:r>
            <a:r>
              <a:rPr kumimoji="0" lang="en-US" sz="3999" b="0" i="0" u="none" strike="noStrike" kern="1200" cap="none" spc="0" normalizeH="0" baseline="0" noProof="0" dirty="0" err="1">
                <a:ln>
                  <a:noFill/>
                </a:ln>
                <a:solidFill>
                  <a:srgbClr val="000000"/>
                </a:solidFill>
                <a:effectLst/>
                <a:uLnTx/>
                <a:uFillTx/>
                <a:latin typeface="Calibri"/>
                <a:ea typeface="+mn-ea"/>
                <a:cs typeface="+mn-cs"/>
              </a:rPr>
              <a:t>dùng</a:t>
            </a:r>
            <a:r>
              <a:rPr kumimoji="0" lang="en-US" sz="3999" b="0" i="0" u="none" strike="noStrike" kern="1200" cap="none" spc="0" normalizeH="0" baseline="0" noProof="0" dirty="0">
                <a:ln>
                  <a:noFill/>
                </a:ln>
                <a:solidFill>
                  <a:srgbClr val="000000"/>
                </a:solidFill>
                <a:effectLst/>
                <a:uLnTx/>
                <a:uFillTx/>
                <a:latin typeface="Calibri"/>
                <a:ea typeface="+mn-ea"/>
                <a:cs typeface="+mn-cs"/>
              </a:rPr>
              <a:t> </a:t>
            </a:r>
            <a:r>
              <a:rPr kumimoji="0" lang="en-US" sz="3999" b="0" i="0" u="none" strike="noStrike" kern="1200" cap="none" spc="0" normalizeH="0" baseline="0" noProof="0" dirty="0" err="1">
                <a:ln>
                  <a:noFill/>
                </a:ln>
                <a:solidFill>
                  <a:srgbClr val="000000"/>
                </a:solidFill>
                <a:effectLst/>
                <a:uLnTx/>
                <a:uFillTx/>
                <a:latin typeface="Calibri"/>
                <a:ea typeface="+mn-ea"/>
                <a:cs typeface="+mn-cs"/>
              </a:rPr>
              <a:t>nào</a:t>
            </a:r>
            <a:r>
              <a:rPr kumimoji="0" lang="en-US" sz="3999" b="0" i="0" u="none" strike="noStrike" kern="1200" cap="none" spc="0" normalizeH="0" baseline="0" noProof="0" dirty="0">
                <a:ln>
                  <a:noFill/>
                </a:ln>
                <a:solidFill>
                  <a:srgbClr val="000000"/>
                </a:solidFill>
                <a:effectLst/>
                <a:uLnTx/>
                <a:uFillTx/>
                <a:latin typeface="Calibri"/>
                <a:ea typeface="+mn-ea"/>
                <a:cs typeface="+mn-cs"/>
              </a:rPr>
              <a:t> </a:t>
            </a:r>
            <a:r>
              <a:rPr kumimoji="0" lang="en-US" sz="3999" b="0" i="0" u="none" strike="noStrike" kern="1200" cap="none" spc="0" normalizeH="0" baseline="0" noProof="0" dirty="0" err="1">
                <a:ln>
                  <a:noFill/>
                </a:ln>
                <a:solidFill>
                  <a:srgbClr val="000000"/>
                </a:solidFill>
                <a:effectLst/>
                <a:uLnTx/>
                <a:uFillTx/>
                <a:latin typeface="Calibri"/>
                <a:ea typeface="+mn-ea"/>
                <a:cs typeface="+mn-cs"/>
              </a:rPr>
              <a:t>nhất</a:t>
            </a:r>
            <a:r>
              <a:rPr kumimoji="0" lang="en-US" sz="3999" b="0" i="0" u="none" strike="noStrike" kern="1200" cap="none" spc="0" normalizeH="0" baseline="0" noProof="0" dirty="0">
                <a:ln>
                  <a:noFill/>
                </a:ln>
                <a:solidFill>
                  <a:srgbClr val="000000"/>
                </a:solidFill>
                <a:effectLst/>
                <a:uLnTx/>
                <a:uFillTx/>
                <a:latin typeface="Calibri"/>
                <a:ea typeface="+mn-ea"/>
                <a:cs typeface="+mn-cs"/>
              </a:rPr>
              <a:t>. </a:t>
            </a:r>
            <a:r>
              <a:rPr kumimoji="0" lang="en-US" sz="3999" b="0" i="0" u="none" strike="noStrike" kern="1200" cap="none" spc="0" normalizeH="0" baseline="0" noProof="0" dirty="0" err="1">
                <a:ln>
                  <a:noFill/>
                </a:ln>
                <a:solidFill>
                  <a:srgbClr val="000000"/>
                </a:solidFill>
                <a:effectLst/>
                <a:uLnTx/>
                <a:uFillTx/>
                <a:latin typeface="Calibri"/>
                <a:ea typeface="+mn-ea"/>
                <a:cs typeface="+mn-cs"/>
              </a:rPr>
              <a:t>Vì</a:t>
            </a:r>
            <a:r>
              <a:rPr kumimoji="0" lang="en-US" sz="3999" b="0" i="0" u="none" strike="noStrike" kern="1200" cap="none" spc="0" normalizeH="0" baseline="0" noProof="0" dirty="0">
                <a:ln>
                  <a:noFill/>
                </a:ln>
                <a:solidFill>
                  <a:srgbClr val="000000"/>
                </a:solidFill>
                <a:effectLst/>
                <a:uLnTx/>
                <a:uFillTx/>
                <a:latin typeface="Calibri"/>
                <a:ea typeface="+mn-ea"/>
                <a:cs typeface="+mn-cs"/>
              </a:rPr>
              <a:t> </a:t>
            </a:r>
            <a:r>
              <a:rPr kumimoji="0" lang="en-US" sz="3999" b="0" i="0" u="none" strike="noStrike" kern="1200" cap="none" spc="0" normalizeH="0" baseline="0" noProof="0" dirty="0" err="1">
                <a:ln>
                  <a:noFill/>
                </a:ln>
                <a:solidFill>
                  <a:srgbClr val="000000"/>
                </a:solidFill>
                <a:effectLst/>
                <a:uLnTx/>
                <a:uFillTx/>
                <a:latin typeface="Calibri"/>
                <a:ea typeface="+mn-ea"/>
                <a:cs typeface="+mn-cs"/>
              </a:rPr>
              <a:t>sao</a:t>
            </a:r>
            <a:r>
              <a:rPr kumimoji="0" lang="en-US" sz="3999" b="0" i="0" u="none" strike="noStrike" kern="1200" cap="none" spc="0" normalizeH="0" baseline="0" noProof="0" dirty="0">
                <a:ln>
                  <a:noFill/>
                </a:ln>
                <a:solidFill>
                  <a:srgbClr val="000000"/>
                </a:solidFill>
                <a:effectLst/>
                <a:uLnTx/>
                <a:uFillTx/>
                <a:latin typeface="Calibri"/>
                <a:ea typeface="+mn-ea"/>
                <a:cs typeface="+mn-cs"/>
              </a:rPr>
              <a:t>?</a:t>
            </a:r>
          </a:p>
        </p:txBody>
      </p:sp>
    </p:spTree>
    <p:extLst>
      <p:ext uri="{BB962C8B-B14F-4D97-AF65-F5344CB8AC3E}">
        <p14:creationId xmlns:p14="http://schemas.microsoft.com/office/powerpoint/2010/main" val="11021907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8F7B39A-D20B-44A5-805E-EA69C12B08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75520" y="613860"/>
            <a:ext cx="8640960" cy="4975380"/>
          </a:xfrm>
          <a:prstGeom prst="rect">
            <a:avLst/>
          </a:prstGeom>
        </p:spPr>
      </p:pic>
      <p:pic>
        <p:nvPicPr>
          <p:cNvPr id="6" name="Picture 5">
            <a:extLst>
              <a:ext uri="{FF2B5EF4-FFF2-40B4-BE49-F238E27FC236}">
                <a16:creationId xmlns:a16="http://schemas.microsoft.com/office/drawing/2014/main" id="{BF5168D2-288F-4480-9AD2-2386556332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191" y="2486886"/>
            <a:ext cx="3251723" cy="4149530"/>
          </a:xfrm>
          <a:prstGeom prst="rect">
            <a:avLst/>
          </a:prstGeom>
        </p:spPr>
      </p:pic>
      <p:pic>
        <p:nvPicPr>
          <p:cNvPr id="7" name="Picture 6">
            <a:extLst>
              <a:ext uri="{FF2B5EF4-FFF2-40B4-BE49-F238E27FC236}">
                <a16:creationId xmlns:a16="http://schemas.microsoft.com/office/drawing/2014/main" id="{17A2FF2D-11BA-4AF8-B477-0F53733D75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3352" y="3071668"/>
            <a:ext cx="3447150" cy="3447150"/>
          </a:xfrm>
          <a:prstGeom prst="rect">
            <a:avLst/>
          </a:prstGeom>
        </p:spPr>
      </p:pic>
      <p:sp>
        <p:nvSpPr>
          <p:cNvPr id="3" name="TextBox 2">
            <a:extLst>
              <a:ext uri="{FF2B5EF4-FFF2-40B4-BE49-F238E27FC236}">
                <a16:creationId xmlns:a16="http://schemas.microsoft.com/office/drawing/2014/main" id="{B72E8B54-4BD6-3C42-A8CD-13800DD0EB20}"/>
              </a:ext>
            </a:extLst>
          </p:cNvPr>
          <p:cNvSpPr txBox="1"/>
          <p:nvPr/>
        </p:nvSpPr>
        <p:spPr>
          <a:xfrm>
            <a:off x="3399183" y="2156791"/>
            <a:ext cx="6331226"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THỰC</a:t>
            </a:r>
            <a:r>
              <a:rPr kumimoji="0" lang="en-US" sz="8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HÀNH</a:t>
            </a:r>
            <a:endPar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762906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27" name="图片 26"/>
          <p:cNvPicPr>
            <a:picLocks noChangeAspect="1"/>
          </p:cNvPicPr>
          <p:nvPr/>
        </p:nvPicPr>
        <p:blipFill rotWithShape="1">
          <a:blip r:embed="rId3">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grpSp>
        <p:nvGrpSpPr>
          <p:cNvPr id="7" name="Group 6">
            <a:extLst>
              <a:ext uri="{FF2B5EF4-FFF2-40B4-BE49-F238E27FC236}">
                <a16:creationId xmlns:a16="http://schemas.microsoft.com/office/drawing/2014/main" id="{2FFEB7A2-48E0-CF84-472F-563A42DA2A01}"/>
              </a:ext>
            </a:extLst>
          </p:cNvPr>
          <p:cNvGrpSpPr/>
          <p:nvPr/>
        </p:nvGrpSpPr>
        <p:grpSpPr>
          <a:xfrm>
            <a:off x="-6" y="-118503"/>
            <a:ext cx="2036619" cy="1858685"/>
            <a:chOff x="-2" y="-128573"/>
            <a:chExt cx="2036619" cy="1858685"/>
          </a:xfrm>
        </p:grpSpPr>
        <p:pic>
          <p:nvPicPr>
            <p:cNvPr id="6" name="图片 4">
              <a:extLst>
                <a:ext uri="{FF2B5EF4-FFF2-40B4-BE49-F238E27FC236}">
                  <a16:creationId xmlns:a16="http://schemas.microsoft.com/office/drawing/2014/main" id="{7FBFF215-6C8E-6D44-BC86-10D960F354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251" t="68770"/>
            <a:stretch/>
          </p:blipFill>
          <p:spPr>
            <a:xfrm flipH="1">
              <a:off x="-2" y="-128573"/>
              <a:ext cx="2036619" cy="1858685"/>
            </a:xfrm>
            <a:prstGeom prst="rect">
              <a:avLst/>
            </a:prstGeom>
          </p:spPr>
        </p:pic>
        <p:sp>
          <p:nvSpPr>
            <p:cNvPr id="2" name="TextBox 1">
              <a:extLst>
                <a:ext uri="{FF2B5EF4-FFF2-40B4-BE49-F238E27FC236}">
                  <a16:creationId xmlns:a16="http://schemas.microsoft.com/office/drawing/2014/main" id="{DE5CFB0B-BFBB-F04E-BFF4-BB64CC793E21}"/>
                </a:ext>
              </a:extLst>
            </p:cNvPr>
            <p:cNvSpPr txBox="1"/>
            <p:nvPr/>
          </p:nvSpPr>
          <p:spPr>
            <a:xfrm>
              <a:off x="602670" y="160985"/>
              <a:ext cx="831273" cy="132343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VN" sz="8000" b="0" i="0" u="none" strike="noStrike" kern="1200" cap="none" spc="0" normalizeH="0" baseline="0" noProof="0" dirty="0">
                  <a:ln>
                    <a:noFill/>
                  </a:ln>
                  <a:solidFill>
                    <a:srgbClr val="B1511B"/>
                  </a:solidFill>
                  <a:effectLst/>
                  <a:uLnTx/>
                  <a:uFillTx/>
                  <a:latin typeface="Cambria" panose="02040503050406030204" pitchFamily="18" charset="0"/>
                  <a:ea typeface="Cambria" panose="02040503050406030204" pitchFamily="18" charset="0"/>
                </a:rPr>
                <a:t>2</a:t>
              </a:r>
            </a:p>
          </p:txBody>
        </p:sp>
      </p:grpSp>
      <p:sp>
        <p:nvSpPr>
          <p:cNvPr id="4" name="TextBox 3">
            <a:extLst>
              <a:ext uri="{FF2B5EF4-FFF2-40B4-BE49-F238E27FC236}">
                <a16:creationId xmlns:a16="http://schemas.microsoft.com/office/drawing/2014/main" id="{B9F35D2A-FAAC-274A-A638-45671527D457}"/>
              </a:ext>
            </a:extLst>
          </p:cNvPr>
          <p:cNvSpPr txBox="1"/>
          <p:nvPr/>
        </p:nvSpPr>
        <p:spPr>
          <a:xfrm>
            <a:off x="2036612" y="397329"/>
            <a:ext cx="10490668" cy="70788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VN" sz="4000" b="0" i="0" u="none" strike="noStrike" kern="1200" cap="none" spc="0" normalizeH="0" baseline="0" noProof="0" dirty="0">
                <a:ln>
                  <a:noFill/>
                </a:ln>
                <a:solidFill>
                  <a:srgbClr val="B1511B"/>
                </a:solidFill>
                <a:effectLst/>
                <a:uLnTx/>
                <a:uFillTx/>
                <a:latin typeface="Cambria" panose="02040503050406030204" pitchFamily="18" charset="0"/>
                <a:ea typeface="Cambria" panose="02040503050406030204" pitchFamily="18" charset="0"/>
              </a:rPr>
              <a:t>Viết 3– câu tả một đồ dùng học tập của em.</a:t>
            </a:r>
          </a:p>
        </p:txBody>
      </p:sp>
      <p:sp>
        <p:nvSpPr>
          <p:cNvPr id="5" name="Rounded Rectangle 4">
            <a:extLst>
              <a:ext uri="{FF2B5EF4-FFF2-40B4-BE49-F238E27FC236}">
                <a16:creationId xmlns:a16="http://schemas.microsoft.com/office/drawing/2014/main" id="{E442BCC8-46FD-BD44-BF88-79DCFC2B2FE8}"/>
              </a:ext>
            </a:extLst>
          </p:cNvPr>
          <p:cNvSpPr/>
          <p:nvPr/>
        </p:nvSpPr>
        <p:spPr>
          <a:xfrm>
            <a:off x="4876800" y="2673525"/>
            <a:ext cx="2757055" cy="1399310"/>
          </a:xfrm>
          <a:prstGeom prst="roundRect">
            <a:avLst>
              <a:gd name="adj" fmla="val 41089"/>
            </a:avLst>
          </a:prstGeom>
          <a:solidFill>
            <a:schemeClr val="accent4">
              <a:lumMod val="20000"/>
              <a:lumOff val="80000"/>
            </a:schemeClr>
          </a:solidFill>
          <a:ln w="38100">
            <a:solidFill>
              <a:schemeClr val="accent2">
                <a:lumMod val="50000"/>
              </a:schemeClr>
            </a:solidFill>
            <a:extLst>
              <a:ext uri="{C807C97D-BFC1-408E-A445-0C87EB9F89A2}">
                <ask:lineSketchStyleProps xmlns:ask="http://schemas.microsoft.com/office/drawing/2018/sketchyshapes">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B1511B"/>
                </a:solidFill>
                <a:effectLst/>
                <a:uLnTx/>
                <a:uFillTx/>
                <a:latin typeface="Cambria" panose="02040503050406030204" pitchFamily="18" charset="0"/>
                <a:ea typeface="Cambria" panose="02040503050406030204" pitchFamily="18" charset="0"/>
              </a:rPr>
              <a:t>Tả đồ dùng học tập</a:t>
            </a:r>
          </a:p>
        </p:txBody>
      </p:sp>
      <p:cxnSp>
        <p:nvCxnSpPr>
          <p:cNvPr id="8" name="Straight Connector 7">
            <a:extLst>
              <a:ext uri="{FF2B5EF4-FFF2-40B4-BE49-F238E27FC236}">
                <a16:creationId xmlns:a16="http://schemas.microsoft.com/office/drawing/2014/main" id="{7A1CD99C-B602-084C-8365-DDD22F6D41F1}"/>
              </a:ext>
            </a:extLst>
          </p:cNvPr>
          <p:cNvCxnSpPr>
            <a:cxnSpLocks/>
          </p:cNvCxnSpPr>
          <p:nvPr/>
        </p:nvCxnSpPr>
        <p:spPr>
          <a:xfrm>
            <a:off x="3754582" y="2745845"/>
            <a:ext cx="1226125" cy="328090"/>
          </a:xfrm>
          <a:prstGeom prst="line">
            <a:avLst/>
          </a:prstGeom>
          <a:ln w="3810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C7E38039-87D2-C646-B480-50248336FD1C}"/>
              </a:ext>
            </a:extLst>
          </p:cNvPr>
          <p:cNvSpPr/>
          <p:nvPr/>
        </p:nvSpPr>
        <p:spPr>
          <a:xfrm>
            <a:off x="775855" y="1740182"/>
            <a:ext cx="3131127" cy="1680352"/>
          </a:xfrm>
          <a:prstGeom prst="ellipse">
            <a:avLst/>
          </a:prstGeom>
          <a:solidFill>
            <a:srgbClr val="F39800"/>
          </a:solidFill>
          <a:ln w="38100">
            <a:solidFill>
              <a:schemeClr val="accent2">
                <a:lumMod val="50000"/>
              </a:schemeClr>
            </a:solidFill>
            <a:extLst>
              <a:ext uri="{C807C97D-BFC1-408E-A445-0C87EB9F89A2}">
                <ask:lineSketchStyleProps xmlns:ask="http://schemas.microsoft.com/office/drawing/2018/sketchyshapes">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585"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2800" b="0" i="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chọn</a:t>
            </a: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tả</a:t>
            </a: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dùng</a:t>
            </a: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học</a:t>
            </a: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tập</a:t>
            </a: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VN"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16DE8F3A-00B5-F14A-9A6C-E32D7573D08F}"/>
              </a:ext>
            </a:extLst>
          </p:cNvPr>
          <p:cNvCxnSpPr>
            <a:cxnSpLocks/>
          </p:cNvCxnSpPr>
          <p:nvPr/>
        </p:nvCxnSpPr>
        <p:spPr>
          <a:xfrm flipV="1">
            <a:off x="7633855" y="2580358"/>
            <a:ext cx="969818" cy="359675"/>
          </a:xfrm>
          <a:prstGeom prst="line">
            <a:avLst/>
          </a:prstGeom>
          <a:ln w="3810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51FD8B84-DD1B-1B49-B586-F4AC5F5F9DDF}"/>
              </a:ext>
            </a:extLst>
          </p:cNvPr>
          <p:cNvSpPr/>
          <p:nvPr/>
        </p:nvSpPr>
        <p:spPr>
          <a:xfrm>
            <a:off x="8717972" y="1209337"/>
            <a:ext cx="3138051" cy="2655482"/>
          </a:xfrm>
          <a:prstGeom prst="ellipse">
            <a:avLst/>
          </a:prstGeom>
          <a:solidFill>
            <a:srgbClr val="F39800"/>
          </a:solidFill>
          <a:ln w="38100">
            <a:solidFill>
              <a:schemeClr val="accent2">
                <a:lumMod val="50000"/>
              </a:schemeClr>
            </a:solidFill>
            <a:extLst>
              <a:ext uri="{C807C97D-BFC1-408E-A445-0C87EB9F89A2}">
                <ask:lineSketchStyleProps xmlns:ask="http://schemas.microsoft.com/office/drawing/2018/sketchyshapes" sd="86837363">
                  <a:custGeom>
                    <a:avLst/>
                    <a:gdLst>
                      <a:gd name="connsiteX0" fmla="*/ 0 w 3138051"/>
                      <a:gd name="connsiteY0" fmla="*/ 1327741 h 2655482"/>
                      <a:gd name="connsiteX1" fmla="*/ 1569026 w 3138051"/>
                      <a:gd name="connsiteY1" fmla="*/ 0 h 2655482"/>
                      <a:gd name="connsiteX2" fmla="*/ 3138052 w 3138051"/>
                      <a:gd name="connsiteY2" fmla="*/ 1327741 h 2655482"/>
                      <a:gd name="connsiteX3" fmla="*/ 1569026 w 3138051"/>
                      <a:gd name="connsiteY3" fmla="*/ 2655482 h 2655482"/>
                      <a:gd name="connsiteX4" fmla="*/ 0 w 3138051"/>
                      <a:gd name="connsiteY4" fmla="*/ 1327741 h 2655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051" h="2655482" fill="none" extrusionOk="0">
                        <a:moveTo>
                          <a:pt x="0" y="1327741"/>
                        </a:moveTo>
                        <a:cubicBezTo>
                          <a:pt x="101493" y="827348"/>
                          <a:pt x="738703" y="4754"/>
                          <a:pt x="1569026" y="0"/>
                        </a:cubicBezTo>
                        <a:cubicBezTo>
                          <a:pt x="2452384" y="70856"/>
                          <a:pt x="3035590" y="612244"/>
                          <a:pt x="3138052" y="1327741"/>
                        </a:cubicBezTo>
                        <a:cubicBezTo>
                          <a:pt x="2935099" y="2050755"/>
                          <a:pt x="2412661" y="2635649"/>
                          <a:pt x="1569026" y="2655482"/>
                        </a:cubicBezTo>
                        <a:cubicBezTo>
                          <a:pt x="782487" y="2635920"/>
                          <a:pt x="-117002" y="1917076"/>
                          <a:pt x="0" y="1327741"/>
                        </a:cubicBezTo>
                        <a:close/>
                      </a:path>
                      <a:path w="3138051" h="2655482" stroke="0" extrusionOk="0">
                        <a:moveTo>
                          <a:pt x="0" y="1327741"/>
                        </a:moveTo>
                        <a:cubicBezTo>
                          <a:pt x="29886" y="691520"/>
                          <a:pt x="738741" y="-89305"/>
                          <a:pt x="1569026" y="0"/>
                        </a:cubicBezTo>
                        <a:cubicBezTo>
                          <a:pt x="2403721" y="-70965"/>
                          <a:pt x="3311022" y="560041"/>
                          <a:pt x="3138052" y="1327741"/>
                        </a:cubicBezTo>
                        <a:cubicBezTo>
                          <a:pt x="3175232" y="2066830"/>
                          <a:pt x="2584661" y="2444655"/>
                          <a:pt x="1569026" y="2655482"/>
                        </a:cubicBezTo>
                        <a:cubicBezTo>
                          <a:pt x="753638" y="2792027"/>
                          <a:pt x="-6596" y="2031949"/>
                          <a:pt x="0" y="1327741"/>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585"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2800" b="0" i="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dùng</a:t>
            </a: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dạng</a:t>
            </a: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màu</a:t>
            </a: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sắc</a:t>
            </a: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ra </a:t>
            </a:r>
            <a:r>
              <a:rPr kumimoji="0" lang="en-US" sz="2800" b="0" i="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sao</a:t>
            </a: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cxnSp>
        <p:nvCxnSpPr>
          <p:cNvPr id="19" name="Straight Connector 18">
            <a:extLst>
              <a:ext uri="{FF2B5EF4-FFF2-40B4-BE49-F238E27FC236}">
                <a16:creationId xmlns:a16="http://schemas.microsoft.com/office/drawing/2014/main" id="{49726672-7ECB-854A-8111-7566017D7A31}"/>
              </a:ext>
            </a:extLst>
          </p:cNvPr>
          <p:cNvCxnSpPr>
            <a:cxnSpLocks/>
          </p:cNvCxnSpPr>
          <p:nvPr/>
        </p:nvCxnSpPr>
        <p:spPr>
          <a:xfrm flipV="1">
            <a:off x="3764975" y="3917967"/>
            <a:ext cx="1215732" cy="888742"/>
          </a:xfrm>
          <a:prstGeom prst="line">
            <a:avLst/>
          </a:prstGeom>
          <a:ln w="3810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F7C7DC2F-CA93-1E43-8145-C87D2F0DF026}"/>
              </a:ext>
            </a:extLst>
          </p:cNvPr>
          <p:cNvSpPr/>
          <p:nvPr/>
        </p:nvSpPr>
        <p:spPr>
          <a:xfrm>
            <a:off x="602670" y="3801046"/>
            <a:ext cx="3314705" cy="2405790"/>
          </a:xfrm>
          <a:prstGeom prst="ellipse">
            <a:avLst/>
          </a:prstGeom>
          <a:solidFill>
            <a:srgbClr val="F39800"/>
          </a:solidFill>
          <a:ln w="38100">
            <a:solidFill>
              <a:schemeClr val="accent2">
                <a:lumMod val="50000"/>
              </a:schemeClr>
            </a:solidFill>
            <a:extLst>
              <a:ext uri="{C807C97D-BFC1-408E-A445-0C87EB9F89A2}">
                <ask:lineSketchStyleProps xmlns:ask="http://schemas.microsoft.com/office/drawing/2018/sketchyshapes" sd="86837363">
                  <a:custGeom>
                    <a:avLst/>
                    <a:gdLst>
                      <a:gd name="connsiteX0" fmla="*/ 0 w 3314705"/>
                      <a:gd name="connsiteY0" fmla="*/ 1202895 h 2405790"/>
                      <a:gd name="connsiteX1" fmla="*/ 1657353 w 3314705"/>
                      <a:gd name="connsiteY1" fmla="*/ 0 h 2405790"/>
                      <a:gd name="connsiteX2" fmla="*/ 3314706 w 3314705"/>
                      <a:gd name="connsiteY2" fmla="*/ 1202895 h 2405790"/>
                      <a:gd name="connsiteX3" fmla="*/ 1657353 w 3314705"/>
                      <a:gd name="connsiteY3" fmla="*/ 2405790 h 2405790"/>
                      <a:gd name="connsiteX4" fmla="*/ 0 w 3314705"/>
                      <a:gd name="connsiteY4" fmla="*/ 1202895 h 24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705" h="2405790" fill="none" extrusionOk="0">
                        <a:moveTo>
                          <a:pt x="0" y="1202895"/>
                        </a:moveTo>
                        <a:cubicBezTo>
                          <a:pt x="65055" y="687837"/>
                          <a:pt x="907908" y="21771"/>
                          <a:pt x="1657353" y="0"/>
                        </a:cubicBezTo>
                        <a:cubicBezTo>
                          <a:pt x="2591735" y="80307"/>
                          <a:pt x="3138288" y="569191"/>
                          <a:pt x="3314706" y="1202895"/>
                        </a:cubicBezTo>
                        <a:cubicBezTo>
                          <a:pt x="3098356" y="1856281"/>
                          <a:pt x="2537417" y="2375265"/>
                          <a:pt x="1657353" y="2405790"/>
                        </a:cubicBezTo>
                        <a:cubicBezTo>
                          <a:pt x="910030" y="2364712"/>
                          <a:pt x="-34665" y="1824585"/>
                          <a:pt x="0" y="1202895"/>
                        </a:cubicBezTo>
                        <a:close/>
                      </a:path>
                      <a:path w="3314705" h="2405790" stroke="0" extrusionOk="0">
                        <a:moveTo>
                          <a:pt x="0" y="1202895"/>
                        </a:moveTo>
                        <a:cubicBezTo>
                          <a:pt x="78817" y="794552"/>
                          <a:pt x="813689" y="-176488"/>
                          <a:pt x="1657353" y="0"/>
                        </a:cubicBezTo>
                        <a:cubicBezTo>
                          <a:pt x="2514008" y="-130720"/>
                          <a:pt x="3436323" y="514361"/>
                          <a:pt x="3314706" y="1202895"/>
                        </a:cubicBezTo>
                        <a:cubicBezTo>
                          <a:pt x="3435379" y="1886054"/>
                          <a:pt x="2584906" y="2388507"/>
                          <a:pt x="1657353" y="2405790"/>
                        </a:cubicBezTo>
                        <a:cubicBezTo>
                          <a:pt x="786334" y="2524053"/>
                          <a:pt x="-13104" y="1809457"/>
                          <a:pt x="0" y="1202895"/>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585"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(4) </a:t>
            </a:r>
            <a:r>
              <a:rPr kumimoji="0" lang="en-US" sz="2800" b="0" i="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nhận</a:t>
            </a: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xét</a:t>
            </a: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hay </a:t>
            </a:r>
            <a:r>
              <a:rPr kumimoji="0" lang="en-US" sz="2800" b="0" i="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suy</a:t>
            </a: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nghĩ</a:t>
            </a: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dùng</a:t>
            </a: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VN"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22" name="Straight Connector 21">
            <a:extLst>
              <a:ext uri="{FF2B5EF4-FFF2-40B4-BE49-F238E27FC236}">
                <a16:creationId xmlns:a16="http://schemas.microsoft.com/office/drawing/2014/main" id="{638FB354-2D2A-824E-A946-E964C41D6D2F}"/>
              </a:ext>
            </a:extLst>
          </p:cNvPr>
          <p:cNvCxnSpPr>
            <a:cxnSpLocks/>
          </p:cNvCxnSpPr>
          <p:nvPr/>
        </p:nvCxnSpPr>
        <p:spPr>
          <a:xfrm>
            <a:off x="7367154" y="4001957"/>
            <a:ext cx="1427021" cy="459239"/>
          </a:xfrm>
          <a:prstGeom prst="line">
            <a:avLst/>
          </a:prstGeom>
          <a:ln w="3810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599E022C-8860-0D4D-8E4B-19F5155D4725}"/>
              </a:ext>
            </a:extLst>
          </p:cNvPr>
          <p:cNvSpPr/>
          <p:nvPr/>
        </p:nvSpPr>
        <p:spPr>
          <a:xfrm>
            <a:off x="8593280" y="4072835"/>
            <a:ext cx="3426000" cy="1680352"/>
          </a:xfrm>
          <a:prstGeom prst="ellipse">
            <a:avLst/>
          </a:prstGeom>
          <a:solidFill>
            <a:srgbClr val="F39800"/>
          </a:solidFill>
          <a:ln w="38100">
            <a:solidFill>
              <a:schemeClr val="accent2">
                <a:lumMod val="50000"/>
              </a:schemeClr>
            </a:solidFill>
            <a:extLst>
              <a:ext uri="{C807C97D-BFC1-408E-A445-0C87EB9F89A2}">
                <ask:lineSketchStyleProps xmlns:ask="http://schemas.microsoft.com/office/drawing/2018/sketchyshapes" sd="86837363">
                  <a:custGeom>
                    <a:avLst/>
                    <a:gdLst>
                      <a:gd name="connsiteX0" fmla="*/ 0 w 3426000"/>
                      <a:gd name="connsiteY0" fmla="*/ 840176 h 1680352"/>
                      <a:gd name="connsiteX1" fmla="*/ 1713000 w 3426000"/>
                      <a:gd name="connsiteY1" fmla="*/ 0 h 1680352"/>
                      <a:gd name="connsiteX2" fmla="*/ 3426000 w 3426000"/>
                      <a:gd name="connsiteY2" fmla="*/ 840176 h 1680352"/>
                      <a:gd name="connsiteX3" fmla="*/ 1713000 w 3426000"/>
                      <a:gd name="connsiteY3" fmla="*/ 1680352 h 1680352"/>
                      <a:gd name="connsiteX4" fmla="*/ 0 w 3426000"/>
                      <a:gd name="connsiteY4" fmla="*/ 840176 h 1680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000" h="1680352" fill="none" extrusionOk="0">
                        <a:moveTo>
                          <a:pt x="0" y="840176"/>
                        </a:moveTo>
                        <a:cubicBezTo>
                          <a:pt x="38322" y="464097"/>
                          <a:pt x="827809" y="7989"/>
                          <a:pt x="1713000" y="0"/>
                        </a:cubicBezTo>
                        <a:cubicBezTo>
                          <a:pt x="2669919" y="45759"/>
                          <a:pt x="3291873" y="399453"/>
                          <a:pt x="3426000" y="840176"/>
                        </a:cubicBezTo>
                        <a:cubicBezTo>
                          <a:pt x="3385719" y="1302152"/>
                          <a:pt x="2465633" y="1512928"/>
                          <a:pt x="1713000" y="1680352"/>
                        </a:cubicBezTo>
                        <a:cubicBezTo>
                          <a:pt x="828465" y="1665308"/>
                          <a:pt x="-72580" y="1214892"/>
                          <a:pt x="0" y="840176"/>
                        </a:cubicBezTo>
                        <a:close/>
                      </a:path>
                      <a:path w="3426000" h="1680352" stroke="0" extrusionOk="0">
                        <a:moveTo>
                          <a:pt x="0" y="840176"/>
                        </a:moveTo>
                        <a:cubicBezTo>
                          <a:pt x="64213" y="584723"/>
                          <a:pt x="816999" y="-123287"/>
                          <a:pt x="1713000" y="0"/>
                        </a:cubicBezTo>
                        <a:cubicBezTo>
                          <a:pt x="2654923" y="-9225"/>
                          <a:pt x="3546165" y="352256"/>
                          <a:pt x="3426000" y="840176"/>
                        </a:cubicBezTo>
                        <a:cubicBezTo>
                          <a:pt x="3550484" y="1323604"/>
                          <a:pt x="2671105" y="1663324"/>
                          <a:pt x="1713000" y="1680352"/>
                        </a:cubicBezTo>
                        <a:cubicBezTo>
                          <a:pt x="813641" y="1805003"/>
                          <a:pt x="-25191" y="1193114"/>
                          <a:pt x="0" y="84017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585"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2800" b="0" i="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Nó</a:t>
            </a: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giúp</a:t>
            </a: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ích</a:t>
            </a: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học</a:t>
            </a: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tập</a:t>
            </a: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830499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par>
                                <p:cTn id="45" presetID="16" presetClass="entr" presetSubtype="21"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0" grpId="0" animBg="1"/>
      <p:bldP spid="15" grpId="0" animBg="1"/>
      <p:bldP spid="20"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4" name="组合 3"/>
          <p:cNvGrpSpPr/>
          <p:nvPr/>
        </p:nvGrpSpPr>
        <p:grpSpPr>
          <a:xfrm>
            <a:off x="0" y="30160"/>
            <a:ext cx="3305175" cy="1684515"/>
            <a:chOff x="-1552575" y="-162031"/>
            <a:chExt cx="4886325" cy="2490364"/>
          </a:xfrm>
        </p:grpSpPr>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33067"/>
            <a:stretch/>
          </p:blipFill>
          <p:spPr>
            <a:xfrm>
              <a:off x="0" y="-162031"/>
              <a:ext cx="3333750" cy="2490364"/>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33067" r="33849"/>
            <a:stretch/>
          </p:blipFill>
          <p:spPr>
            <a:xfrm>
              <a:off x="-1552575" y="-162031"/>
              <a:ext cx="1647825" cy="2490364"/>
            </a:xfrm>
            <a:prstGeom prst="rect">
              <a:avLst/>
            </a:prstGeom>
          </p:spPr>
        </p:pic>
      </p:grpSp>
      <p:sp>
        <p:nvSpPr>
          <p:cNvPr id="28" name="Oval 27">
            <a:extLst>
              <a:ext uri="{FF2B5EF4-FFF2-40B4-BE49-F238E27FC236}">
                <a16:creationId xmlns:a16="http://schemas.microsoft.com/office/drawing/2014/main" id="{93B82481-223D-CF4C-BCB6-CF2EC674D247}"/>
              </a:ext>
            </a:extLst>
          </p:cNvPr>
          <p:cNvSpPr/>
          <p:nvPr/>
        </p:nvSpPr>
        <p:spPr>
          <a:xfrm>
            <a:off x="1224230" y="1230775"/>
            <a:ext cx="3131127" cy="1680352"/>
          </a:xfrm>
          <a:prstGeom prst="ellipse">
            <a:avLst/>
          </a:prstGeom>
          <a:solidFill>
            <a:srgbClr val="F39800"/>
          </a:solidFill>
          <a:ln w="38100">
            <a:solidFill>
              <a:schemeClr val="accent2">
                <a:lumMod val="50000"/>
              </a:schemeClr>
            </a:solidFill>
            <a:extLst>
              <a:ext uri="{C807C97D-BFC1-408E-A445-0C87EB9F89A2}">
                <ask:lineSketchStyleProps xmlns:ask="http://schemas.microsoft.com/office/drawing/2018/sketchyshapes">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585"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(1)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Em</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chọn</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tả</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đồ</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dùng</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học</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tập</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nào</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a:t>
            </a:r>
            <a:endParaRPr kumimoji="0" lang="en-VN"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2272C302-8476-3349-B264-5DD416E8F71C}"/>
              </a:ext>
            </a:extLst>
          </p:cNvPr>
          <p:cNvSpPr txBox="1"/>
          <p:nvPr/>
        </p:nvSpPr>
        <p:spPr>
          <a:xfrm>
            <a:off x="6096000" y="1808368"/>
            <a:ext cx="4087091" cy="646331"/>
          </a:xfrm>
          <a:prstGeom prst="rect">
            <a:avLst/>
          </a:prstGeom>
          <a:solidFill>
            <a:schemeClr val="accent4">
              <a:lumMod val="20000"/>
              <a:lumOff val="80000"/>
            </a:schemeClr>
          </a:solidFill>
          <a:ln w="57150">
            <a:solidFill>
              <a:schemeClr val="accent4">
                <a:lumMod val="50000"/>
              </a:schemeClr>
            </a:solidFill>
            <a:prstDash val="dashDot"/>
          </a:ln>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mn-cs"/>
              </a:rPr>
              <a:t>Bút</a:t>
            </a:r>
            <a:r>
              <a:rPr kumimoji="0" lang="en-US" sz="3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mn-cs"/>
              </a:rPr>
              <a:t>chì</a:t>
            </a:r>
            <a:r>
              <a:rPr kumimoji="0" lang="en-US" sz="3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mn-cs"/>
              </a:rPr>
              <a:t>thước</a:t>
            </a:r>
            <a:r>
              <a:rPr kumimoji="0" lang="en-US" sz="3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mn-cs"/>
              </a:rPr>
              <a:t>kẻ</a:t>
            </a:r>
            <a:r>
              <a:rPr kumimoji="0" lang="en-US" sz="3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a:t>
            </a:r>
            <a:r>
              <a:rPr kumimoji="0" lang="en-VN"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cxnSp>
        <p:nvCxnSpPr>
          <p:cNvPr id="31" name="Straight Connector 30">
            <a:extLst>
              <a:ext uri="{FF2B5EF4-FFF2-40B4-BE49-F238E27FC236}">
                <a16:creationId xmlns:a16="http://schemas.microsoft.com/office/drawing/2014/main" id="{E19A7F74-8227-EE4D-9801-ABD4EFE890C1}"/>
              </a:ext>
            </a:extLst>
          </p:cNvPr>
          <p:cNvCxnSpPr>
            <a:cxnSpLocks/>
            <a:endCxn id="30" idx="1"/>
          </p:cNvCxnSpPr>
          <p:nvPr/>
        </p:nvCxnSpPr>
        <p:spPr>
          <a:xfrm>
            <a:off x="4353462" y="2131533"/>
            <a:ext cx="1742538" cy="1"/>
          </a:xfrm>
          <a:prstGeom prst="line">
            <a:avLst/>
          </a:prstGeom>
          <a:ln w="3810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4098" name="Picture 2" descr="Mochila escolar, mochila s, mochila, Suministros escolares png | PNGEgg">
            <a:extLst>
              <a:ext uri="{FF2B5EF4-FFF2-40B4-BE49-F238E27FC236}">
                <a16:creationId xmlns:a16="http://schemas.microsoft.com/office/drawing/2014/main" id="{60DD8728-F26E-1E41-9257-04670F09BFE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659" b="97400" l="9556" r="92889">
                        <a14:foregroundMark x1="28000" y1="26436" x2="45333" y2="29902"/>
                        <a14:foregroundMark x1="45333" y1="29902" x2="34889" y2="39762"/>
                        <a14:foregroundMark x1="34889" y1="39762" x2="22889" y2="42579"/>
                        <a14:foregroundMark x1="22889" y1="42579" x2="16778" y2="50163"/>
                        <a14:foregroundMark x1="16778" y1="50163" x2="13444" y2="65655"/>
                        <a14:foregroundMark x1="13444" y1="65655" x2="13778" y2="73131"/>
                        <a14:foregroundMark x1="13778" y1="73131" x2="38333" y2="85590"/>
                        <a14:foregroundMark x1="38333" y1="85590" x2="81889" y2="82015"/>
                        <a14:foregroundMark x1="81889" y1="82015" x2="87444" y2="76490"/>
                        <a14:foregroundMark x1="87444" y1="76490" x2="82111" y2="70856"/>
                        <a14:foregroundMark x1="92889" y1="54388" x2="87333" y2="47671"/>
                        <a14:foregroundMark x1="41889" y1="6284" x2="49778" y2="5417"/>
                        <a14:foregroundMark x1="49778" y1="5417" x2="56889" y2="8234"/>
                        <a14:foregroundMark x1="56889" y1="8234" x2="57222" y2="8667"/>
                        <a14:foregroundMark x1="58111" y1="30878" x2="31000" y2="29902"/>
                        <a14:foregroundMark x1="31000" y1="29902" x2="26889" y2="21777"/>
                        <a14:foregroundMark x1="26889" y1="21777" x2="42556" y2="19393"/>
                        <a14:foregroundMark x1="42556" y1="19393" x2="43889" y2="31311"/>
                        <a14:foregroundMark x1="43889" y1="31311" x2="33556" y2="36728"/>
                        <a14:foregroundMark x1="33556" y1="36728" x2="27667" y2="33911"/>
                        <a14:foregroundMark x1="23667" y1="18635" x2="23667" y2="26977"/>
                        <a14:foregroundMark x1="23667" y1="26977" x2="26556" y2="19827"/>
                        <a14:foregroundMark x1="26556" y1="19827" x2="33000" y2="16035"/>
                        <a14:foregroundMark x1="33000" y1="16035" x2="43444" y2="17226"/>
                        <a14:foregroundMark x1="43444" y1="17226" x2="46667" y2="24269"/>
                        <a14:foregroundMark x1="46667" y1="24269" x2="46111" y2="28061"/>
                        <a14:foregroundMark x1="47333" y1="23185" x2="54778" y2="22860"/>
                        <a14:foregroundMark x1="54778" y1="22860" x2="73778" y2="23294"/>
                        <a14:foregroundMark x1="73778" y1="23294" x2="68000" y2="21018"/>
                        <a14:foregroundMark x1="45444" y1="4659" x2="50222" y2="5092"/>
                        <a14:foregroundMark x1="70889" y1="8126" x2="70667" y2="15926"/>
                        <a14:foregroundMark x1="72333" y1="9317" x2="73222" y2="20802"/>
                        <a14:foregroundMark x1="79667" y1="22427" x2="76556" y2="27844"/>
                        <a14:foregroundMark x1="84556" y1="48646" x2="87667" y2="73131"/>
                        <a14:foregroundMark x1="80667" y1="44420" x2="85222" y2="71614"/>
                        <a14:foregroundMark x1="85222" y1="71614" x2="84556" y2="71289"/>
                        <a14:foregroundMark x1="82111" y1="64464" x2="83000" y2="72373"/>
                        <a14:foregroundMark x1="12667" y1="44854" x2="11889" y2="85374"/>
                        <a14:foregroundMark x1="11889" y1="85374" x2="7444" y2="76273"/>
                        <a14:foregroundMark x1="7444" y1="76273" x2="9556" y2="56338"/>
                        <a14:foregroundMark x1="9556" y1="56338" x2="9556" y2="56338"/>
                        <a14:foregroundMark x1="29111" y1="90249" x2="47778" y2="90466"/>
                        <a14:foregroundMark x1="47778" y1="90466" x2="66111" y2="87324"/>
                        <a14:foregroundMark x1="66111" y1="87324" x2="42000" y2="91224"/>
                        <a14:foregroundMark x1="42000" y1="91224" x2="38000" y2="89924"/>
                        <a14:foregroundMark x1="44000" y1="44420" x2="44667" y2="67172"/>
                        <a14:foregroundMark x1="44667" y1="67172" x2="38778" y2="77898"/>
                        <a14:foregroundMark x1="38778" y1="77898" x2="29667" y2="74540"/>
                        <a14:foregroundMark x1="29667" y1="74540" x2="31444" y2="66522"/>
                        <a14:foregroundMark x1="31444" y1="66522" x2="41778" y2="57530"/>
                        <a14:foregroundMark x1="41778" y1="57530" x2="52333" y2="52763"/>
                        <a14:foregroundMark x1="52333" y1="52763" x2="61222" y2="58505"/>
                        <a14:foregroundMark x1="61222" y1="58505" x2="59556" y2="69122"/>
                        <a14:foregroundMark x1="59556" y1="69122" x2="48444" y2="75190"/>
                        <a14:foregroundMark x1="48444" y1="75190" x2="39000" y2="70748"/>
                        <a14:foregroundMark x1="40444" y1="43879" x2="41667" y2="52004"/>
                        <a14:foregroundMark x1="41667" y1="52004" x2="52333" y2="51463"/>
                        <a14:foregroundMark x1="52333" y1="51463" x2="46333" y2="45829"/>
                        <a14:foregroundMark x1="46333" y1="45829" x2="51556" y2="56880"/>
                        <a14:foregroundMark x1="51556" y1="56880" x2="45778" y2="65222"/>
                        <a14:foregroundMark x1="45778" y1="65222" x2="39000" y2="60563"/>
                        <a14:foregroundMark x1="39000" y1="60563" x2="46111" y2="47562"/>
                        <a14:foregroundMark x1="46111" y1="47562" x2="55333" y2="47346"/>
                        <a14:foregroundMark x1="55333" y1="47346" x2="56556" y2="56013"/>
                        <a14:foregroundMark x1="56556" y1="56013" x2="55222" y2="57963"/>
                        <a14:foregroundMark x1="59333" y1="71073" x2="73778" y2="75515"/>
                        <a14:foregroundMark x1="73778" y1="75515" x2="75667" y2="76815"/>
                        <a14:foregroundMark x1="31111" y1="97400" x2="53111" y2="96316"/>
                        <a14:foregroundMark x1="18667" y1="74106" x2="33444" y2="72914"/>
                        <a14:foregroundMark x1="19333" y1="19827" x2="21778" y2="23835"/>
                      </a14:backgroundRemoval>
                    </a14:imgEffect>
                  </a14:imgLayer>
                </a14:imgProps>
              </a:ext>
              <a:ext uri="{28A0092B-C50C-407E-A947-70E740481C1C}">
                <a14:useLocalDpi xmlns:a14="http://schemas.microsoft.com/office/drawing/2010/main" val="0"/>
              </a:ext>
            </a:extLst>
          </a:blip>
          <a:srcRect/>
          <a:stretch>
            <a:fillRect/>
          </a:stretch>
        </p:blipFill>
        <p:spPr bwMode="auto">
          <a:xfrm>
            <a:off x="6956520" y="2735708"/>
            <a:ext cx="3677069" cy="377135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ack School Vector Illustration White Background School Office Supplies  Stationery Stock Vector Image by ©Irina_illustrator #232346180">
            <a:extLst>
              <a:ext uri="{FF2B5EF4-FFF2-40B4-BE49-F238E27FC236}">
                <a16:creationId xmlns:a16="http://schemas.microsoft.com/office/drawing/2014/main" id="{34051501-8329-2C47-9900-9BA44A766A8D}"/>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6882" b="90000" l="7313" r="95313">
                        <a14:foregroundMark x1="58562" y1="32529" x2="50938" y2="29941"/>
                        <a14:foregroundMark x1="50938" y1="29941" x2="67125" y2="17588"/>
                        <a14:foregroundMark x1="67125" y1="17588" x2="87688" y2="21353"/>
                        <a14:foregroundMark x1="87688" y1="21353" x2="97000" y2="34235"/>
                        <a14:foregroundMark x1="97000" y1="34235" x2="95313" y2="47353"/>
                        <a14:foregroundMark x1="95313" y1="47353" x2="70750" y2="75412"/>
                        <a14:foregroundMark x1="70750" y1="75412" x2="65715" y2="75975"/>
                        <a14:foregroundMark x1="48819" y1="76707" x2="30813" y2="67941"/>
                        <a14:foregroundMark x1="30813" y1="67941" x2="23625" y2="72765"/>
                        <a14:foregroundMark x1="23625" y1="72765" x2="16750" y2="59353"/>
                        <a14:foregroundMark x1="16750" y1="59353" x2="17625" y2="50000"/>
                        <a14:foregroundMark x1="17625" y1="50000" x2="22813" y2="40353"/>
                        <a14:foregroundMark x1="22813" y1="40353" x2="28313" y2="36353"/>
                        <a14:foregroundMark x1="40125" y1="38588" x2="49250" y2="46000"/>
                        <a14:foregroundMark x1="49250" y1="46000" x2="50375" y2="54294"/>
                        <a14:foregroundMark x1="50375" y1="54294" x2="37063" y2="57294"/>
                        <a14:foregroundMark x1="37063" y1="57294" x2="28938" y2="52353"/>
                        <a14:foregroundMark x1="28938" y1="52353" x2="31250" y2="35176"/>
                        <a14:foregroundMark x1="31250" y1="35176" x2="43625" y2="23588"/>
                        <a14:foregroundMark x1="43625" y1="23588" x2="54813" y2="25118"/>
                        <a14:foregroundMark x1="54813" y1="25118" x2="69188" y2="33824"/>
                        <a14:foregroundMark x1="69188" y1="33824" x2="73000" y2="42765"/>
                        <a14:foregroundMark x1="73000" y1="42765" x2="68813" y2="49588"/>
                        <a14:foregroundMark x1="68813" y1="49588" x2="58438" y2="53059"/>
                        <a14:foregroundMark x1="58438" y1="53059" x2="47750" y2="52941"/>
                        <a14:foregroundMark x1="47750" y1="52941" x2="44438" y2="50882"/>
                        <a14:foregroundMark x1="68688" y1="50529" x2="67313" y2="59941"/>
                        <a14:foregroundMark x1="67313" y1="59941" x2="59875" y2="66941"/>
                        <a14:foregroundMark x1="59875" y1="66941" x2="51812" y2="68176"/>
                        <a14:foregroundMark x1="51812" y1="68176" x2="50313" y2="58824"/>
                        <a14:foregroundMark x1="50313" y1="58824" x2="59938" y2="40765"/>
                        <a14:foregroundMark x1="59938" y1="40765" x2="72250" y2="34059"/>
                        <a14:foregroundMark x1="72250" y1="34059" x2="80250" y2="35941"/>
                        <a14:foregroundMark x1="80250" y1="35941" x2="83063" y2="43412"/>
                        <a14:foregroundMark x1="83063" y1="43412" x2="80188" y2="51471"/>
                        <a14:foregroundMark x1="80188" y1="51471" x2="66938" y2="61824"/>
                        <a14:foregroundMark x1="55125" y1="65882" x2="63625" y2="62471"/>
                        <a14:foregroundMark x1="63625" y1="62471" x2="68875" y2="64235"/>
                        <a14:foregroundMark x1="71875" y1="71941" x2="69000" y2="78588"/>
                        <a14:foregroundMark x1="69000" y1="78588" x2="77938" y2="81235"/>
                        <a14:foregroundMark x1="77938" y1="81235" x2="83063" y2="74647"/>
                        <a14:foregroundMark x1="83063" y1="74647" x2="75750" y2="77118"/>
                        <a14:foregroundMark x1="75750" y1="77118" x2="70813" y2="72294"/>
                        <a14:foregroundMark x1="66750" y1="79176" x2="71688" y2="80824"/>
                        <a14:foregroundMark x1="71438" y1="81235" x2="79250" y2="82176"/>
                        <a14:foregroundMark x1="79250" y1="82176" x2="84563" y2="75412"/>
                        <a14:foregroundMark x1="84563" y1="75412" x2="81125" y2="72118"/>
                        <a14:foregroundMark x1="27063" y1="82647" x2="28313" y2="88294"/>
                        <a14:foregroundMark x1="41188" y1="83824" x2="47000" y2="85647"/>
                        <a14:foregroundMark x1="8375" y1="43647" x2="7313" y2="55529"/>
                        <a14:foregroundMark x1="55813" y1="7294" x2="53938" y2="21412"/>
                        <a14:foregroundMark x1="53938" y1="21412" x2="53000" y2="24235"/>
                        <a14:foregroundMark x1="61813" y1="6882" x2="60313" y2="13765"/>
                        <a14:foregroundMark x1="52563" y1="63647" x2="57313" y2="63412"/>
                        <a14:foregroundMark x1="15438" y1="16176" x2="17188" y2="16941"/>
                        <a14:foregroundMark x1="52563" y1="68706" x2="59438" y2="72412"/>
                        <a14:foregroundMark x1="59438" y1="72412" x2="65000" y2="69706"/>
                        <a14:backgroundMark x1="49813" y1="75765" x2="56625" y2="76765"/>
                        <a14:backgroundMark x1="78563" y1="68471" x2="77688" y2="74118"/>
                        <a14:backgroundMark x1="44875" y1="78000" x2="61187" y2="75941"/>
                        <a14:backgroundMark x1="61187" y1="75941" x2="65250" y2="76588"/>
                        <a14:backgroundMark x1="46375" y1="75176" x2="44188" y2="76588"/>
                      </a14:backgroundRemoval>
                    </a14:imgEffect>
                  </a14:imgLayer>
                </a14:imgProps>
              </a:ext>
              <a:ext uri="{28A0092B-C50C-407E-A947-70E740481C1C}">
                <a14:useLocalDpi xmlns:a14="http://schemas.microsoft.com/office/drawing/2010/main" val="0"/>
              </a:ext>
            </a:extLst>
          </a:blip>
          <a:srcRect/>
          <a:stretch>
            <a:fillRect/>
          </a:stretch>
        </p:blipFill>
        <p:spPr bwMode="auto">
          <a:xfrm rot="1865826">
            <a:off x="73531" y="2670456"/>
            <a:ext cx="4208293" cy="4471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165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dissolv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4" name="组合 3"/>
          <p:cNvGrpSpPr/>
          <p:nvPr/>
        </p:nvGrpSpPr>
        <p:grpSpPr>
          <a:xfrm>
            <a:off x="0" y="30160"/>
            <a:ext cx="3305175" cy="1684515"/>
            <a:chOff x="-1552575" y="-162031"/>
            <a:chExt cx="4886325" cy="2490364"/>
          </a:xfrm>
        </p:grpSpPr>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33067"/>
            <a:stretch/>
          </p:blipFill>
          <p:spPr>
            <a:xfrm>
              <a:off x="0" y="-162031"/>
              <a:ext cx="3333750" cy="2490364"/>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33067" r="33849"/>
            <a:stretch/>
          </p:blipFill>
          <p:spPr>
            <a:xfrm>
              <a:off x="-1552575" y="-162031"/>
              <a:ext cx="1647825" cy="2490364"/>
            </a:xfrm>
            <a:prstGeom prst="rect">
              <a:avLst/>
            </a:prstGeom>
          </p:spPr>
        </p:pic>
      </p:grpSp>
      <p:sp>
        <p:nvSpPr>
          <p:cNvPr id="30" name="TextBox 29">
            <a:extLst>
              <a:ext uri="{FF2B5EF4-FFF2-40B4-BE49-F238E27FC236}">
                <a16:creationId xmlns:a16="http://schemas.microsoft.com/office/drawing/2014/main" id="{2272C302-8476-3349-B264-5DD416E8F71C}"/>
              </a:ext>
            </a:extLst>
          </p:cNvPr>
          <p:cNvSpPr txBox="1"/>
          <p:nvPr/>
        </p:nvSpPr>
        <p:spPr>
          <a:xfrm>
            <a:off x="6096000" y="4820794"/>
            <a:ext cx="5611091" cy="1384995"/>
          </a:xfrm>
          <a:prstGeom prst="rect">
            <a:avLst/>
          </a:prstGeom>
          <a:solidFill>
            <a:schemeClr val="accent4">
              <a:lumMod val="20000"/>
              <a:lumOff val="80000"/>
            </a:schemeClr>
          </a:solidFill>
          <a:ln w="57150">
            <a:solidFill>
              <a:schemeClr val="accent4">
                <a:lumMod val="50000"/>
              </a:schemeClr>
            </a:solidFill>
            <a:prstDash val="dashDot"/>
          </a:ln>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Em thích đồ dùng đó/ Em thấy nó thật dễ thương/ Em thấy nó thật có ích…</a:t>
            </a:r>
          </a:p>
        </p:txBody>
      </p:sp>
      <p:cxnSp>
        <p:nvCxnSpPr>
          <p:cNvPr id="31" name="Straight Connector 30">
            <a:extLst>
              <a:ext uri="{FF2B5EF4-FFF2-40B4-BE49-F238E27FC236}">
                <a16:creationId xmlns:a16="http://schemas.microsoft.com/office/drawing/2014/main" id="{E19A7F74-8227-EE4D-9801-ABD4EFE890C1}"/>
              </a:ext>
            </a:extLst>
          </p:cNvPr>
          <p:cNvCxnSpPr>
            <a:cxnSpLocks/>
          </p:cNvCxnSpPr>
          <p:nvPr/>
        </p:nvCxnSpPr>
        <p:spPr>
          <a:xfrm flipV="1">
            <a:off x="3482193" y="962168"/>
            <a:ext cx="2048534" cy="525259"/>
          </a:xfrm>
          <a:prstGeom prst="line">
            <a:avLst/>
          </a:prstGeom>
          <a:ln w="3810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E08C22E1-45AF-5F43-B8F9-A24D5723C390}"/>
              </a:ext>
            </a:extLst>
          </p:cNvPr>
          <p:cNvSpPr/>
          <p:nvPr/>
        </p:nvSpPr>
        <p:spPr>
          <a:xfrm>
            <a:off x="344142" y="159686"/>
            <a:ext cx="3138051" cy="2655482"/>
          </a:xfrm>
          <a:prstGeom prst="ellipse">
            <a:avLst/>
          </a:prstGeom>
          <a:solidFill>
            <a:srgbClr val="F39800"/>
          </a:solidFill>
          <a:ln w="38100">
            <a:solidFill>
              <a:schemeClr val="accent2">
                <a:lumMod val="50000"/>
              </a:schemeClr>
            </a:solidFill>
            <a:extLst>
              <a:ext uri="{C807C97D-BFC1-408E-A445-0C87EB9F89A2}">
                <ask:lineSketchStyleProps xmlns:ask="http://schemas.microsoft.com/office/drawing/2018/sketchyshapes" sd="86837363">
                  <a:custGeom>
                    <a:avLst/>
                    <a:gdLst>
                      <a:gd name="connsiteX0" fmla="*/ 0 w 3138051"/>
                      <a:gd name="connsiteY0" fmla="*/ 1327741 h 2655482"/>
                      <a:gd name="connsiteX1" fmla="*/ 1569026 w 3138051"/>
                      <a:gd name="connsiteY1" fmla="*/ 0 h 2655482"/>
                      <a:gd name="connsiteX2" fmla="*/ 3138052 w 3138051"/>
                      <a:gd name="connsiteY2" fmla="*/ 1327741 h 2655482"/>
                      <a:gd name="connsiteX3" fmla="*/ 1569026 w 3138051"/>
                      <a:gd name="connsiteY3" fmla="*/ 2655482 h 2655482"/>
                      <a:gd name="connsiteX4" fmla="*/ 0 w 3138051"/>
                      <a:gd name="connsiteY4" fmla="*/ 1327741 h 2655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051" h="2655482" fill="none" extrusionOk="0">
                        <a:moveTo>
                          <a:pt x="0" y="1327741"/>
                        </a:moveTo>
                        <a:cubicBezTo>
                          <a:pt x="101493" y="827348"/>
                          <a:pt x="738703" y="4754"/>
                          <a:pt x="1569026" y="0"/>
                        </a:cubicBezTo>
                        <a:cubicBezTo>
                          <a:pt x="2452384" y="70856"/>
                          <a:pt x="3035590" y="612244"/>
                          <a:pt x="3138052" y="1327741"/>
                        </a:cubicBezTo>
                        <a:cubicBezTo>
                          <a:pt x="2935099" y="2050755"/>
                          <a:pt x="2412661" y="2635649"/>
                          <a:pt x="1569026" y="2655482"/>
                        </a:cubicBezTo>
                        <a:cubicBezTo>
                          <a:pt x="782487" y="2635920"/>
                          <a:pt x="-117002" y="1917076"/>
                          <a:pt x="0" y="1327741"/>
                        </a:cubicBezTo>
                        <a:close/>
                      </a:path>
                      <a:path w="3138051" h="2655482" stroke="0" extrusionOk="0">
                        <a:moveTo>
                          <a:pt x="0" y="1327741"/>
                        </a:moveTo>
                        <a:cubicBezTo>
                          <a:pt x="29886" y="691520"/>
                          <a:pt x="738741" y="-89305"/>
                          <a:pt x="1569026" y="0"/>
                        </a:cubicBezTo>
                        <a:cubicBezTo>
                          <a:pt x="2403721" y="-70965"/>
                          <a:pt x="3311022" y="560041"/>
                          <a:pt x="3138052" y="1327741"/>
                        </a:cubicBezTo>
                        <a:cubicBezTo>
                          <a:pt x="3175232" y="2066830"/>
                          <a:pt x="2584661" y="2444655"/>
                          <a:pt x="1569026" y="2655482"/>
                        </a:cubicBezTo>
                        <a:cubicBezTo>
                          <a:pt x="753638" y="2792027"/>
                          <a:pt x="-6596" y="2031949"/>
                          <a:pt x="0" y="1327741"/>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585"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(2)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Đồ</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dùng</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đó</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có</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hình</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dạng</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màu</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sắc</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 ra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sao</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a:t>
            </a:r>
          </a:p>
        </p:txBody>
      </p:sp>
      <p:sp>
        <p:nvSpPr>
          <p:cNvPr id="14" name="Oval 13">
            <a:extLst>
              <a:ext uri="{FF2B5EF4-FFF2-40B4-BE49-F238E27FC236}">
                <a16:creationId xmlns:a16="http://schemas.microsoft.com/office/drawing/2014/main" id="{A4F87F98-C8D7-AE45-A5CE-BED34E8F4568}"/>
              </a:ext>
            </a:extLst>
          </p:cNvPr>
          <p:cNvSpPr/>
          <p:nvPr/>
        </p:nvSpPr>
        <p:spPr>
          <a:xfrm>
            <a:off x="1739611" y="2895740"/>
            <a:ext cx="3131127" cy="1680352"/>
          </a:xfrm>
          <a:prstGeom prst="ellipse">
            <a:avLst/>
          </a:prstGeom>
          <a:solidFill>
            <a:srgbClr val="F39800"/>
          </a:solidFill>
          <a:ln w="38100">
            <a:solidFill>
              <a:schemeClr val="accent2">
                <a:lumMod val="50000"/>
              </a:schemeClr>
            </a:solidFill>
            <a:extLst>
              <a:ext uri="{C807C97D-BFC1-408E-A445-0C87EB9F89A2}">
                <ask:lineSketchStyleProps xmlns:ask="http://schemas.microsoft.com/office/drawing/2018/sketchyshapes">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585"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(3)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Nó</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giúp</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ích</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gì</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cho</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em</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trong</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học</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tập</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a:t>
            </a:r>
          </a:p>
        </p:txBody>
      </p:sp>
      <p:sp>
        <p:nvSpPr>
          <p:cNvPr id="16" name="TextBox 15">
            <a:extLst>
              <a:ext uri="{FF2B5EF4-FFF2-40B4-BE49-F238E27FC236}">
                <a16:creationId xmlns:a16="http://schemas.microsoft.com/office/drawing/2014/main" id="{73B75E68-4E16-F146-AEBC-437180639DDD}"/>
              </a:ext>
            </a:extLst>
          </p:cNvPr>
          <p:cNvSpPr txBox="1"/>
          <p:nvPr/>
        </p:nvSpPr>
        <p:spPr>
          <a:xfrm>
            <a:off x="6236767" y="1987799"/>
            <a:ext cx="5611091" cy="1815882"/>
          </a:xfrm>
          <a:prstGeom prst="rect">
            <a:avLst/>
          </a:prstGeom>
          <a:solidFill>
            <a:schemeClr val="accent4">
              <a:lumMod val="20000"/>
              <a:lumOff val="80000"/>
            </a:schemeClr>
          </a:solidFill>
          <a:ln w="57150">
            <a:solidFill>
              <a:schemeClr val="accent4">
                <a:lumMod val="50000"/>
              </a:schemeClr>
            </a:solidFill>
            <a:prstDash val="dashDot"/>
          </a:ln>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Thước kẻ - giúp em viết thẳng hàng.</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Bút chì – giúp em vẽ những thứ mình thích…</a:t>
            </a:r>
          </a:p>
        </p:txBody>
      </p:sp>
      <p:cxnSp>
        <p:nvCxnSpPr>
          <p:cNvPr id="17" name="Straight Connector 16">
            <a:extLst>
              <a:ext uri="{FF2B5EF4-FFF2-40B4-BE49-F238E27FC236}">
                <a16:creationId xmlns:a16="http://schemas.microsoft.com/office/drawing/2014/main" id="{4A377E0E-1AED-8E42-B484-1F3D7253434D}"/>
              </a:ext>
            </a:extLst>
          </p:cNvPr>
          <p:cNvCxnSpPr>
            <a:cxnSpLocks/>
            <a:stCxn id="14" idx="7"/>
            <a:endCxn id="16" idx="1"/>
          </p:cNvCxnSpPr>
          <p:nvPr/>
        </p:nvCxnSpPr>
        <p:spPr>
          <a:xfrm flipV="1">
            <a:off x="4412195" y="2895740"/>
            <a:ext cx="1824572" cy="246082"/>
          </a:xfrm>
          <a:prstGeom prst="line">
            <a:avLst/>
          </a:prstGeom>
          <a:ln w="3810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86F01FD-97CB-CE48-B208-ED3E4002F6D3}"/>
              </a:ext>
            </a:extLst>
          </p:cNvPr>
          <p:cNvSpPr/>
          <p:nvPr/>
        </p:nvSpPr>
        <p:spPr>
          <a:xfrm>
            <a:off x="344142" y="4656664"/>
            <a:ext cx="3314705" cy="1952682"/>
          </a:xfrm>
          <a:prstGeom prst="ellipse">
            <a:avLst/>
          </a:prstGeom>
          <a:solidFill>
            <a:srgbClr val="F39800"/>
          </a:solidFill>
          <a:ln w="38100">
            <a:solidFill>
              <a:schemeClr val="accent2">
                <a:lumMod val="50000"/>
              </a:schemeClr>
            </a:solidFill>
            <a:extLst>
              <a:ext uri="{C807C97D-BFC1-408E-A445-0C87EB9F89A2}">
                <ask:lineSketchStyleProps xmlns:ask="http://schemas.microsoft.com/office/drawing/2018/sketchyshapes" sd="86837363">
                  <a:custGeom>
                    <a:avLst/>
                    <a:gdLst>
                      <a:gd name="connsiteX0" fmla="*/ 0 w 3314705"/>
                      <a:gd name="connsiteY0" fmla="*/ 976341 h 1952682"/>
                      <a:gd name="connsiteX1" fmla="*/ 1657353 w 3314705"/>
                      <a:gd name="connsiteY1" fmla="*/ 0 h 1952682"/>
                      <a:gd name="connsiteX2" fmla="*/ 3314706 w 3314705"/>
                      <a:gd name="connsiteY2" fmla="*/ 976341 h 1952682"/>
                      <a:gd name="connsiteX3" fmla="*/ 1657353 w 3314705"/>
                      <a:gd name="connsiteY3" fmla="*/ 1952682 h 1952682"/>
                      <a:gd name="connsiteX4" fmla="*/ 0 w 3314705"/>
                      <a:gd name="connsiteY4" fmla="*/ 976341 h 1952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705" h="1952682" fill="none" extrusionOk="0">
                        <a:moveTo>
                          <a:pt x="0" y="976341"/>
                        </a:moveTo>
                        <a:cubicBezTo>
                          <a:pt x="29662" y="505190"/>
                          <a:pt x="815111" y="9592"/>
                          <a:pt x="1657353" y="0"/>
                        </a:cubicBezTo>
                        <a:cubicBezTo>
                          <a:pt x="2577815" y="21628"/>
                          <a:pt x="3166200" y="462913"/>
                          <a:pt x="3314706" y="976341"/>
                        </a:cubicBezTo>
                        <a:cubicBezTo>
                          <a:pt x="3147092" y="1507072"/>
                          <a:pt x="2416593" y="1817578"/>
                          <a:pt x="1657353" y="1952682"/>
                        </a:cubicBezTo>
                        <a:cubicBezTo>
                          <a:pt x="756761" y="1949078"/>
                          <a:pt x="-100509" y="1391896"/>
                          <a:pt x="0" y="976341"/>
                        </a:cubicBezTo>
                        <a:close/>
                      </a:path>
                      <a:path w="3314705" h="1952682" stroke="0" extrusionOk="0">
                        <a:moveTo>
                          <a:pt x="0" y="976341"/>
                        </a:moveTo>
                        <a:cubicBezTo>
                          <a:pt x="17201" y="492993"/>
                          <a:pt x="788974" y="-115626"/>
                          <a:pt x="1657353" y="0"/>
                        </a:cubicBezTo>
                        <a:cubicBezTo>
                          <a:pt x="2557803" y="-33153"/>
                          <a:pt x="3369924" y="426139"/>
                          <a:pt x="3314706" y="976341"/>
                        </a:cubicBezTo>
                        <a:cubicBezTo>
                          <a:pt x="3427366" y="1533127"/>
                          <a:pt x="2648874" y="1844940"/>
                          <a:pt x="1657353" y="1952682"/>
                        </a:cubicBezTo>
                        <a:cubicBezTo>
                          <a:pt x="749871" y="1973630"/>
                          <a:pt x="-23474" y="1412052"/>
                          <a:pt x="0" y="976341"/>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(4)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Em</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có</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nhận</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xét</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 hay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suy</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nghĩ</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gì</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về</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đồ</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dùng</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đó</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rPr>
              <a:t>? </a:t>
            </a:r>
            <a:endParaRPr kumimoji="0" lang="en-VN" sz="2800" b="0" i="0" u="none" strike="noStrike" kern="1200" cap="none" spc="0" normalizeH="0" baseline="0" noProof="0" dirty="0">
              <a:ln>
                <a:noFill/>
              </a:ln>
              <a:solidFill>
                <a:srgbClr val="E7E6E6">
                  <a:lumMod val="10000"/>
                </a:srgbClr>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F90862BC-2A35-B744-929C-9F6E68737600}"/>
              </a:ext>
            </a:extLst>
          </p:cNvPr>
          <p:cNvSpPr txBox="1"/>
          <p:nvPr/>
        </p:nvSpPr>
        <p:spPr>
          <a:xfrm>
            <a:off x="5683127" y="473042"/>
            <a:ext cx="5611091" cy="954107"/>
          </a:xfrm>
          <a:prstGeom prst="rect">
            <a:avLst/>
          </a:prstGeom>
          <a:solidFill>
            <a:schemeClr val="accent4">
              <a:lumMod val="20000"/>
              <a:lumOff val="80000"/>
            </a:schemeClr>
          </a:solidFill>
          <a:ln w="57150">
            <a:solidFill>
              <a:schemeClr val="accent4">
                <a:lumMod val="50000"/>
              </a:schemeClr>
            </a:solidFill>
            <a:prstDash val="dashDot"/>
          </a:ln>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Hình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chứ</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nhật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hình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trụ</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thon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dài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màu</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trắng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màu</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p:txBody>
      </p:sp>
      <p:cxnSp>
        <p:nvCxnSpPr>
          <p:cNvPr id="22" name="Straight Connector 21">
            <a:extLst>
              <a:ext uri="{FF2B5EF4-FFF2-40B4-BE49-F238E27FC236}">
                <a16:creationId xmlns:a16="http://schemas.microsoft.com/office/drawing/2014/main" id="{768CE823-B114-B74A-BDEF-972093DFA92A}"/>
              </a:ext>
            </a:extLst>
          </p:cNvPr>
          <p:cNvCxnSpPr>
            <a:cxnSpLocks/>
            <a:endCxn id="30" idx="1"/>
          </p:cNvCxnSpPr>
          <p:nvPr/>
        </p:nvCxnSpPr>
        <p:spPr>
          <a:xfrm flipV="1">
            <a:off x="3737561" y="5513292"/>
            <a:ext cx="2358439" cy="194781"/>
          </a:xfrm>
          <a:prstGeom prst="line">
            <a:avLst/>
          </a:prstGeom>
          <a:ln w="3810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9932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dissolve">
                                      <p:cBhvr>
                                        <p:cTn id="23" dur="500"/>
                                        <p:tgtEl>
                                          <p:spTgt spid="22"/>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dissolve">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6"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7A6DBB-AE01-C2B3-C61F-8818AE6E56F4}"/>
              </a:ext>
            </a:extLst>
          </p:cNvPr>
          <p:cNvPicPr>
            <a:picLocks noChangeAspect="1"/>
          </p:cNvPicPr>
          <p:nvPr/>
        </p:nvPicPr>
        <p:blipFill>
          <a:blip r:embed="rId2"/>
          <a:stretch>
            <a:fillRect/>
          </a:stretch>
        </p:blipFill>
        <p:spPr>
          <a:xfrm>
            <a:off x="2960687" y="265747"/>
            <a:ext cx="6067425" cy="6448425"/>
          </a:xfrm>
          <a:prstGeom prst="rect">
            <a:avLst/>
          </a:prstGeom>
        </p:spPr>
      </p:pic>
    </p:spTree>
    <p:extLst>
      <p:ext uri="{BB962C8B-B14F-4D97-AF65-F5344CB8AC3E}">
        <p14:creationId xmlns:p14="http://schemas.microsoft.com/office/powerpoint/2010/main" val="7936786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te girl cartoon writing on a book Royalty Free Vecto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0" b="91934" l="0" r="100000">
                        <a14:foregroundMark x1="27000" y1="13994" x2="31600" y2="16132"/>
                        <a14:foregroundMark x1="83800" y1="23712" x2="66000" y2="25462"/>
                        <a14:foregroundMark x1="60800" y1="32847" x2="59600" y2="44121"/>
                        <a14:foregroundMark x1="38600" y1="32653" x2="54400" y2="42177"/>
                        <a14:foregroundMark x1="50600" y1="29932" x2="36000" y2="42760"/>
                        <a14:foregroundMark x1="57400" y1="33625" x2="63400" y2="39650"/>
                        <a14:foregroundMark x1="62000" y1="37123" x2="52200" y2="40039"/>
                        <a14:foregroundMark x1="23400" y1="12828" x2="34400" y2="23518"/>
                        <a14:foregroundMark x1="19800" y1="86200" x2="54600" y2="86395"/>
                        <a14:foregroundMark x1="66600" y1="87561" x2="52600" y2="88338"/>
                        <a14:foregroundMark x1="63400" y1="86589" x2="55800" y2="85423"/>
                        <a14:foregroundMark x1="68600" y1="86395" x2="65000" y2="87366"/>
                        <a14:foregroundMark x1="68400" y1="85811" x2="68400" y2="85811"/>
                        <a14:foregroundMark x1="45400" y1="89116" x2="70000" y2="89796"/>
                        <a14:foregroundMark x1="69300" y1="85714" x2="69300" y2="85714"/>
                        <a14:foregroundMark x1="13600" y1="84451" x2="24300" y2="84645"/>
                        <a14:foregroundMark x1="13700" y1="88727" x2="45900" y2="89504"/>
                        <a14:foregroundMark x1="27600" y1="12731" x2="31300" y2="15743"/>
                        <a14:foregroundMark x1="25000" y1="15743" x2="25000" y2="15743"/>
                        <a14:foregroundMark x1="80700" y1="26142" x2="76400" y2="26239"/>
                      </a14:backgroundRemoval>
                    </a14:imgEffect>
                  </a14:imgLayer>
                </a14:imgProps>
              </a:ext>
              <a:ext uri="{28A0092B-C50C-407E-A947-70E740481C1C}">
                <a14:useLocalDpi xmlns:a14="http://schemas.microsoft.com/office/drawing/2010/main" val="0"/>
              </a:ext>
            </a:extLst>
          </a:blip>
          <a:srcRect b="3061"/>
          <a:stretch/>
        </p:blipFill>
        <p:spPr bwMode="auto">
          <a:xfrm>
            <a:off x="1086772" y="3969232"/>
            <a:ext cx="3113928" cy="3106143"/>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5">
            <a:extLst>
              <a:ext uri="{FF2B5EF4-FFF2-40B4-BE49-F238E27FC236}">
                <a16:creationId xmlns:a16="http://schemas.microsoft.com/office/drawing/2014/main" id="{75BD5E1D-EB98-4D45-8821-56D08BC0BF13}"/>
              </a:ext>
            </a:extLst>
          </p:cNvPr>
          <p:cNvSpPr/>
          <p:nvPr/>
        </p:nvSpPr>
        <p:spPr>
          <a:xfrm>
            <a:off x="2106573" y="1679944"/>
            <a:ext cx="9334578" cy="1040652"/>
          </a:xfrm>
          <a:prstGeom prst="wedgeRoundRectCallout">
            <a:avLst>
              <a:gd name="adj1" fmla="val -42726"/>
              <a:gd name="adj2" fmla="val 149137"/>
              <a:gd name="adj3" fmla="val 16667"/>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a:no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lvl="0" algn="ctr" defTabSz="914217"/>
            <a:r>
              <a:rPr lang="en-US" sz="3999" dirty="0" err="1">
                <a:solidFill>
                  <a:srgbClr val="000000"/>
                </a:solidFill>
              </a:rPr>
              <a:t>Em</a:t>
            </a:r>
            <a:r>
              <a:rPr lang="en-US" sz="3999" dirty="0">
                <a:solidFill>
                  <a:srgbClr val="000000"/>
                </a:solidFill>
              </a:rPr>
              <a:t> </a:t>
            </a:r>
            <a:r>
              <a:rPr lang="en-US" sz="3999" dirty="0" err="1">
                <a:solidFill>
                  <a:srgbClr val="000000"/>
                </a:solidFill>
              </a:rPr>
              <a:t>có</a:t>
            </a:r>
            <a:r>
              <a:rPr lang="en-US" sz="3999" dirty="0">
                <a:solidFill>
                  <a:srgbClr val="000000"/>
                </a:solidFill>
              </a:rPr>
              <a:t> </a:t>
            </a:r>
            <a:r>
              <a:rPr lang="en-US" sz="3999" dirty="0" err="1">
                <a:solidFill>
                  <a:srgbClr val="000000"/>
                </a:solidFill>
              </a:rPr>
              <a:t>thích</a:t>
            </a:r>
            <a:r>
              <a:rPr lang="en-US" sz="3999" dirty="0">
                <a:solidFill>
                  <a:srgbClr val="000000"/>
                </a:solidFill>
              </a:rPr>
              <a:t> </a:t>
            </a:r>
            <a:r>
              <a:rPr lang="en-US" sz="3999" dirty="0" err="1">
                <a:solidFill>
                  <a:srgbClr val="000000"/>
                </a:solidFill>
              </a:rPr>
              <a:t>đồ</a:t>
            </a:r>
            <a:r>
              <a:rPr lang="en-US" sz="3999" dirty="0">
                <a:solidFill>
                  <a:srgbClr val="000000"/>
                </a:solidFill>
              </a:rPr>
              <a:t> </a:t>
            </a:r>
            <a:r>
              <a:rPr lang="en-US" sz="3999" dirty="0" err="1">
                <a:solidFill>
                  <a:srgbClr val="000000"/>
                </a:solidFill>
              </a:rPr>
              <a:t>dùng</a:t>
            </a:r>
            <a:r>
              <a:rPr lang="en-US" sz="3999" dirty="0">
                <a:solidFill>
                  <a:srgbClr val="000000"/>
                </a:solidFill>
              </a:rPr>
              <a:t> </a:t>
            </a:r>
            <a:r>
              <a:rPr lang="en-US" sz="3999" dirty="0" err="1">
                <a:solidFill>
                  <a:srgbClr val="000000"/>
                </a:solidFill>
              </a:rPr>
              <a:t>đó</a:t>
            </a:r>
            <a:r>
              <a:rPr lang="en-US" sz="3999" dirty="0">
                <a:solidFill>
                  <a:srgbClr val="000000"/>
                </a:solidFill>
              </a:rPr>
              <a:t> </a:t>
            </a:r>
            <a:r>
              <a:rPr lang="en-US" sz="3999" dirty="0" err="1">
                <a:solidFill>
                  <a:srgbClr val="000000"/>
                </a:solidFill>
              </a:rPr>
              <a:t>không</a:t>
            </a:r>
            <a:r>
              <a:rPr lang="en-US" sz="3999" dirty="0">
                <a:solidFill>
                  <a:srgbClr val="000000"/>
                </a:solidFill>
              </a:rPr>
              <a:t>? </a:t>
            </a:r>
            <a:endParaRPr kumimoji="0" lang="en-US" sz="3999" b="0" i="0" u="none" strike="noStrike" kern="1200" cap="none" spc="0" normalizeH="0" baseline="0" noProof="0" dirty="0">
              <a:ln>
                <a:noFill/>
              </a:ln>
              <a:solidFill>
                <a:srgbClr val="000000"/>
              </a:solidFill>
              <a:effectLst/>
              <a:uLnTx/>
              <a:uFillTx/>
              <a:latin typeface="Calibri"/>
              <a:ea typeface="+mn-ea"/>
              <a:cs typeface="+mn-cs"/>
            </a:endParaRPr>
          </a:p>
        </p:txBody>
      </p:sp>
      <p:sp>
        <p:nvSpPr>
          <p:cNvPr id="23" name="Rounded Rectangle 15">
            <a:extLst>
              <a:ext uri="{FF2B5EF4-FFF2-40B4-BE49-F238E27FC236}">
                <a16:creationId xmlns:a16="http://schemas.microsoft.com/office/drawing/2014/main" id="{B2885764-8E6D-4533-AE8A-AD28B407F66D}"/>
              </a:ext>
            </a:extLst>
          </p:cNvPr>
          <p:cNvSpPr/>
          <p:nvPr/>
        </p:nvSpPr>
        <p:spPr>
          <a:xfrm>
            <a:off x="4746893" y="3507186"/>
            <a:ext cx="6892906" cy="1260437"/>
          </a:xfrm>
          <a:prstGeom prst="wedgeRoundRectCallout">
            <a:avLst>
              <a:gd name="adj1" fmla="val -59108"/>
              <a:gd name="adj2" fmla="val 68628"/>
              <a:gd name="adj3" fmla="val 16667"/>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a:no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lvl="0" algn="ctr" defTabSz="914217"/>
            <a:r>
              <a:rPr lang="vi-VN" sz="3999" dirty="0">
                <a:solidFill>
                  <a:srgbClr val="000000"/>
                </a:solidFill>
                <a:latin typeface="Calibri"/>
              </a:rPr>
              <a:t>Em giữ gìn đồ dùng đó như thế nào?</a:t>
            </a:r>
            <a:endParaRPr kumimoji="0" lang="en-US" sz="3999"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6047378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88"/>
            <a:ext cx="12192000" cy="6857999"/>
          </a:xfrm>
          <a:prstGeom prst="rect">
            <a:avLst/>
          </a:prstGeom>
        </p:spPr>
      </p:pic>
      <p:sp>
        <p:nvSpPr>
          <p:cNvPr id="66" name="Rectangle 65"/>
          <p:cNvSpPr/>
          <p:nvPr/>
        </p:nvSpPr>
        <p:spPr>
          <a:xfrm>
            <a:off x="1674503" y="570886"/>
            <a:ext cx="7271586" cy="1254787"/>
          </a:xfrm>
          <a:prstGeom prst="rect">
            <a:avLst/>
          </a:prstGeom>
          <a:noFill/>
        </p:spPr>
        <p:txBody>
          <a:bodyPr wrap="none" lIns="86699" tIns="43349" rIns="86699" bIns="43349">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Chú</a:t>
            </a:r>
            <a:r>
              <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ong</a:t>
            </a:r>
            <a:r>
              <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chăm</a:t>
            </a:r>
            <a:r>
              <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chỉ</a:t>
            </a:r>
            <a:endPar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endParaRPr>
          </a:p>
        </p:txBody>
      </p:sp>
      <p:sp>
        <p:nvSpPr>
          <p:cNvPr id="83" name="Rectangle 82"/>
          <p:cNvSpPr/>
          <p:nvPr/>
        </p:nvSpPr>
        <p:spPr>
          <a:xfrm>
            <a:off x="1714084" y="584380"/>
            <a:ext cx="7271586" cy="1254787"/>
          </a:xfrm>
          <a:prstGeom prst="rect">
            <a:avLst/>
          </a:prstGeom>
          <a:noFill/>
        </p:spPr>
        <p:txBody>
          <a:bodyPr wrap="none" lIns="86699" tIns="43349" rIns="86699" bIns="43349">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Chú</a:t>
            </a:r>
            <a:r>
              <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ong</a:t>
            </a:r>
            <a:r>
              <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chăm</a:t>
            </a:r>
            <a:r>
              <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chỉ</a:t>
            </a:r>
            <a:endPar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endParaRPr>
          </a:p>
        </p:txBody>
      </p:sp>
      <p:grpSp>
        <p:nvGrpSpPr>
          <p:cNvPr id="3" name="Google Shape;1012;p37"/>
          <p:cNvGrpSpPr/>
          <p:nvPr/>
        </p:nvGrpSpPr>
        <p:grpSpPr>
          <a:xfrm>
            <a:off x="156217" y="219781"/>
            <a:ext cx="1481347" cy="1508052"/>
            <a:chOff x="5949775" y="2481625"/>
            <a:chExt cx="407775" cy="445825"/>
          </a:xfrm>
        </p:grpSpPr>
        <p:sp>
          <p:nvSpPr>
            <p:cNvPr id="4"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6"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7"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8"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2"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3"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4"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5"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22" name="Google Shape;1031;p37"/>
          <p:cNvGrpSpPr/>
          <p:nvPr/>
        </p:nvGrpSpPr>
        <p:grpSpPr>
          <a:xfrm flipH="1">
            <a:off x="10667734" y="5331748"/>
            <a:ext cx="1023098" cy="1118758"/>
            <a:chOff x="2013650" y="1733325"/>
            <a:chExt cx="407750" cy="445875"/>
          </a:xfrm>
        </p:grpSpPr>
        <p:sp>
          <p:nvSpPr>
            <p:cNvPr id="23"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4"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5"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6"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7"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8"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9"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0"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1"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2"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3"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4"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5"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6"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7"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9"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1716558" y="7826"/>
            <a:ext cx="861816" cy="861816"/>
          </a:xfrm>
          <a:prstGeom prst="rect">
            <a:avLst/>
          </a:prstGeom>
        </p:spPr>
      </p:pic>
      <p:sp>
        <p:nvSpPr>
          <p:cNvPr id="67" name="Rounded Rectangle 66">
            <a:hlinkClick r:id="rId8" action="ppaction://hlinksldjump"/>
          </p:cNvPr>
          <p:cNvSpPr/>
          <p:nvPr/>
        </p:nvSpPr>
        <p:spPr>
          <a:xfrm>
            <a:off x="2820626" y="5533593"/>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a:ln>
                  <a:noFill/>
                </a:ln>
                <a:solidFill>
                  <a:prstClr val="black"/>
                </a:solidFill>
                <a:effectLst/>
                <a:uLnTx/>
                <a:uFillTx/>
                <a:latin typeface="Calibri"/>
                <a:ea typeface="+mn-ea"/>
                <a:cs typeface="+mn-cs"/>
              </a:rPr>
              <a:t>1</a:t>
            </a:r>
          </a:p>
        </p:txBody>
      </p:sp>
      <p:sp>
        <p:nvSpPr>
          <p:cNvPr id="68" name="Rounded Rectangle 67">
            <a:hlinkClick r:id="rId9" action="ppaction://hlinksldjump"/>
          </p:cNvPr>
          <p:cNvSpPr/>
          <p:nvPr/>
        </p:nvSpPr>
        <p:spPr>
          <a:xfrm>
            <a:off x="7434770" y="5538666"/>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a:ln>
                  <a:noFill/>
                </a:ln>
                <a:solidFill>
                  <a:prstClr val="black"/>
                </a:solidFill>
                <a:effectLst/>
                <a:uLnTx/>
                <a:uFillTx/>
                <a:latin typeface="Calibri"/>
                <a:ea typeface="+mn-ea"/>
                <a:cs typeface="+mn-cs"/>
              </a:rPr>
              <a:t>3</a:t>
            </a:r>
          </a:p>
        </p:txBody>
      </p:sp>
      <p:sp>
        <p:nvSpPr>
          <p:cNvPr id="69" name="Rounded Rectangle 68">
            <a:hlinkClick r:id="rId10" action="ppaction://hlinksldjump"/>
          </p:cNvPr>
          <p:cNvSpPr/>
          <p:nvPr/>
        </p:nvSpPr>
        <p:spPr>
          <a:xfrm>
            <a:off x="5185886" y="5534236"/>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a:ln>
                  <a:noFill/>
                </a:ln>
                <a:solidFill>
                  <a:prstClr val="black"/>
                </a:solidFill>
                <a:effectLst/>
                <a:uLnTx/>
                <a:uFillTx/>
                <a:latin typeface="Calibri"/>
                <a:ea typeface="+mn-ea"/>
                <a:cs typeface="+mn-cs"/>
              </a:rPr>
              <a:t>2</a:t>
            </a:r>
          </a:p>
        </p:txBody>
      </p:sp>
      <p:pic>
        <p:nvPicPr>
          <p:cNvPr id="72" name="Picture 71"/>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2621017" y="2508336"/>
            <a:ext cx="1598657" cy="2124243"/>
          </a:xfrm>
          <a:prstGeom prst="rect">
            <a:avLst/>
          </a:prstGeom>
        </p:spPr>
      </p:pic>
      <p:pic>
        <p:nvPicPr>
          <p:cNvPr id="73" name="Picture 7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2670336" y="4552701"/>
            <a:ext cx="1292093" cy="941730"/>
          </a:xfrm>
          <a:prstGeom prst="rect">
            <a:avLst/>
          </a:prstGeom>
        </p:spPr>
      </p:pic>
      <p:pic>
        <p:nvPicPr>
          <p:cNvPr id="74" name="Picture 73"/>
          <p:cNvPicPr>
            <a:picLocks noChangeAspect="1"/>
          </p:cNvPicPr>
          <p:nvPr/>
        </p:nvPicPr>
        <p:blipFill rotWithShape="1">
          <a:blip r:embed="rId15">
            <a:extLst>
              <a:ext uri="{BEBA8EAE-BF5A-486C-A8C5-ECC9F3942E4B}">
                <a14:imgProps xmlns:a14="http://schemas.microsoft.com/office/drawing/2010/main">
                  <a14:imgLayer r:embed="rId16">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7164572" y="2499003"/>
            <a:ext cx="1370081" cy="2230363"/>
          </a:xfrm>
          <a:prstGeom prst="rect">
            <a:avLst/>
          </a:prstGeom>
        </p:spPr>
      </p:pic>
      <p:pic>
        <p:nvPicPr>
          <p:cNvPr id="75" name="Picture 74"/>
          <p:cNvPicPr>
            <a:picLocks noChangeAspect="1"/>
          </p:cNvPicPr>
          <p:nvPr/>
        </p:nvPicPr>
        <p:blipFill rotWithShape="1">
          <a:blip r:embed="rId17">
            <a:extLst>
              <a:ext uri="{BEBA8EAE-BF5A-486C-A8C5-ECC9F3942E4B}">
                <a14:imgProps xmlns:a14="http://schemas.microsoft.com/office/drawing/2010/main">
                  <a14:imgLayer r:embed="rId12">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7089438" y="4576293"/>
            <a:ext cx="1640547" cy="935795"/>
          </a:xfrm>
          <a:prstGeom prst="rect">
            <a:avLst/>
          </a:prstGeom>
        </p:spPr>
      </p:pic>
      <p:pic>
        <p:nvPicPr>
          <p:cNvPr id="76" name="Picture 75"/>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950169" y="2453348"/>
            <a:ext cx="1280840" cy="2235503"/>
          </a:xfrm>
          <a:prstGeom prst="rect">
            <a:avLst/>
          </a:prstGeom>
        </p:spPr>
      </p:pic>
      <p:pic>
        <p:nvPicPr>
          <p:cNvPr id="77" name="Picture 76"/>
          <p:cNvPicPr>
            <a:picLocks noChangeAspect="1"/>
          </p:cNvPicPr>
          <p:nvPr/>
        </p:nvPicPr>
        <p:blipFill rotWithShape="1">
          <a:blip r:embed="rId20">
            <a:extLst>
              <a:ext uri="{BEBA8EAE-BF5A-486C-A8C5-ECC9F3942E4B}">
                <a14:imgProps xmlns:a14="http://schemas.microsoft.com/office/drawing/2010/main">
                  <a14:imgLayer r:embed="rId12">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942632" y="4548425"/>
            <a:ext cx="1259886" cy="946650"/>
          </a:xfrm>
          <a:prstGeom prst="rect">
            <a:avLst/>
          </a:prstGeom>
        </p:spPr>
      </p:pic>
      <p:pic>
        <p:nvPicPr>
          <p:cNvPr id="82" name="PA_图片 11">
            <a:hlinkClick r:id="rId21" action="ppaction://hlinksldjump"/>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22" cstate="screen">
            <a:extLst>
              <a:ext uri="{28A0092B-C50C-407E-A947-70E740481C1C}">
                <a14:useLocalDpi xmlns:a14="http://schemas.microsoft.com/office/drawing/2010/main"/>
              </a:ext>
            </a:extLst>
          </a:blip>
          <a:stretch>
            <a:fillRect/>
          </a:stretch>
        </p:blipFill>
        <p:spPr>
          <a:xfrm>
            <a:off x="9579820" y="-654776"/>
            <a:ext cx="2800265" cy="2800265"/>
          </a:xfrm>
          <a:prstGeom prst="rect">
            <a:avLst/>
          </a:prstGeom>
        </p:spPr>
      </p:pic>
      <p:sp>
        <p:nvSpPr>
          <p:cNvPr id="85" name="TextBox 84"/>
          <p:cNvSpPr txBox="1"/>
          <p:nvPr/>
        </p:nvSpPr>
        <p:spPr>
          <a:xfrm>
            <a:off x="10171106" y="1725286"/>
            <a:ext cx="2065713" cy="500906"/>
          </a:xfrm>
          <a:prstGeom prst="rect">
            <a:avLst/>
          </a:prstGeom>
          <a:noFill/>
        </p:spPr>
        <p:txBody>
          <a:bodyPr wrap="square" rtlCol="0">
            <a:spAutoFit/>
          </a:bodyPr>
          <a:lstStyle/>
          <a:p>
            <a:pPr marL="0" marR="0" lvl="0" indent="0" algn="l" defTabSz="866943" rtl="0" eaLnBrk="1" fontAlgn="base" latinLnBrk="0" hangingPunct="1">
              <a:lnSpc>
                <a:spcPct val="100000"/>
              </a:lnSpc>
              <a:spcBef>
                <a:spcPct val="0"/>
              </a:spcBef>
              <a:spcAft>
                <a:spcPct val="0"/>
              </a:spcAft>
              <a:buClrTx/>
              <a:buSzTx/>
              <a:buFontTx/>
              <a:buNone/>
              <a:tabLst/>
              <a:defRPr/>
            </a:pPr>
            <a:r>
              <a:rPr kumimoji="0" lang="en-US" sz="2655" b="1" i="0" u="none" strike="noStrike" kern="1200" cap="none" spc="0" normalizeH="0" baseline="0" noProof="0" dirty="0" err="1">
                <a:ln>
                  <a:noFill/>
                </a:ln>
                <a:solidFill>
                  <a:prstClr val="black"/>
                </a:solidFill>
                <a:effectLst/>
                <a:uLnTx/>
                <a:uFillTx/>
                <a:latin typeface="Calibri" panose="020F0502020204030204" pitchFamily="34" charset="0"/>
                <a:ea typeface="宋体" panose="02010600030101010101" pitchFamily="2" charset="-122"/>
                <a:cs typeface="+mn-cs"/>
              </a:rPr>
              <a:t>Hoàn</a:t>
            </a:r>
            <a:r>
              <a:rPr kumimoji="0" lang="en-US" sz="2655"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 </a:t>
            </a:r>
            <a:r>
              <a:rPr kumimoji="0" lang="en-US" sz="2655" b="1" i="0" u="none" strike="noStrike" kern="1200" cap="none" spc="0" normalizeH="0" baseline="0" noProof="0" dirty="0" err="1">
                <a:ln>
                  <a:noFill/>
                </a:ln>
                <a:solidFill>
                  <a:prstClr val="black"/>
                </a:solidFill>
                <a:effectLst/>
                <a:uLnTx/>
                <a:uFillTx/>
                <a:latin typeface="Calibri" panose="020F0502020204030204" pitchFamily="34" charset="0"/>
                <a:ea typeface="宋体" panose="02010600030101010101" pitchFamily="2" charset="-122"/>
                <a:cs typeface="+mn-cs"/>
              </a:rPr>
              <a:t>thành</a:t>
            </a:r>
            <a:endParaRPr kumimoji="0" lang="en-US" sz="2655"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40" name="Rectangle 39"/>
          <p:cNvSpPr/>
          <p:nvPr/>
        </p:nvSpPr>
        <p:spPr>
          <a:xfrm>
            <a:off x="267269" y="5526456"/>
            <a:ext cx="1834269" cy="8928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Ghi</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chú</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Click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vào</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ô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số</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=&gt;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hiện</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câu</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hỏi</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p>
        </p:txBody>
      </p:sp>
      <p:sp>
        <p:nvSpPr>
          <p:cNvPr id="61" name="Rectangle 60"/>
          <p:cNvSpPr/>
          <p:nvPr/>
        </p:nvSpPr>
        <p:spPr>
          <a:xfrm>
            <a:off x="2328531" y="1843081"/>
            <a:ext cx="640145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Các</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em</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hãy</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trả</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lời</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đúng</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các</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câu</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đố</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để</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giúp</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chú</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ong</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chở</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mật</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từ</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cây</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hoa</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về</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tổ</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nhé</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a:t>
            </a:r>
          </a:p>
        </p:txBody>
      </p:sp>
    </p:spTree>
    <p:extLst>
      <p:ext uri="{BB962C8B-B14F-4D97-AF65-F5344CB8AC3E}">
        <p14:creationId xmlns:p14="http://schemas.microsoft.com/office/powerpoint/2010/main" val="55319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1" presetClass="entr" presetSubtype="0" fill="hold" grpId="0" nodeType="withEffect">
                                  <p:stCondLst>
                                    <p:cond delay="0"/>
                                  </p:stCondLst>
                                  <p:iterate type="lt">
                                    <p:tmPct val="10000"/>
                                  </p:iterate>
                                  <p:childTnLst>
                                    <p:set>
                                      <p:cBhvr>
                                        <p:cTn id="12" dur="1" fill="hold">
                                          <p:stCondLst>
                                            <p:cond delay="0"/>
                                          </p:stCondLst>
                                        </p:cTn>
                                        <p:tgtEl>
                                          <p:spTgt spid="83"/>
                                        </p:tgtEl>
                                        <p:attrNameLst>
                                          <p:attrName>style.visibility</p:attrName>
                                        </p:attrNameLst>
                                      </p:cBhvr>
                                      <p:to>
                                        <p:strVal val="visible"/>
                                      </p:to>
                                    </p:set>
                                    <p:anim calcmode="lin" valueType="num">
                                      <p:cBhvr>
                                        <p:cTn id="13" dur="500" fill="hold"/>
                                        <p:tgtEl>
                                          <p:spTgt spid="83"/>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83"/>
                                        </p:tgtEl>
                                        <p:attrNameLst>
                                          <p:attrName>ppt_y</p:attrName>
                                        </p:attrNameLst>
                                      </p:cBhvr>
                                      <p:tavLst>
                                        <p:tav tm="0">
                                          <p:val>
                                            <p:strVal val="#ppt_y"/>
                                          </p:val>
                                        </p:tav>
                                        <p:tav tm="100000">
                                          <p:val>
                                            <p:strVal val="#ppt_y"/>
                                          </p:val>
                                        </p:tav>
                                      </p:tavLst>
                                    </p:anim>
                                    <p:anim calcmode="lin" valueType="num">
                                      <p:cBhvr>
                                        <p:cTn id="15" dur="500" fill="hold"/>
                                        <p:tgtEl>
                                          <p:spTgt spid="83"/>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8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83"/>
                                        </p:tgtEl>
                                      </p:cBhvr>
                                    </p:animEffect>
                                  </p:childTnLst>
                                </p:cTn>
                              </p:par>
                              <p:par>
                                <p:cTn id="18" presetID="42" presetClass="entr" presetSubtype="0"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anim calcmode="lin" valueType="num">
                                      <p:cBhvr>
                                        <p:cTn id="21" dur="1000" fill="hold"/>
                                        <p:tgtEl>
                                          <p:spTgt spid="82"/>
                                        </p:tgtEl>
                                        <p:attrNameLst>
                                          <p:attrName>ppt_x</p:attrName>
                                        </p:attrNameLst>
                                      </p:cBhvr>
                                      <p:tavLst>
                                        <p:tav tm="0">
                                          <p:val>
                                            <p:strVal val="#ppt_x"/>
                                          </p:val>
                                        </p:tav>
                                        <p:tav tm="100000">
                                          <p:val>
                                            <p:strVal val="#ppt_x"/>
                                          </p:val>
                                        </p:tav>
                                      </p:tavLst>
                                    </p:anim>
                                    <p:anim calcmode="lin" valueType="num">
                                      <p:cBhvr>
                                        <p:cTn id="22" dur="1000" fill="hold"/>
                                        <p:tgtEl>
                                          <p:spTgt spid="82"/>
                                        </p:tgtEl>
                                        <p:attrNameLst>
                                          <p:attrName>ppt_y</p:attrName>
                                        </p:attrNameLst>
                                      </p:cBhvr>
                                      <p:tavLst>
                                        <p:tav tm="0">
                                          <p:val>
                                            <p:strVal val="#ppt_y+.1"/>
                                          </p:val>
                                        </p:tav>
                                        <p:tav tm="100000">
                                          <p:val>
                                            <p:strVal val="#ppt_y"/>
                                          </p:val>
                                        </p:tav>
                                      </p:tavLst>
                                    </p:anim>
                                  </p:childTnLst>
                                </p:cTn>
                              </p:par>
                              <p:par>
                                <p:cTn id="23" presetID="26" presetClass="emph" presetSubtype="0" repeatCount="3000" fill="hold" nodeType="withEffect">
                                  <p:stCondLst>
                                    <p:cond delay="0"/>
                                  </p:stCondLst>
                                  <p:childTnLst>
                                    <p:animEffect transition="out" filter="fade">
                                      <p:cBhvr>
                                        <p:cTn id="24" dur="500" tmFilter="0, 0; .2, .5; .8, .5; 1, 0"/>
                                        <p:tgtEl>
                                          <p:spTgt spid="82"/>
                                        </p:tgtEl>
                                      </p:cBhvr>
                                    </p:animEffect>
                                    <p:animScale>
                                      <p:cBhvr>
                                        <p:cTn id="25" dur="250" autoRev="1" fill="hold"/>
                                        <p:tgtEl>
                                          <p:spTgt spid="82"/>
                                        </p:tgtEl>
                                      </p:cBhvr>
                                      <p:by x="105000" y="105000"/>
                                    </p:animScale>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200" fill="hold">
                                          <p:stCondLst>
                                            <p:cond delay="0"/>
                                          </p:stCondLst>
                                        </p:cTn>
                                        <p:tgtEl>
                                          <p:spTgt spid="82"/>
                                        </p:tgtEl>
                                        <p:attrNameLst>
                                          <p:attrName>r</p:attrName>
                                        </p:attrNameLst>
                                      </p:cBhvr>
                                    </p:animRot>
                                    <p:animRot by="-240000">
                                      <p:cBhvr>
                                        <p:cTn id="29" dur="400" fill="hold">
                                          <p:stCondLst>
                                            <p:cond delay="400"/>
                                          </p:stCondLst>
                                        </p:cTn>
                                        <p:tgtEl>
                                          <p:spTgt spid="82"/>
                                        </p:tgtEl>
                                        <p:attrNameLst>
                                          <p:attrName>r</p:attrName>
                                        </p:attrNameLst>
                                      </p:cBhvr>
                                    </p:animRot>
                                    <p:animRot by="240000">
                                      <p:cBhvr>
                                        <p:cTn id="30" dur="400" fill="hold">
                                          <p:stCondLst>
                                            <p:cond delay="800"/>
                                          </p:stCondLst>
                                        </p:cTn>
                                        <p:tgtEl>
                                          <p:spTgt spid="82"/>
                                        </p:tgtEl>
                                        <p:attrNameLst>
                                          <p:attrName>r</p:attrName>
                                        </p:attrNameLst>
                                      </p:cBhvr>
                                    </p:animRot>
                                    <p:animRot by="-240000">
                                      <p:cBhvr>
                                        <p:cTn id="31" dur="400" fill="hold">
                                          <p:stCondLst>
                                            <p:cond delay="1200"/>
                                          </p:stCondLst>
                                        </p:cTn>
                                        <p:tgtEl>
                                          <p:spTgt spid="82"/>
                                        </p:tgtEl>
                                        <p:attrNameLst>
                                          <p:attrName>r</p:attrName>
                                        </p:attrNameLst>
                                      </p:cBhvr>
                                    </p:animRot>
                                    <p:animRot by="120000">
                                      <p:cBhvr>
                                        <p:cTn id="32"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65"/>
                </p:tgtEl>
              </p:cMediaNode>
            </p:audio>
            <p:seq concurrent="1" nextAc="seek">
              <p:cTn id="34" restart="whenNotActive" fill="hold" evtFilter="cancelBubble" nodeType="interactiveSeq">
                <p:stCondLst>
                  <p:cond evt="onClick" delay="0">
                    <p:tgtEl>
                      <p:spTgt spid="6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2"/>
                                        </p:tgtEl>
                                      </p:cBhvr>
                                    </p:animEffect>
                                    <p:set>
                                      <p:cBhvr>
                                        <p:cTn id="39" dur="1" fill="hold">
                                          <p:stCondLst>
                                            <p:cond delay="499"/>
                                          </p:stCondLst>
                                        </p:cTn>
                                        <p:tgtEl>
                                          <p:spTgt spid="72"/>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73"/>
                                        </p:tgtEl>
                                      </p:cBhvr>
                                    </p:animEffect>
                                    <p:set>
                                      <p:cBhvr>
                                        <p:cTn id="42" dur="1" fill="hold">
                                          <p:stCondLst>
                                            <p:cond delay="499"/>
                                          </p:stCondLst>
                                        </p:cTn>
                                        <p:tgtEl>
                                          <p:spTgt spid="73"/>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67"/>
                                        </p:tgtEl>
                                      </p:cBhvr>
                                    </p:animEffect>
                                    <p:set>
                                      <p:cBhvr>
                                        <p:cTn id="4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46" restart="whenNotActive" fill="hold" evtFilter="cancelBubble" nodeType="interactiveSeq">
                <p:stCondLst>
                  <p:cond evt="onClick" delay="0">
                    <p:tgtEl>
                      <p:spTgt spid="68"/>
                    </p:tgtEl>
                  </p:cond>
                </p:stCondLst>
                <p:endSync evt="end" delay="0">
                  <p:rtn val="all"/>
                </p:endSync>
                <p:childTnLst>
                  <p:par>
                    <p:cTn id="47" fill="hold">
                      <p:stCondLst>
                        <p:cond delay="0"/>
                      </p:stCondLst>
                      <p:childTnLst>
                        <p:par>
                          <p:cTn id="48" fill="hold">
                            <p:stCondLst>
                              <p:cond delay="0"/>
                            </p:stCondLst>
                            <p:childTnLst>
                              <p:par>
                                <p:cTn id="49" presetID="53" presetClass="exit" presetSubtype="32" fill="hold" grpId="0" nodeType="clickEffect">
                                  <p:stCondLst>
                                    <p:cond delay="0"/>
                                  </p:stCondLst>
                                  <p:childTnLst>
                                    <p:anim calcmode="lin" valueType="num">
                                      <p:cBhvr>
                                        <p:cTn id="50" dur="500"/>
                                        <p:tgtEl>
                                          <p:spTgt spid="68"/>
                                        </p:tgtEl>
                                        <p:attrNameLst>
                                          <p:attrName>ppt_w</p:attrName>
                                        </p:attrNameLst>
                                      </p:cBhvr>
                                      <p:tavLst>
                                        <p:tav tm="0">
                                          <p:val>
                                            <p:strVal val="ppt_w"/>
                                          </p:val>
                                        </p:tav>
                                        <p:tav tm="100000">
                                          <p:val>
                                            <p:fltVal val="0"/>
                                          </p:val>
                                        </p:tav>
                                      </p:tavLst>
                                    </p:anim>
                                    <p:anim calcmode="lin" valueType="num">
                                      <p:cBhvr>
                                        <p:cTn id="51" dur="500"/>
                                        <p:tgtEl>
                                          <p:spTgt spid="68"/>
                                        </p:tgtEl>
                                        <p:attrNameLst>
                                          <p:attrName>ppt_h</p:attrName>
                                        </p:attrNameLst>
                                      </p:cBhvr>
                                      <p:tavLst>
                                        <p:tav tm="0">
                                          <p:val>
                                            <p:strVal val="ppt_h"/>
                                          </p:val>
                                        </p:tav>
                                        <p:tav tm="100000">
                                          <p:val>
                                            <p:fltVal val="0"/>
                                          </p:val>
                                        </p:tav>
                                      </p:tavLst>
                                    </p:anim>
                                    <p:animEffect transition="out" filter="fade">
                                      <p:cBhvr>
                                        <p:cTn id="52" dur="500"/>
                                        <p:tgtEl>
                                          <p:spTgt spid="68"/>
                                        </p:tgtEl>
                                      </p:cBhvr>
                                    </p:animEffect>
                                    <p:set>
                                      <p:cBhvr>
                                        <p:cTn id="53" dur="1" fill="hold">
                                          <p:stCondLst>
                                            <p:cond delay="499"/>
                                          </p:stCondLst>
                                        </p:cTn>
                                        <p:tgtEl>
                                          <p:spTgt spid="68"/>
                                        </p:tgtEl>
                                        <p:attrNameLst>
                                          <p:attrName>style.visibility</p:attrName>
                                        </p:attrNameLst>
                                      </p:cBhvr>
                                      <p:to>
                                        <p:strVal val="hidden"/>
                                      </p:to>
                                    </p:set>
                                  </p:childTnLst>
                                </p:cTn>
                              </p:par>
                              <p:par>
                                <p:cTn id="54" presetID="53" presetClass="exit" presetSubtype="32" fill="hold" nodeType="withEffect">
                                  <p:stCondLst>
                                    <p:cond delay="0"/>
                                  </p:stCondLst>
                                  <p:childTnLst>
                                    <p:anim calcmode="lin" valueType="num">
                                      <p:cBhvr>
                                        <p:cTn id="55" dur="500"/>
                                        <p:tgtEl>
                                          <p:spTgt spid="75"/>
                                        </p:tgtEl>
                                        <p:attrNameLst>
                                          <p:attrName>ppt_w</p:attrName>
                                        </p:attrNameLst>
                                      </p:cBhvr>
                                      <p:tavLst>
                                        <p:tav tm="0">
                                          <p:val>
                                            <p:strVal val="ppt_w"/>
                                          </p:val>
                                        </p:tav>
                                        <p:tav tm="100000">
                                          <p:val>
                                            <p:fltVal val="0"/>
                                          </p:val>
                                        </p:tav>
                                      </p:tavLst>
                                    </p:anim>
                                    <p:anim calcmode="lin" valueType="num">
                                      <p:cBhvr>
                                        <p:cTn id="56" dur="500"/>
                                        <p:tgtEl>
                                          <p:spTgt spid="75"/>
                                        </p:tgtEl>
                                        <p:attrNameLst>
                                          <p:attrName>ppt_h</p:attrName>
                                        </p:attrNameLst>
                                      </p:cBhvr>
                                      <p:tavLst>
                                        <p:tav tm="0">
                                          <p:val>
                                            <p:strVal val="ppt_h"/>
                                          </p:val>
                                        </p:tav>
                                        <p:tav tm="100000">
                                          <p:val>
                                            <p:fltVal val="0"/>
                                          </p:val>
                                        </p:tav>
                                      </p:tavLst>
                                    </p:anim>
                                    <p:animEffect transition="out" filter="fade">
                                      <p:cBhvr>
                                        <p:cTn id="57" dur="500"/>
                                        <p:tgtEl>
                                          <p:spTgt spid="75"/>
                                        </p:tgtEl>
                                      </p:cBhvr>
                                    </p:animEffect>
                                    <p:set>
                                      <p:cBhvr>
                                        <p:cTn id="58" dur="1" fill="hold">
                                          <p:stCondLst>
                                            <p:cond delay="499"/>
                                          </p:stCondLst>
                                        </p:cTn>
                                        <p:tgtEl>
                                          <p:spTgt spid="75"/>
                                        </p:tgtEl>
                                        <p:attrNameLst>
                                          <p:attrName>style.visibility</p:attrName>
                                        </p:attrNameLst>
                                      </p:cBhvr>
                                      <p:to>
                                        <p:strVal val="hidden"/>
                                      </p:to>
                                    </p:set>
                                  </p:childTnLst>
                                </p:cTn>
                              </p:par>
                              <p:par>
                                <p:cTn id="59" presetID="53" presetClass="exit" presetSubtype="32" fill="hold" nodeType="withEffect">
                                  <p:stCondLst>
                                    <p:cond delay="0"/>
                                  </p:stCondLst>
                                  <p:childTnLst>
                                    <p:anim calcmode="lin" valueType="num">
                                      <p:cBhvr>
                                        <p:cTn id="60" dur="500"/>
                                        <p:tgtEl>
                                          <p:spTgt spid="74"/>
                                        </p:tgtEl>
                                        <p:attrNameLst>
                                          <p:attrName>ppt_w</p:attrName>
                                        </p:attrNameLst>
                                      </p:cBhvr>
                                      <p:tavLst>
                                        <p:tav tm="0">
                                          <p:val>
                                            <p:strVal val="ppt_w"/>
                                          </p:val>
                                        </p:tav>
                                        <p:tav tm="100000">
                                          <p:val>
                                            <p:fltVal val="0"/>
                                          </p:val>
                                        </p:tav>
                                      </p:tavLst>
                                    </p:anim>
                                    <p:anim calcmode="lin" valueType="num">
                                      <p:cBhvr>
                                        <p:cTn id="61" dur="500"/>
                                        <p:tgtEl>
                                          <p:spTgt spid="74"/>
                                        </p:tgtEl>
                                        <p:attrNameLst>
                                          <p:attrName>ppt_h</p:attrName>
                                        </p:attrNameLst>
                                      </p:cBhvr>
                                      <p:tavLst>
                                        <p:tav tm="0">
                                          <p:val>
                                            <p:strVal val="ppt_h"/>
                                          </p:val>
                                        </p:tav>
                                        <p:tav tm="100000">
                                          <p:val>
                                            <p:fltVal val="0"/>
                                          </p:val>
                                        </p:tav>
                                      </p:tavLst>
                                    </p:anim>
                                    <p:animEffect transition="out" filter="fade">
                                      <p:cBhvr>
                                        <p:cTn id="62" dur="500"/>
                                        <p:tgtEl>
                                          <p:spTgt spid="74"/>
                                        </p:tgtEl>
                                      </p:cBhvr>
                                    </p:animEffect>
                                    <p:set>
                                      <p:cBhvr>
                                        <p:cTn id="63"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64" restart="whenNotActive" fill="hold" evtFilter="cancelBubble" nodeType="interactiveSeq">
                <p:stCondLst>
                  <p:cond evt="onClick" delay="0">
                    <p:tgtEl>
                      <p:spTgt spid="69"/>
                    </p:tgtEl>
                  </p:cond>
                </p:stCondLst>
                <p:endSync evt="end" delay="0">
                  <p:rtn val="all"/>
                </p:endSync>
                <p:childTnLst>
                  <p:par>
                    <p:cTn id="65" fill="hold">
                      <p:stCondLst>
                        <p:cond delay="0"/>
                      </p:stCondLst>
                      <p:childTnLst>
                        <p:par>
                          <p:cTn id="66" fill="hold">
                            <p:stCondLst>
                              <p:cond delay="0"/>
                            </p:stCondLst>
                            <p:childTnLst>
                              <p:par>
                                <p:cTn id="67" presetID="53" presetClass="exit" presetSubtype="32" fill="hold" grpId="0" nodeType="clickEffect">
                                  <p:stCondLst>
                                    <p:cond delay="0"/>
                                  </p:stCondLst>
                                  <p:childTnLst>
                                    <p:anim calcmode="lin" valueType="num">
                                      <p:cBhvr>
                                        <p:cTn id="68" dur="500"/>
                                        <p:tgtEl>
                                          <p:spTgt spid="69"/>
                                        </p:tgtEl>
                                        <p:attrNameLst>
                                          <p:attrName>ppt_w</p:attrName>
                                        </p:attrNameLst>
                                      </p:cBhvr>
                                      <p:tavLst>
                                        <p:tav tm="0">
                                          <p:val>
                                            <p:strVal val="ppt_w"/>
                                          </p:val>
                                        </p:tav>
                                        <p:tav tm="100000">
                                          <p:val>
                                            <p:fltVal val="0"/>
                                          </p:val>
                                        </p:tav>
                                      </p:tavLst>
                                    </p:anim>
                                    <p:anim calcmode="lin" valueType="num">
                                      <p:cBhvr>
                                        <p:cTn id="69" dur="500"/>
                                        <p:tgtEl>
                                          <p:spTgt spid="69"/>
                                        </p:tgtEl>
                                        <p:attrNameLst>
                                          <p:attrName>ppt_h</p:attrName>
                                        </p:attrNameLst>
                                      </p:cBhvr>
                                      <p:tavLst>
                                        <p:tav tm="0">
                                          <p:val>
                                            <p:strVal val="ppt_h"/>
                                          </p:val>
                                        </p:tav>
                                        <p:tav tm="100000">
                                          <p:val>
                                            <p:fltVal val="0"/>
                                          </p:val>
                                        </p:tav>
                                      </p:tavLst>
                                    </p:anim>
                                    <p:animEffect transition="out" filter="fade">
                                      <p:cBhvr>
                                        <p:cTn id="70" dur="500"/>
                                        <p:tgtEl>
                                          <p:spTgt spid="69"/>
                                        </p:tgtEl>
                                      </p:cBhvr>
                                    </p:animEffect>
                                    <p:set>
                                      <p:cBhvr>
                                        <p:cTn id="71" dur="1" fill="hold">
                                          <p:stCondLst>
                                            <p:cond delay="499"/>
                                          </p:stCondLst>
                                        </p:cTn>
                                        <p:tgtEl>
                                          <p:spTgt spid="69"/>
                                        </p:tgtEl>
                                        <p:attrNameLst>
                                          <p:attrName>style.visibility</p:attrName>
                                        </p:attrNameLst>
                                      </p:cBhvr>
                                      <p:to>
                                        <p:strVal val="hidden"/>
                                      </p:to>
                                    </p:set>
                                  </p:childTnLst>
                                </p:cTn>
                              </p:par>
                              <p:par>
                                <p:cTn id="72" presetID="53" presetClass="exit" presetSubtype="32" fill="hold" nodeType="withEffect">
                                  <p:stCondLst>
                                    <p:cond delay="0"/>
                                  </p:stCondLst>
                                  <p:childTnLst>
                                    <p:anim calcmode="lin" valueType="num">
                                      <p:cBhvr>
                                        <p:cTn id="73" dur="500"/>
                                        <p:tgtEl>
                                          <p:spTgt spid="77"/>
                                        </p:tgtEl>
                                        <p:attrNameLst>
                                          <p:attrName>ppt_w</p:attrName>
                                        </p:attrNameLst>
                                      </p:cBhvr>
                                      <p:tavLst>
                                        <p:tav tm="0">
                                          <p:val>
                                            <p:strVal val="ppt_w"/>
                                          </p:val>
                                        </p:tav>
                                        <p:tav tm="100000">
                                          <p:val>
                                            <p:fltVal val="0"/>
                                          </p:val>
                                        </p:tav>
                                      </p:tavLst>
                                    </p:anim>
                                    <p:anim calcmode="lin" valueType="num">
                                      <p:cBhvr>
                                        <p:cTn id="74" dur="500"/>
                                        <p:tgtEl>
                                          <p:spTgt spid="77"/>
                                        </p:tgtEl>
                                        <p:attrNameLst>
                                          <p:attrName>ppt_h</p:attrName>
                                        </p:attrNameLst>
                                      </p:cBhvr>
                                      <p:tavLst>
                                        <p:tav tm="0">
                                          <p:val>
                                            <p:strVal val="ppt_h"/>
                                          </p:val>
                                        </p:tav>
                                        <p:tav tm="100000">
                                          <p:val>
                                            <p:fltVal val="0"/>
                                          </p:val>
                                        </p:tav>
                                      </p:tavLst>
                                    </p:anim>
                                    <p:animEffect transition="out" filter="fade">
                                      <p:cBhvr>
                                        <p:cTn id="75" dur="500"/>
                                        <p:tgtEl>
                                          <p:spTgt spid="77"/>
                                        </p:tgtEl>
                                      </p:cBhvr>
                                    </p:animEffect>
                                    <p:set>
                                      <p:cBhvr>
                                        <p:cTn id="76" dur="1" fill="hold">
                                          <p:stCondLst>
                                            <p:cond delay="499"/>
                                          </p:stCondLst>
                                        </p:cTn>
                                        <p:tgtEl>
                                          <p:spTgt spid="77"/>
                                        </p:tgtEl>
                                        <p:attrNameLst>
                                          <p:attrName>style.visibility</p:attrName>
                                        </p:attrNameLst>
                                      </p:cBhvr>
                                      <p:to>
                                        <p:strVal val="hidden"/>
                                      </p:to>
                                    </p:set>
                                  </p:childTnLst>
                                </p:cTn>
                              </p:par>
                              <p:par>
                                <p:cTn id="77" presetID="53" presetClass="exit" presetSubtype="32" fill="hold" nodeType="withEffect">
                                  <p:stCondLst>
                                    <p:cond delay="0"/>
                                  </p:stCondLst>
                                  <p:childTnLst>
                                    <p:anim calcmode="lin" valueType="num">
                                      <p:cBhvr>
                                        <p:cTn id="78" dur="500"/>
                                        <p:tgtEl>
                                          <p:spTgt spid="76"/>
                                        </p:tgtEl>
                                        <p:attrNameLst>
                                          <p:attrName>ppt_w</p:attrName>
                                        </p:attrNameLst>
                                      </p:cBhvr>
                                      <p:tavLst>
                                        <p:tav tm="0">
                                          <p:val>
                                            <p:strVal val="ppt_w"/>
                                          </p:val>
                                        </p:tav>
                                        <p:tav tm="100000">
                                          <p:val>
                                            <p:fltVal val="0"/>
                                          </p:val>
                                        </p:tav>
                                      </p:tavLst>
                                    </p:anim>
                                    <p:anim calcmode="lin" valueType="num">
                                      <p:cBhvr>
                                        <p:cTn id="79" dur="500"/>
                                        <p:tgtEl>
                                          <p:spTgt spid="76"/>
                                        </p:tgtEl>
                                        <p:attrNameLst>
                                          <p:attrName>ppt_h</p:attrName>
                                        </p:attrNameLst>
                                      </p:cBhvr>
                                      <p:tavLst>
                                        <p:tav tm="0">
                                          <p:val>
                                            <p:strVal val="ppt_h"/>
                                          </p:val>
                                        </p:tav>
                                        <p:tav tm="100000">
                                          <p:val>
                                            <p:fltVal val="0"/>
                                          </p:val>
                                        </p:tav>
                                      </p:tavLst>
                                    </p:anim>
                                    <p:animEffect transition="out" filter="fade">
                                      <p:cBhvr>
                                        <p:cTn id="80" dur="500"/>
                                        <p:tgtEl>
                                          <p:spTgt spid="76"/>
                                        </p:tgtEl>
                                      </p:cBhvr>
                                    </p:animEffect>
                                    <p:set>
                                      <p:cBhvr>
                                        <p:cTn id="81"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83" grpId="0"/>
      <p:bldP spid="67" grpId="0" animBg="1"/>
      <p:bldP spid="68" grpId="0" animBg="1"/>
      <p:bldP spid="6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sp>
        <p:nvSpPr>
          <p:cNvPr id="12" name="TextBox 11">
            <a:extLst>
              <a:ext uri="{FF2B5EF4-FFF2-40B4-BE49-F238E27FC236}">
                <a16:creationId xmlns:a16="http://schemas.microsoft.com/office/drawing/2014/main" id="{7DCFC8FD-2F96-4F11-8CF7-E00EB93BCB7F}"/>
              </a:ext>
            </a:extLst>
          </p:cNvPr>
          <p:cNvSpPr txBox="1"/>
          <p:nvPr/>
        </p:nvSpPr>
        <p:spPr>
          <a:xfrm>
            <a:off x="393637" y="816144"/>
            <a:ext cx="11404725" cy="485710"/>
          </a:xfrm>
          <a:prstGeom prst="rect">
            <a:avLst/>
          </a:prstGeom>
          <a:noFill/>
        </p:spPr>
        <p:txBody>
          <a:bodyPr wrap="square" rtlCol="0">
            <a:spAutoFit/>
          </a:bodyPr>
          <a:lstStyle/>
          <a:p>
            <a:pPr marL="0" marR="0" lvl="0" indent="0" algn="ctr" defTabSz="914400" rtl="0" eaLnBrk="1" fontAlgn="auto" latinLnBrk="0" hangingPunct="1">
              <a:lnSpc>
                <a:spcPts val="3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BAE5E4">
                    <a:lumMod val="50000"/>
                  </a:srgbClr>
                </a:solidFill>
                <a:effectLst/>
                <a:uLnTx/>
                <a:uFillTx/>
                <a:latin typeface="Arial-Rounded"/>
                <a:ea typeface="Arial-Rounded"/>
                <a:cs typeface="Quire Sans" panose="020B0502040400020003" pitchFamily="34" charset="0"/>
                <a:sym typeface="Arial"/>
              </a:rPr>
              <a:t>T</a:t>
            </a:r>
            <a:r>
              <a:rPr kumimoji="0" lang="vi-VN" sz="4000" b="1" i="0" u="none" strike="noStrike" kern="0" cap="none" spc="0" normalizeH="0" baseline="0" noProof="0" dirty="0">
                <a:ln>
                  <a:noFill/>
                </a:ln>
                <a:solidFill>
                  <a:srgbClr val="BAE5E4">
                    <a:lumMod val="50000"/>
                  </a:srgbClr>
                </a:solidFill>
                <a:effectLst/>
                <a:uLnTx/>
                <a:uFillTx/>
                <a:latin typeface="Arial-Rounded"/>
                <a:ea typeface="Arial-Rounded"/>
                <a:cs typeface="Quire Sans" panose="020B0502040400020003" pitchFamily="34" charset="0"/>
                <a:sym typeface="Arial"/>
              </a:rPr>
              <a:t>ư thế ngồi viết</a:t>
            </a:r>
            <a:r>
              <a:rPr kumimoji="0" lang="en-US" sz="4000" b="1" i="0" u="none" strike="noStrike" kern="0" cap="none" spc="0" normalizeH="0" baseline="0" noProof="0" dirty="0">
                <a:ln>
                  <a:noFill/>
                </a:ln>
                <a:solidFill>
                  <a:srgbClr val="BAE5E4">
                    <a:lumMod val="50000"/>
                  </a:srgbClr>
                </a:solidFill>
                <a:effectLst/>
                <a:uLnTx/>
                <a:uFillTx/>
                <a:latin typeface="Arial-Rounded"/>
                <a:ea typeface="Arial-Rounded"/>
                <a:cs typeface="Quire Sans" panose="020B0502040400020003" pitchFamily="34" charset="0"/>
                <a:sym typeface="Arial"/>
              </a:rPr>
              <a:t> </a:t>
            </a:r>
            <a:r>
              <a:rPr kumimoji="0" lang="en-US" sz="4000" b="1" i="0" u="none" strike="noStrike" kern="0" cap="none" spc="0" normalizeH="0" baseline="0" noProof="0" dirty="0" err="1">
                <a:ln>
                  <a:noFill/>
                </a:ln>
                <a:solidFill>
                  <a:srgbClr val="BAE5E4">
                    <a:lumMod val="50000"/>
                  </a:srgbClr>
                </a:solidFill>
                <a:effectLst/>
                <a:uLnTx/>
                <a:uFillTx/>
                <a:latin typeface="Arial-Rounded"/>
                <a:ea typeface="Arial-Rounded"/>
                <a:cs typeface="Quire Sans" panose="020B0502040400020003" pitchFamily="34" charset="0"/>
                <a:sym typeface="Arial"/>
              </a:rPr>
              <a:t>như</a:t>
            </a:r>
            <a:r>
              <a:rPr kumimoji="0" lang="en-US" sz="4000" b="1" i="0" u="none" strike="noStrike" kern="0" cap="none" spc="0" normalizeH="0" baseline="0" noProof="0" dirty="0">
                <a:ln>
                  <a:noFill/>
                </a:ln>
                <a:solidFill>
                  <a:srgbClr val="BAE5E4">
                    <a:lumMod val="50000"/>
                  </a:srgbClr>
                </a:solidFill>
                <a:effectLst/>
                <a:uLnTx/>
                <a:uFillTx/>
                <a:latin typeface="Arial-Rounded"/>
                <a:ea typeface="Arial-Rounded"/>
                <a:cs typeface="Quire Sans" panose="020B0502040400020003" pitchFamily="34" charset="0"/>
                <a:sym typeface="Arial"/>
              </a:rPr>
              <a:t> </a:t>
            </a:r>
            <a:r>
              <a:rPr kumimoji="0" lang="en-US" sz="4000" b="1" i="0" u="none" strike="noStrike" kern="0" cap="none" spc="0" normalizeH="0" baseline="0" noProof="0" dirty="0" err="1">
                <a:ln>
                  <a:noFill/>
                </a:ln>
                <a:solidFill>
                  <a:srgbClr val="BAE5E4">
                    <a:lumMod val="50000"/>
                  </a:srgbClr>
                </a:solidFill>
                <a:effectLst/>
                <a:uLnTx/>
                <a:uFillTx/>
                <a:latin typeface="Arial-Rounded"/>
                <a:ea typeface="Arial-Rounded"/>
                <a:cs typeface="Quire Sans" panose="020B0502040400020003" pitchFamily="34" charset="0"/>
                <a:sym typeface="Arial"/>
              </a:rPr>
              <a:t>thế</a:t>
            </a:r>
            <a:r>
              <a:rPr kumimoji="0" lang="en-US" sz="4000" b="1" i="0" u="none" strike="noStrike" kern="0" cap="none" spc="0" normalizeH="0" baseline="0" noProof="0" dirty="0">
                <a:ln>
                  <a:noFill/>
                </a:ln>
                <a:solidFill>
                  <a:srgbClr val="BAE5E4">
                    <a:lumMod val="50000"/>
                  </a:srgbClr>
                </a:solidFill>
                <a:effectLst/>
                <a:uLnTx/>
                <a:uFillTx/>
                <a:latin typeface="Arial-Rounded"/>
                <a:ea typeface="Arial-Rounded"/>
                <a:cs typeface="Quire Sans" panose="020B0502040400020003" pitchFamily="34" charset="0"/>
                <a:sym typeface="Arial"/>
              </a:rPr>
              <a:t> </a:t>
            </a:r>
            <a:r>
              <a:rPr kumimoji="0" lang="en-US" sz="4000" b="1" i="0" u="none" strike="noStrike" kern="0" cap="none" spc="0" normalizeH="0" baseline="0" noProof="0" dirty="0" err="1">
                <a:ln>
                  <a:noFill/>
                </a:ln>
                <a:solidFill>
                  <a:srgbClr val="BAE5E4">
                    <a:lumMod val="50000"/>
                  </a:srgbClr>
                </a:solidFill>
                <a:effectLst/>
                <a:uLnTx/>
                <a:uFillTx/>
                <a:latin typeface="Arial-Rounded"/>
                <a:ea typeface="Arial-Rounded"/>
                <a:cs typeface="Quire Sans" panose="020B0502040400020003" pitchFamily="34" charset="0"/>
                <a:sym typeface="Arial"/>
              </a:rPr>
              <a:t>nào</a:t>
            </a:r>
            <a:r>
              <a:rPr kumimoji="0" lang="en-US" sz="4000" b="1" i="0" u="none" strike="noStrike" kern="0" cap="none" spc="0" normalizeH="0" baseline="0" noProof="0" dirty="0">
                <a:ln>
                  <a:noFill/>
                </a:ln>
                <a:solidFill>
                  <a:srgbClr val="BAE5E4">
                    <a:lumMod val="50000"/>
                  </a:srgbClr>
                </a:solidFill>
                <a:effectLst/>
                <a:uLnTx/>
                <a:uFillTx/>
                <a:latin typeface="Arial-Rounded"/>
                <a:ea typeface="Arial-Rounded"/>
                <a:cs typeface="Quire Sans" panose="020B0502040400020003" pitchFamily="34" charset="0"/>
                <a:sym typeface="Arial"/>
              </a:rPr>
              <a:t> </a:t>
            </a:r>
            <a:r>
              <a:rPr kumimoji="0" lang="en-US" sz="4000" b="1" i="0" u="none" strike="noStrike" kern="0" cap="none" spc="0" normalizeH="0" baseline="0" noProof="0" dirty="0" err="1">
                <a:ln>
                  <a:noFill/>
                </a:ln>
                <a:solidFill>
                  <a:srgbClr val="BAE5E4">
                    <a:lumMod val="50000"/>
                  </a:srgbClr>
                </a:solidFill>
                <a:effectLst/>
                <a:uLnTx/>
                <a:uFillTx/>
                <a:latin typeface="Arial-Rounded"/>
                <a:ea typeface="Arial-Rounded"/>
                <a:cs typeface="Quire Sans" panose="020B0502040400020003" pitchFamily="34" charset="0"/>
                <a:sym typeface="Arial"/>
              </a:rPr>
              <a:t>là</a:t>
            </a:r>
            <a:r>
              <a:rPr kumimoji="0" lang="en-US" sz="4000" b="1" i="0" u="none" strike="noStrike" kern="0" cap="none" spc="0" normalizeH="0" baseline="0" noProof="0" dirty="0">
                <a:ln>
                  <a:noFill/>
                </a:ln>
                <a:solidFill>
                  <a:srgbClr val="BAE5E4">
                    <a:lumMod val="50000"/>
                  </a:srgbClr>
                </a:solidFill>
                <a:effectLst/>
                <a:uLnTx/>
                <a:uFillTx/>
                <a:latin typeface="Arial-Rounded"/>
                <a:ea typeface="Arial-Rounded"/>
                <a:cs typeface="Quire Sans" panose="020B0502040400020003" pitchFamily="34" charset="0"/>
                <a:sym typeface="Arial"/>
              </a:rPr>
              <a:t> </a:t>
            </a:r>
            <a:r>
              <a:rPr kumimoji="0" lang="en-US" sz="4000" b="1" i="0" u="none" strike="noStrike" kern="0" cap="none" spc="0" normalizeH="0" baseline="0" noProof="0" dirty="0" err="1">
                <a:ln>
                  <a:noFill/>
                </a:ln>
                <a:solidFill>
                  <a:srgbClr val="BAE5E4">
                    <a:lumMod val="50000"/>
                  </a:srgbClr>
                </a:solidFill>
                <a:effectLst/>
                <a:uLnTx/>
                <a:uFillTx/>
                <a:latin typeface="Arial-Rounded"/>
                <a:ea typeface="Arial-Rounded"/>
                <a:cs typeface="Quire Sans" panose="020B0502040400020003" pitchFamily="34" charset="0"/>
                <a:sym typeface="Arial"/>
              </a:rPr>
              <a:t>chuẩn</a:t>
            </a:r>
            <a:r>
              <a:rPr kumimoji="0" lang="en-US" sz="4000" b="1" i="0" u="none" strike="noStrike" kern="0" cap="none" spc="0" normalizeH="0" baseline="0" noProof="0" dirty="0">
                <a:ln>
                  <a:noFill/>
                </a:ln>
                <a:solidFill>
                  <a:srgbClr val="BAE5E4">
                    <a:lumMod val="50000"/>
                  </a:srgbClr>
                </a:solidFill>
                <a:effectLst/>
                <a:uLnTx/>
                <a:uFillTx/>
                <a:latin typeface="Arial-Rounded"/>
                <a:ea typeface="Arial-Rounded"/>
                <a:cs typeface="Quire Sans" panose="020B0502040400020003" pitchFamily="34" charset="0"/>
                <a:sym typeface="Arial"/>
              </a:rPr>
              <a:t>?</a:t>
            </a:r>
            <a:endParaRPr kumimoji="0" lang="vi-VN" sz="4000" b="1" i="0" u="none" strike="noStrike" kern="0" cap="none" spc="0" normalizeH="0" baseline="0" noProof="0" dirty="0">
              <a:ln>
                <a:noFill/>
              </a:ln>
              <a:solidFill>
                <a:srgbClr val="BAE5E4">
                  <a:lumMod val="50000"/>
                </a:srgbClr>
              </a:solidFill>
              <a:effectLst/>
              <a:uLnTx/>
              <a:uFillTx/>
              <a:latin typeface="Arial-Rounded"/>
              <a:ea typeface="Arial-Rounded"/>
              <a:cs typeface="Quire Sans" panose="020B0502040400020003" pitchFamily="34" charset="0"/>
              <a:sym typeface="Arial"/>
            </a:endParaRPr>
          </a:p>
        </p:txBody>
      </p:sp>
      <p:pic>
        <p:nvPicPr>
          <p:cNvPr id="14" name="Picture 13">
            <a:extLst>
              <a:ext uri="{FF2B5EF4-FFF2-40B4-BE49-F238E27FC236}">
                <a16:creationId xmlns:a16="http://schemas.microsoft.com/office/drawing/2014/main" id="{60D1B524-85AA-43CE-866E-481D99A48C49}"/>
              </a:ext>
            </a:extLst>
          </p:cNvPr>
          <p:cNvPicPr>
            <a:picLocks noChangeAspect="1"/>
          </p:cNvPicPr>
          <p:nvPr/>
        </p:nvPicPr>
        <p:blipFill>
          <a:blip r:embed="rId4"/>
          <a:stretch>
            <a:fillRect/>
          </a:stretch>
        </p:blipFill>
        <p:spPr>
          <a:xfrm>
            <a:off x="3528749" y="1908700"/>
            <a:ext cx="6259714" cy="4133156"/>
          </a:xfrm>
          <a:prstGeom prst="rect">
            <a:avLst/>
          </a:prstGeom>
        </p:spPr>
      </p:pic>
    </p:spTree>
    <p:extLst>
      <p:ext uri="{BB962C8B-B14F-4D97-AF65-F5344CB8AC3E}">
        <p14:creationId xmlns:p14="http://schemas.microsoft.com/office/powerpoint/2010/main" val="2596953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EEF5175-7270-44C3-83A3-8A71D7BEE85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6937" t="1953" r="9211" b="6133"/>
          <a:stretch/>
        </p:blipFill>
        <p:spPr>
          <a:xfrm flipH="1">
            <a:off x="0" y="1120676"/>
            <a:ext cx="12192000" cy="5737324"/>
          </a:xfrm>
          <a:prstGeom prst="rect">
            <a:avLst/>
          </a:prstGeom>
        </p:spPr>
      </p:pic>
      <p:sp>
        <p:nvSpPr>
          <p:cNvPr id="19" name="Rectangle 18"/>
          <p:cNvSpPr/>
          <p:nvPr/>
        </p:nvSpPr>
        <p:spPr>
          <a:xfrm>
            <a:off x="1489601" y="53783"/>
            <a:ext cx="10264588" cy="3539430"/>
          </a:xfrm>
          <a:prstGeom prst="rect">
            <a:avLst/>
          </a:prstGeom>
          <a:solidFill>
            <a:srgbClr val="F7FEFF"/>
          </a:solidFill>
        </p:spPr>
        <p:txBody>
          <a:bodyPr wrap="square">
            <a:spAutoFit/>
          </a:bodyPr>
          <a:lstStyle/>
          <a:p>
            <a:pPr lvl="0" algn="ctr" defTabSz="457200"/>
            <a:r>
              <a:rPr lang="vi-VN" sz="3200" b="1" dirty="0">
                <a:solidFill>
                  <a:srgbClr val="FF0000"/>
                </a:solidFill>
                <a:latin typeface="Arial" panose="020B0604020202020204" pitchFamily="34" charset="0"/>
              </a:rPr>
              <a:t>Tả cái gọt bút chì:</a:t>
            </a:r>
            <a:endParaRPr lang="en-US" sz="3200" b="1" dirty="0">
              <a:solidFill>
                <a:srgbClr val="FF0000"/>
              </a:solidFill>
              <a:latin typeface="Arial" panose="020B0604020202020204" pitchFamily="34" charset="0"/>
            </a:endParaRPr>
          </a:p>
          <a:p>
            <a:pPr lvl="0" algn="just" defTabSz="457200"/>
            <a:r>
              <a:rPr lang="en-US" sz="3200" dirty="0">
                <a:solidFill>
                  <a:srgbClr val="00B050"/>
                </a:solidFill>
                <a:latin typeface="Arial" panose="020B0604020202020204" pitchFamily="34" charset="0"/>
              </a:rPr>
              <a:t>   </a:t>
            </a:r>
            <a:r>
              <a:rPr lang="vi-VN" sz="3200" dirty="0">
                <a:solidFill>
                  <a:srgbClr val="002060"/>
                </a:solidFill>
                <a:latin typeface="Arial" panose="020B0604020202020204" pitchFamily="34" charset="0"/>
              </a:rPr>
              <a:t>Em chọn tả chiếc gọt bút chì của em. Nó có hình dáng giống như một chiếc ô tô đồ chơi. Lưỡi dao sắc bén gọt chì nhẹ nhàng mà không làm gãy ruột chì. Em rất thích chiếc gọt bút chì này. Nó không chỉ giúp em gọt chì mà còn là món đồ trang trí dễ thương trên bàn học của em. </a:t>
            </a:r>
            <a:endPar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微软雅黑"/>
            </a:endParaRPr>
          </a:p>
        </p:txBody>
      </p:sp>
      <p:pic>
        <p:nvPicPr>
          <p:cNvPr id="21" name="Picture 2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080866"/>
            <a:ext cx="1965962" cy="1526120"/>
          </a:xfrm>
          <a:prstGeom prst="rect">
            <a:avLst/>
          </a:prstGeom>
        </p:spPr>
      </p:pic>
      <p:sp>
        <p:nvSpPr>
          <p:cNvPr id="22" name="Rectangle 21"/>
          <p:cNvSpPr/>
          <p:nvPr/>
        </p:nvSpPr>
        <p:spPr>
          <a:xfrm>
            <a:off x="1036797" y="4506686"/>
            <a:ext cx="1980029" cy="646331"/>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FFFF"/>
                </a:solidFill>
                <a:effectLst/>
                <a:uLnTx/>
                <a:uFillTx/>
                <a:latin typeface="+mj-lt"/>
                <a:ea typeface="微软雅黑"/>
                <a:cs typeface="+mn-cs"/>
              </a:rPr>
              <a:t>Bài</a:t>
            </a:r>
            <a:r>
              <a:rPr kumimoji="0" lang="en-US" sz="3600" b="1" i="0" u="none" strike="noStrike" kern="0" cap="none" spc="0" normalizeH="0" noProof="0" dirty="0">
                <a:ln>
                  <a:noFill/>
                </a:ln>
                <a:solidFill>
                  <a:srgbClr val="FFFFFF"/>
                </a:solidFill>
                <a:effectLst/>
                <a:uLnTx/>
                <a:uFillTx/>
                <a:latin typeface="+mj-lt"/>
                <a:ea typeface="微软雅黑"/>
                <a:cs typeface="+mn-cs"/>
              </a:rPr>
              <a:t> </a:t>
            </a:r>
            <a:r>
              <a:rPr kumimoji="0" lang="en-US" sz="3600" b="1" i="0" u="none" strike="noStrike" kern="0" cap="none" spc="0" normalizeH="0" noProof="0" dirty="0" err="1">
                <a:ln>
                  <a:noFill/>
                </a:ln>
                <a:solidFill>
                  <a:srgbClr val="FFFFFF"/>
                </a:solidFill>
                <a:effectLst/>
                <a:uLnTx/>
                <a:uFillTx/>
                <a:latin typeface="+mj-lt"/>
                <a:ea typeface="微软雅黑"/>
                <a:cs typeface="+mn-cs"/>
              </a:rPr>
              <a:t>mẫu</a:t>
            </a:r>
            <a:endParaRPr kumimoji="0" lang="en-US" sz="1800" b="1" i="0" u="none" strike="noStrike" kern="1200" cap="none" spc="0" normalizeH="0" baseline="0" noProof="0" dirty="0">
              <a:ln>
                <a:noFill/>
              </a:ln>
              <a:solidFill>
                <a:srgbClr val="FFFFFF"/>
              </a:solidFill>
              <a:effectLst/>
              <a:uLnTx/>
              <a:uFillTx/>
              <a:latin typeface="+mj-lt"/>
              <a:ea typeface="微软雅黑"/>
              <a:cs typeface="+mn-cs"/>
            </a:endParaRPr>
          </a:p>
        </p:txBody>
      </p:sp>
    </p:spTree>
    <p:extLst>
      <p:ext uri="{BB962C8B-B14F-4D97-AF65-F5344CB8AC3E}">
        <p14:creationId xmlns:p14="http://schemas.microsoft.com/office/powerpoint/2010/main" val="31963882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EEF5175-7270-44C3-83A3-8A71D7BEE85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6937" t="1953" r="9211" b="6133"/>
          <a:stretch/>
        </p:blipFill>
        <p:spPr>
          <a:xfrm flipH="1">
            <a:off x="0" y="1120676"/>
            <a:ext cx="12192000" cy="5737324"/>
          </a:xfrm>
          <a:prstGeom prst="rect">
            <a:avLst/>
          </a:prstGeom>
        </p:spPr>
      </p:pic>
      <p:sp>
        <p:nvSpPr>
          <p:cNvPr id="19" name="Rectangle 18"/>
          <p:cNvSpPr/>
          <p:nvPr/>
        </p:nvSpPr>
        <p:spPr>
          <a:xfrm>
            <a:off x="1766047" y="498172"/>
            <a:ext cx="10264588" cy="2554545"/>
          </a:xfrm>
          <a:prstGeom prst="rect">
            <a:avLst/>
          </a:prstGeom>
          <a:solidFill>
            <a:srgbClr val="F7FEFF"/>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mn-cs"/>
              </a:rPr>
              <a:t>Tả cái bút chì:</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mn-cs"/>
            </a:endParaRPr>
          </a:p>
          <a:p>
            <a:pPr lvl="0" algn="just" defTabSz="457200"/>
            <a:r>
              <a:rPr lang="en-US" sz="3200" dirty="0">
                <a:solidFill>
                  <a:srgbClr val="00B050"/>
                </a:solidFill>
                <a:latin typeface="Arial" panose="020B0604020202020204" pitchFamily="34" charset="0"/>
              </a:rPr>
              <a:t>   </a:t>
            </a:r>
            <a:r>
              <a:rPr lang="vi-VN" sz="3200" dirty="0">
                <a:solidFill>
                  <a:srgbClr val="002060"/>
                </a:solidFill>
                <a:latin typeface="Arial" panose="020B0604020202020204" pitchFamily="34" charset="0"/>
              </a:rPr>
              <a:t>Chiếc bút chì của em dài bằng một gang tay. Thân bút tròn như chiếc đũa. Vỏ ngoài của bút sơn màu xanh bóng loáng. Trên nền xanh ấy nổi bật hàng chữ vàng in lấp lánh. Em rất yêu chiếc bút chì của mình.</a:t>
            </a:r>
            <a:endPar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微软雅黑"/>
            </a:endParaRPr>
          </a:p>
        </p:txBody>
      </p:sp>
      <p:pic>
        <p:nvPicPr>
          <p:cNvPr id="21" name="Picture 2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080866"/>
            <a:ext cx="1965962" cy="1526120"/>
          </a:xfrm>
          <a:prstGeom prst="rect">
            <a:avLst/>
          </a:prstGeom>
        </p:spPr>
      </p:pic>
      <p:sp>
        <p:nvSpPr>
          <p:cNvPr id="22" name="Rectangle 21"/>
          <p:cNvSpPr/>
          <p:nvPr/>
        </p:nvSpPr>
        <p:spPr>
          <a:xfrm>
            <a:off x="1036797" y="4506686"/>
            <a:ext cx="1980029" cy="646331"/>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FFFF"/>
                </a:solidFill>
                <a:effectLst/>
                <a:uLnTx/>
                <a:uFillTx/>
                <a:latin typeface="Arial"/>
                <a:ea typeface="微软雅黑"/>
                <a:cs typeface="+mn-cs"/>
              </a:rPr>
              <a:t>Bài</a:t>
            </a:r>
            <a:r>
              <a:rPr kumimoji="0" lang="en-US" sz="3600" b="1" i="0" u="none" strike="noStrike" kern="0" cap="none" spc="0" normalizeH="0" baseline="0" noProof="0" dirty="0">
                <a:ln>
                  <a:noFill/>
                </a:ln>
                <a:solidFill>
                  <a:srgbClr val="FFFFFF"/>
                </a:solidFill>
                <a:effectLst/>
                <a:uLnTx/>
                <a:uFillTx/>
                <a:latin typeface="Arial"/>
                <a:ea typeface="微软雅黑"/>
                <a:cs typeface="+mn-cs"/>
              </a:rPr>
              <a:t> </a:t>
            </a:r>
            <a:r>
              <a:rPr kumimoji="0" lang="en-US" sz="3600" b="1" i="0" u="none" strike="noStrike" kern="0" cap="none" spc="0" normalizeH="0" baseline="0" noProof="0" dirty="0" err="1">
                <a:ln>
                  <a:noFill/>
                </a:ln>
                <a:solidFill>
                  <a:srgbClr val="FFFFFF"/>
                </a:solidFill>
                <a:effectLst/>
                <a:uLnTx/>
                <a:uFillTx/>
                <a:latin typeface="Arial"/>
                <a:ea typeface="微软雅黑"/>
                <a:cs typeface="+mn-cs"/>
              </a:rPr>
              <a:t>mẫu</a:t>
            </a:r>
            <a:endParaRPr kumimoji="0" lang="en-US" sz="1800" b="1"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1868486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EEF5175-7270-44C3-83A3-8A71D7BEE85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6937" t="1953" r="9211" b="6133"/>
          <a:stretch/>
        </p:blipFill>
        <p:spPr>
          <a:xfrm flipH="1">
            <a:off x="0" y="1120676"/>
            <a:ext cx="12192000" cy="5737324"/>
          </a:xfrm>
          <a:prstGeom prst="rect">
            <a:avLst/>
          </a:prstGeom>
        </p:spPr>
      </p:pic>
      <p:sp>
        <p:nvSpPr>
          <p:cNvPr id="19" name="Rectangle 18"/>
          <p:cNvSpPr/>
          <p:nvPr/>
        </p:nvSpPr>
        <p:spPr>
          <a:xfrm>
            <a:off x="1489601" y="53783"/>
            <a:ext cx="10264588" cy="3539430"/>
          </a:xfrm>
          <a:prstGeom prst="rect">
            <a:avLst/>
          </a:prstGeom>
          <a:solidFill>
            <a:srgbClr val="F7FEFF"/>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mn-cs"/>
              </a:rPr>
              <a:t>Tả </a:t>
            </a:r>
            <a:r>
              <a:rPr lang="en-US" sz="3200" b="1" dirty="0" err="1">
                <a:solidFill>
                  <a:srgbClr val="FF0000"/>
                </a:solidFill>
                <a:latin typeface="Arial" panose="020B0604020202020204" pitchFamily="34" charset="0"/>
                <a:ea typeface="微软雅黑"/>
              </a:rPr>
              <a:t>bút</a:t>
            </a:r>
            <a:r>
              <a:rPr lang="en-US" sz="3200" b="1" dirty="0">
                <a:solidFill>
                  <a:srgbClr val="FF0000"/>
                </a:solidFill>
                <a:latin typeface="Arial" panose="020B0604020202020204" pitchFamily="34" charset="0"/>
                <a:ea typeface="微软雅黑"/>
              </a:rPr>
              <a:t> </a:t>
            </a:r>
            <a:r>
              <a:rPr lang="en-US" sz="3200" b="1" dirty="0" err="1">
                <a:solidFill>
                  <a:srgbClr val="FF0000"/>
                </a:solidFill>
                <a:latin typeface="Arial" panose="020B0604020202020204" pitchFamily="34" charset="0"/>
                <a:ea typeface="微软雅黑"/>
              </a:rPr>
              <a:t>mực</a:t>
            </a:r>
            <a:r>
              <a:rPr lang="en-US" sz="3200" b="1" dirty="0">
                <a:solidFill>
                  <a:srgbClr val="FF0000"/>
                </a:solidFill>
                <a:latin typeface="Arial" panose="020B0604020202020204" pitchFamily="34" charset="0"/>
                <a:ea typeface="微软雅黑"/>
              </a:rPr>
              <a: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mn-cs"/>
            </a:endParaRPr>
          </a:p>
          <a:p>
            <a:pPr lvl="0" algn="just" defTabSz="457200"/>
            <a:r>
              <a:rPr kumimoji="0" lang="en-US" sz="3200" b="0" i="0" u="none" strike="noStrike" kern="1200" cap="none" spc="0" normalizeH="0" baseline="0" noProof="0" dirty="0">
                <a:ln>
                  <a:noFill/>
                </a:ln>
                <a:solidFill>
                  <a:srgbClr val="00B050"/>
                </a:solidFill>
                <a:effectLst/>
                <a:uLnTx/>
                <a:uFillTx/>
                <a:latin typeface="Arial" panose="020B0604020202020204" pitchFamily="34" charset="0"/>
                <a:ea typeface="微软雅黑"/>
                <a:cs typeface="+mn-cs"/>
              </a:rPr>
              <a:t>   </a:t>
            </a:r>
            <a:r>
              <a:rPr lang="vi-VN" sz="3200" dirty="0">
                <a:solidFill>
                  <a:srgbClr val="002060"/>
                </a:solidFill>
                <a:latin typeface="Arial" panose="020B0604020202020204" pitchFamily="34" charset="0"/>
              </a:rPr>
              <a:t>Chiếc bút mực là món quà bố tặng cho em. Vỏ bên ngoài của chiếc bút làm bằng nhựa. Nó có màu xanh dương, in hình một chú thỏ. Nắp bút có thể mở ra đóng vào rất tiện. Ngòi của chiếc bút có hình tam giác. Ruột bút bên trong làm bằng cao su. Chiếc bút đã giúp cho em viết chữ đẹp hơn. </a:t>
            </a:r>
            <a:endPar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mn-cs"/>
            </a:endParaRPr>
          </a:p>
        </p:txBody>
      </p:sp>
      <p:pic>
        <p:nvPicPr>
          <p:cNvPr id="21" name="Picture 2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080866"/>
            <a:ext cx="1965962" cy="1526120"/>
          </a:xfrm>
          <a:prstGeom prst="rect">
            <a:avLst/>
          </a:prstGeom>
        </p:spPr>
      </p:pic>
      <p:sp>
        <p:nvSpPr>
          <p:cNvPr id="22" name="Rectangle 21"/>
          <p:cNvSpPr/>
          <p:nvPr/>
        </p:nvSpPr>
        <p:spPr>
          <a:xfrm>
            <a:off x="1036797" y="4506686"/>
            <a:ext cx="1980029" cy="646331"/>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FFFF"/>
                </a:solidFill>
                <a:effectLst/>
                <a:uLnTx/>
                <a:uFillTx/>
                <a:latin typeface="Arial"/>
                <a:ea typeface="微软雅黑"/>
                <a:cs typeface="+mn-cs"/>
              </a:rPr>
              <a:t>Bài</a:t>
            </a:r>
            <a:r>
              <a:rPr kumimoji="0" lang="en-US" sz="3600" b="1" i="0" u="none" strike="noStrike" kern="0" cap="none" spc="0" normalizeH="0" baseline="0" noProof="0" dirty="0">
                <a:ln>
                  <a:noFill/>
                </a:ln>
                <a:solidFill>
                  <a:srgbClr val="FFFFFF"/>
                </a:solidFill>
                <a:effectLst/>
                <a:uLnTx/>
                <a:uFillTx/>
                <a:latin typeface="Arial"/>
                <a:ea typeface="微软雅黑"/>
                <a:cs typeface="+mn-cs"/>
              </a:rPr>
              <a:t> </a:t>
            </a:r>
            <a:r>
              <a:rPr kumimoji="0" lang="en-US" sz="3600" b="1" i="0" u="none" strike="noStrike" kern="0" cap="none" spc="0" normalizeH="0" baseline="0" noProof="0" dirty="0" err="1">
                <a:ln>
                  <a:noFill/>
                </a:ln>
                <a:solidFill>
                  <a:srgbClr val="FFFFFF"/>
                </a:solidFill>
                <a:effectLst/>
                <a:uLnTx/>
                <a:uFillTx/>
                <a:latin typeface="Arial"/>
                <a:ea typeface="微软雅黑"/>
                <a:cs typeface="+mn-cs"/>
              </a:rPr>
              <a:t>mẫu</a:t>
            </a:r>
            <a:endParaRPr kumimoji="0" lang="en-US" sz="1800" b="1"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0994579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EEF5175-7270-44C3-83A3-8A71D7BEE85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6937" t="1953" r="9211" b="6133"/>
          <a:stretch/>
        </p:blipFill>
        <p:spPr>
          <a:xfrm flipH="1">
            <a:off x="0" y="1120676"/>
            <a:ext cx="12192000" cy="5737324"/>
          </a:xfrm>
          <a:prstGeom prst="rect">
            <a:avLst/>
          </a:prstGeom>
        </p:spPr>
      </p:pic>
      <p:sp>
        <p:nvSpPr>
          <p:cNvPr id="19" name="Rectangle 18"/>
          <p:cNvSpPr/>
          <p:nvPr/>
        </p:nvSpPr>
        <p:spPr>
          <a:xfrm>
            <a:off x="1489601" y="53783"/>
            <a:ext cx="10264588" cy="3539430"/>
          </a:xfrm>
          <a:prstGeom prst="rect">
            <a:avLst/>
          </a:prstGeom>
          <a:solidFill>
            <a:srgbClr val="F7FEFF"/>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mn-cs"/>
              </a:rPr>
              <a:t>Tả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mn-cs"/>
              </a:rPr>
              <a:t>thước</a:t>
            </a:r>
            <a:r>
              <a:rPr kumimoji="0" lang="en-US" sz="3200" b="1" i="0" u="none" strike="noStrike" kern="1200" cap="none" spc="0" normalizeH="0" noProof="0" dirty="0">
                <a:ln>
                  <a:noFill/>
                </a:ln>
                <a:solidFill>
                  <a:srgbClr val="FF0000"/>
                </a:solidFill>
                <a:effectLst/>
                <a:uLnTx/>
                <a:uFillTx/>
                <a:latin typeface="Arial" panose="020B0604020202020204" pitchFamily="34" charset="0"/>
                <a:ea typeface="微软雅黑"/>
                <a:cs typeface="+mn-cs"/>
              </a:rPr>
              <a:t> </a:t>
            </a:r>
            <a:r>
              <a:rPr kumimoji="0" lang="en-US" sz="3200" b="1" i="0" u="none" strike="noStrike" kern="1200" cap="none" spc="0" normalizeH="0" noProof="0" dirty="0" err="1">
                <a:ln>
                  <a:noFill/>
                </a:ln>
                <a:solidFill>
                  <a:srgbClr val="FF0000"/>
                </a:solidFill>
                <a:effectLst/>
                <a:uLnTx/>
                <a:uFillTx/>
                <a:latin typeface="Arial" panose="020B0604020202020204" pitchFamily="34" charset="0"/>
                <a:ea typeface="微软雅黑"/>
                <a:cs typeface="+mn-cs"/>
              </a:rPr>
              <a:t>kẻ</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mn-cs"/>
              </a:rPr>
              <a:t>:</a:t>
            </a:r>
          </a:p>
          <a:p>
            <a:pPr lvl="0" algn="just" defTabSz="457200"/>
            <a:r>
              <a:rPr kumimoji="0" lang="en-US" sz="3200" b="0" i="0" u="none" strike="noStrike" kern="1200" cap="none" spc="0" normalizeH="0" baseline="0" noProof="0" dirty="0">
                <a:ln>
                  <a:noFill/>
                </a:ln>
                <a:solidFill>
                  <a:srgbClr val="00B050"/>
                </a:solidFill>
                <a:effectLst/>
                <a:uLnTx/>
                <a:uFillTx/>
                <a:latin typeface="Arial" panose="020B0604020202020204" pitchFamily="34" charset="0"/>
                <a:ea typeface="微软雅黑"/>
                <a:cs typeface="+mn-cs"/>
              </a:rPr>
              <a:t>   </a:t>
            </a:r>
            <a:r>
              <a:rPr lang="vi-VN" sz="3200" dirty="0">
                <a:solidFill>
                  <a:srgbClr val="002060"/>
                </a:solidFill>
                <a:latin typeface="Arial" panose="020B0604020202020204" pitchFamily="34" charset="0"/>
              </a:rPr>
              <a:t>Chiếc thước kẻ này mẹ đã mua cho em từ hồi lớp 1. Nó được làm từ nhựa cứng, màu hồng nhạt. Chiều dài của thước là 30cm. Còn chiều ngang là 5cm. Trên mặt thước có in những vạch kẻ màu đen chia theo đơn vị xăng-ti-mét. Nhờ có thước kẻ, việc học tập của em hiệu quả hơn rất nhiều.. </a:t>
            </a:r>
            <a:endPar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mn-cs"/>
            </a:endParaRPr>
          </a:p>
        </p:txBody>
      </p:sp>
      <p:pic>
        <p:nvPicPr>
          <p:cNvPr id="21" name="Picture 2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080866"/>
            <a:ext cx="1965962" cy="1526120"/>
          </a:xfrm>
          <a:prstGeom prst="rect">
            <a:avLst/>
          </a:prstGeom>
        </p:spPr>
      </p:pic>
      <p:sp>
        <p:nvSpPr>
          <p:cNvPr id="22" name="Rectangle 21"/>
          <p:cNvSpPr/>
          <p:nvPr/>
        </p:nvSpPr>
        <p:spPr>
          <a:xfrm>
            <a:off x="1036797" y="4506686"/>
            <a:ext cx="1980029" cy="646331"/>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FFFF"/>
                </a:solidFill>
                <a:effectLst/>
                <a:uLnTx/>
                <a:uFillTx/>
                <a:latin typeface="Arial"/>
                <a:ea typeface="微软雅黑"/>
                <a:cs typeface="+mn-cs"/>
              </a:rPr>
              <a:t>Bài</a:t>
            </a:r>
            <a:r>
              <a:rPr kumimoji="0" lang="en-US" sz="3600" b="1" i="0" u="none" strike="noStrike" kern="0" cap="none" spc="0" normalizeH="0" baseline="0" noProof="0" dirty="0">
                <a:ln>
                  <a:noFill/>
                </a:ln>
                <a:solidFill>
                  <a:srgbClr val="FFFFFF"/>
                </a:solidFill>
                <a:effectLst/>
                <a:uLnTx/>
                <a:uFillTx/>
                <a:latin typeface="Arial"/>
                <a:ea typeface="微软雅黑"/>
                <a:cs typeface="+mn-cs"/>
              </a:rPr>
              <a:t> </a:t>
            </a:r>
            <a:r>
              <a:rPr kumimoji="0" lang="en-US" sz="3600" b="1" i="0" u="none" strike="noStrike" kern="0" cap="none" spc="0" normalizeH="0" baseline="0" noProof="0" dirty="0" err="1">
                <a:ln>
                  <a:noFill/>
                </a:ln>
                <a:solidFill>
                  <a:srgbClr val="FFFFFF"/>
                </a:solidFill>
                <a:effectLst/>
                <a:uLnTx/>
                <a:uFillTx/>
                <a:latin typeface="Arial"/>
                <a:ea typeface="微软雅黑"/>
                <a:cs typeface="+mn-cs"/>
              </a:rPr>
              <a:t>mẫu</a:t>
            </a:r>
            <a:endParaRPr kumimoji="0" lang="en-US" sz="1800" b="1"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5464180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Picture 7" descr="1-26"/>
          <p:cNvPicPr>
            <a:picLocks noChangeAspect="1"/>
          </p:cNvPicPr>
          <p:nvPr/>
        </p:nvPicPr>
        <p:blipFill>
          <a:blip r:embed="rId4"/>
          <a:stretch>
            <a:fillRect/>
          </a:stretch>
        </p:blipFill>
        <p:spPr>
          <a:xfrm>
            <a:off x="5992021" y="2126681"/>
            <a:ext cx="4872639" cy="3529532"/>
          </a:xfrm>
          <a:prstGeom prst="rect">
            <a:avLst/>
          </a:prstGeom>
          <a:noFill/>
          <a:ln w="9525">
            <a:noFill/>
          </a:ln>
        </p:spPr>
      </p:pic>
      <p:pic>
        <p:nvPicPr>
          <p:cNvPr id="47109" name="Picture 5" descr="1-43"/>
          <p:cNvPicPr>
            <a:picLocks noChangeAspect="1"/>
          </p:cNvPicPr>
          <p:nvPr/>
        </p:nvPicPr>
        <p:blipFill>
          <a:blip r:embed="rId5"/>
          <a:stretch>
            <a:fillRect/>
          </a:stretch>
        </p:blipFill>
        <p:spPr>
          <a:xfrm>
            <a:off x="8687145" y="3758744"/>
            <a:ext cx="3776553" cy="3410043"/>
          </a:xfrm>
          <a:prstGeom prst="rect">
            <a:avLst/>
          </a:prstGeom>
          <a:noFill/>
          <a:ln w="9525">
            <a:noFill/>
          </a:ln>
        </p:spPr>
      </p:pic>
      <p:pic>
        <p:nvPicPr>
          <p:cNvPr id="47110" name="Picture 6" descr="1-42"/>
          <p:cNvPicPr>
            <a:picLocks noChangeAspect="1"/>
          </p:cNvPicPr>
          <p:nvPr/>
        </p:nvPicPr>
        <p:blipFill>
          <a:blip r:embed="rId6"/>
          <a:stretch>
            <a:fillRect/>
          </a:stretch>
        </p:blipFill>
        <p:spPr>
          <a:xfrm>
            <a:off x="24445" y="-328596"/>
            <a:ext cx="9590071" cy="7186596"/>
          </a:xfrm>
          <a:prstGeom prst="rect">
            <a:avLst/>
          </a:prstGeom>
          <a:noFill/>
          <a:ln w="9525">
            <a:noFill/>
          </a:ln>
        </p:spPr>
      </p:pic>
      <p:sp>
        <p:nvSpPr>
          <p:cNvPr id="2" name="TextBox 1">
            <a:extLst>
              <a:ext uri="{FF2B5EF4-FFF2-40B4-BE49-F238E27FC236}">
                <a16:creationId xmlns:a16="http://schemas.microsoft.com/office/drawing/2014/main" id="{0DE0899A-1239-4AC9-9081-9D7323A1EC9C}"/>
              </a:ext>
            </a:extLst>
          </p:cNvPr>
          <p:cNvSpPr txBox="1"/>
          <p:nvPr/>
        </p:nvSpPr>
        <p:spPr>
          <a:xfrm rot="21280811">
            <a:off x="1330956" y="2173318"/>
            <a:ext cx="56401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36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36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36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EEC80CAB-9DB7-46BD-9E4B-07E91B47CD1A}"/>
              </a:ext>
            </a:extLst>
          </p:cNvPr>
          <p:cNvSpPr txBox="1"/>
          <p:nvPr/>
        </p:nvSpPr>
        <p:spPr>
          <a:xfrm rot="21280811">
            <a:off x="1093344" y="3080451"/>
            <a:ext cx="6446776" cy="1200329"/>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Hôm nay, em đã được học những nội dung gì</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D3B08FE6-097A-4132-BE9A-8AD97F5AB874}"/>
              </a:ext>
            </a:extLst>
          </p:cNvPr>
          <p:cNvSpPr txBox="1"/>
          <p:nvPr/>
        </p:nvSpPr>
        <p:spPr>
          <a:xfrm rot="21280811">
            <a:off x="1169595" y="4563683"/>
            <a:ext cx="6446776" cy="1200329"/>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Sau khi </a:t>
            </a:r>
            <a:r>
              <a:rPr lang="vi-VN"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 xong, </a:t>
            </a: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có cảm nhận hay ý kiến gì không?</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47110"/>
                                        </p:tgtEl>
                                        <p:attrNameLst>
                                          <p:attrName>style.visibility</p:attrName>
                                        </p:attrNameLst>
                                      </p:cBhvr>
                                      <p:to>
                                        <p:strVal val="visible"/>
                                      </p:to>
                                    </p:set>
                                    <p:anim calcmode="lin" valueType="num">
                                      <p:cBhvr>
                                        <p:cTn id="13" dur="1000" fill="hold"/>
                                        <p:tgtEl>
                                          <p:spTgt spid="47110"/>
                                        </p:tgtEl>
                                        <p:attrNameLst>
                                          <p:attrName>ppt_w</p:attrName>
                                        </p:attrNameLst>
                                      </p:cBhvr>
                                      <p:tavLst>
                                        <p:tav tm="0">
                                          <p:val>
                                            <p:fltVal val="0"/>
                                          </p:val>
                                        </p:tav>
                                        <p:tav tm="100000">
                                          <p:val>
                                            <p:strVal val="#ppt_w"/>
                                          </p:val>
                                        </p:tav>
                                      </p:tavLst>
                                    </p:anim>
                                    <p:anim calcmode="lin" valueType="num">
                                      <p:cBhvr>
                                        <p:cTn id="14" dur="1000" fill="hold"/>
                                        <p:tgtEl>
                                          <p:spTgt spid="47110"/>
                                        </p:tgtEl>
                                        <p:attrNameLst>
                                          <p:attrName>ppt_h</p:attrName>
                                        </p:attrNameLst>
                                      </p:cBhvr>
                                      <p:tavLst>
                                        <p:tav tm="0">
                                          <p:val>
                                            <p:fltVal val="0"/>
                                          </p:val>
                                        </p:tav>
                                        <p:tav tm="100000">
                                          <p:val>
                                            <p:strVal val="#ppt_h"/>
                                          </p:val>
                                        </p:tav>
                                      </p:tavLst>
                                    </p:anim>
                                    <p:anim calcmode="lin" valueType="num">
                                      <p:cBhvr>
                                        <p:cTn id="15"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7110"/>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16" presetClass="entr" presetSubtype="37" fill="hold" nodeType="afterEffect">
                                  <p:stCondLst>
                                    <p:cond delay="0"/>
                                  </p:stCondLst>
                                  <p:childTnLst>
                                    <p:set>
                                      <p:cBhvr>
                                        <p:cTn id="19" dur="1" fill="hold">
                                          <p:stCondLst>
                                            <p:cond delay="0"/>
                                          </p:stCondLst>
                                        </p:cTn>
                                        <p:tgtEl>
                                          <p:spTgt spid="47111"/>
                                        </p:tgtEl>
                                        <p:attrNameLst>
                                          <p:attrName>style.visibility</p:attrName>
                                        </p:attrNameLst>
                                      </p:cBhvr>
                                      <p:to>
                                        <p:strVal val="visible"/>
                                      </p:to>
                                    </p:set>
                                    <p:animEffect transition="in" filter="barn(outVertical)">
                                      <p:cBhvr>
                                        <p:cTn id="20" dur="500"/>
                                        <p:tgtEl>
                                          <p:spTgt spid="47111"/>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47109"/>
                                        </p:tgtEl>
                                        <p:attrNameLst>
                                          <p:attrName>style.visibility</p:attrName>
                                        </p:attrNameLst>
                                      </p:cBhvr>
                                      <p:to>
                                        <p:strVal val="visible"/>
                                      </p:to>
                                    </p:set>
                                    <p:animEffect transition="in" filter="fade">
                                      <p:cBhvr>
                                        <p:cTn id="25" dur="1000"/>
                                        <p:tgtEl>
                                          <p:spTgt spid="47109"/>
                                        </p:tgtEl>
                                      </p:cBhvr>
                                    </p:animEffect>
                                    <p:anim calcmode="lin" valueType="num">
                                      <p:cBhvr>
                                        <p:cTn id="26" dur="1000" fill="hold"/>
                                        <p:tgtEl>
                                          <p:spTgt spid="47109"/>
                                        </p:tgtEl>
                                        <p:attrNameLst>
                                          <p:attrName>ppt_x</p:attrName>
                                        </p:attrNameLst>
                                      </p:cBhvr>
                                      <p:tavLst>
                                        <p:tav tm="0">
                                          <p:val>
                                            <p:strVal val="#ppt_x"/>
                                          </p:val>
                                        </p:tav>
                                        <p:tav tm="100000">
                                          <p:val>
                                            <p:strVal val="#ppt_x"/>
                                          </p:val>
                                        </p:tav>
                                      </p:tavLst>
                                    </p:anim>
                                    <p:anim calcmode="lin" valueType="num">
                                      <p:cBhvr>
                                        <p:cTn id="27" dur="1000" fill="hold"/>
                                        <p:tgtEl>
                                          <p:spTgt spid="4710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barn(inVertical)">
                                      <p:cBhvr>
                                        <p:cTn id="42" dur="500"/>
                                        <p:tgtEl>
                                          <p:spTgt spid="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barn(inVertical)">
                                      <p:cBhvr>
                                        <p:cTn id="5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75" y="63229"/>
            <a:ext cx="9524021" cy="622109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70858" y="3719861"/>
            <a:ext cx="2721142" cy="32048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15ECF5-ECBE-24A1-DDB1-CC691DD07933}"/>
              </a:ext>
            </a:extLst>
          </p:cNvPr>
          <p:cNvPicPr>
            <a:picLocks noChangeAspect="1"/>
          </p:cNvPicPr>
          <p:nvPr/>
        </p:nvPicPr>
        <p:blipFill>
          <a:blip r:embed="rId5"/>
          <a:stretch>
            <a:fillRect/>
          </a:stretch>
        </p:blipFill>
        <p:spPr>
          <a:xfrm>
            <a:off x="2290193" y="2849248"/>
            <a:ext cx="8541236" cy="3048264"/>
          </a:xfrm>
          <a:prstGeom prst="rect">
            <a:avLst/>
          </a:prstGeom>
        </p:spPr>
      </p:pic>
    </p:spTree>
    <p:extLst>
      <p:ext uri="{BB962C8B-B14F-4D97-AF65-F5344CB8AC3E}">
        <p14:creationId xmlns:p14="http://schemas.microsoft.com/office/powerpoint/2010/main" val="33163642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5573" y="1"/>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5"/>
          <a:stretch>
            <a:fillRect/>
          </a:stretch>
        </p:blipFill>
        <p:spPr>
          <a:xfrm>
            <a:off x="3484536" y="-1701434"/>
            <a:ext cx="577991" cy="577991"/>
          </a:xfrm>
          <a:prstGeom prst="rect">
            <a:avLst/>
          </a:prstGeom>
        </p:spPr>
      </p:pic>
      <p:sp>
        <p:nvSpPr>
          <p:cNvPr id="67" name="Rounded Rectangle 66"/>
          <p:cNvSpPr/>
          <p:nvPr/>
        </p:nvSpPr>
        <p:spPr>
          <a:xfrm>
            <a:off x="11094271" y="6147993"/>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68" name="Rounded Rectangle 67"/>
          <p:cNvSpPr/>
          <p:nvPr/>
        </p:nvSpPr>
        <p:spPr>
          <a:xfrm>
            <a:off x="2989491"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69" name="Rounded Rectangle 68"/>
          <p:cNvSpPr/>
          <p:nvPr/>
        </p:nvSpPr>
        <p:spPr>
          <a:xfrm>
            <a:off x="5284437"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p>
        </p:txBody>
      </p:sp>
      <p:pic>
        <p:nvPicPr>
          <p:cNvPr id="72" name="Picture 71"/>
          <p:cNvPicPr>
            <a:picLocks noChangeAspect="1"/>
          </p:cNvPicPr>
          <p:nvPr/>
        </p:nvPicPr>
        <p:blipFill rotWithShape="1">
          <a:blip r:embed="rId6">
            <a:extLst>
              <a:ext uri="{BEBA8EAE-BF5A-486C-A8C5-ECC9F3942E4B}">
                <a14:imgProps xmlns:a14="http://schemas.microsoft.com/office/drawing/2010/main">
                  <a14:imgLayer r:embed="rId7">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10723429" y="3303138"/>
            <a:ext cx="1598657" cy="2124243"/>
          </a:xfrm>
          <a:prstGeom prst="rect">
            <a:avLst/>
          </a:prstGeom>
        </p:spPr>
      </p:pic>
      <p:pic>
        <p:nvPicPr>
          <p:cNvPr id="73" name="Picture 7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10773638" y="5179274"/>
            <a:ext cx="1292093" cy="941730"/>
          </a:xfrm>
          <a:prstGeom prst="rect">
            <a:avLst/>
          </a:prstGeom>
        </p:spPr>
      </p:pic>
      <p:pic>
        <p:nvPicPr>
          <p:cNvPr id="74" name="Picture 73"/>
          <p:cNvPicPr>
            <a:picLocks noChangeAspect="1"/>
          </p:cNvPicPr>
          <p:nvPr/>
        </p:nvPicPr>
        <p:blipFill rotWithShape="1">
          <a:blip r:embed="rId10">
            <a:extLst>
              <a:ext uri="{BEBA8EAE-BF5A-486C-A8C5-ECC9F3942E4B}">
                <a14:imgProps xmlns:a14="http://schemas.microsoft.com/office/drawing/2010/main">
                  <a14:imgLayer r:embed="rId11">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2558521" y="7065972"/>
            <a:ext cx="1370081" cy="2230363"/>
          </a:xfrm>
          <a:prstGeom prst="rect">
            <a:avLst/>
          </a:prstGeom>
        </p:spPr>
      </p:pic>
      <p:pic>
        <p:nvPicPr>
          <p:cNvPr id="75" name="Picture 74">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7">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2483387" y="9143262"/>
            <a:ext cx="1640547" cy="935795"/>
          </a:xfrm>
          <a:prstGeom prst="rect">
            <a:avLst/>
          </a:prstGeom>
        </p:spPr>
      </p:pic>
      <p:pic>
        <p:nvPicPr>
          <p:cNvPr id="76" name="Picture 75"/>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897386" y="7010341"/>
            <a:ext cx="1280840" cy="2235503"/>
          </a:xfrm>
          <a:prstGeom prst="rect">
            <a:avLst/>
          </a:prstGeom>
        </p:spPr>
      </p:pic>
      <p:pic>
        <p:nvPicPr>
          <p:cNvPr id="77" name="Picture 76">
            <a:hlinkClick r:id="rId12" action="ppaction://hlinksldjump"/>
          </p:cNvPr>
          <p:cNvPicPr>
            <a:picLocks noChangeAspect="1"/>
          </p:cNvPicPr>
          <p:nvPr/>
        </p:nvPicPr>
        <p:blipFill rotWithShape="1">
          <a:blip r:embed="rId16">
            <a:extLst>
              <a:ext uri="{BEBA8EAE-BF5A-486C-A8C5-ECC9F3942E4B}">
                <a14:imgProps xmlns:a14="http://schemas.microsoft.com/office/drawing/2010/main">
                  <a14:imgLayer r:embed="rId7">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889848" y="9105418"/>
            <a:ext cx="1259886" cy="946650"/>
          </a:xfrm>
          <a:prstGeom prst="rect">
            <a:avLst/>
          </a:prstGeom>
        </p:spPr>
      </p:pic>
      <p:pic>
        <p:nvPicPr>
          <p:cNvPr id="78" name="Picture 77"/>
          <p:cNvPicPr>
            <a:picLocks noChangeAspect="1"/>
          </p:cNvPicPr>
          <p:nvPr/>
        </p:nvPicPr>
        <p:blipFill rotWithShape="1">
          <a:blip r:embed="rId17">
            <a:extLst>
              <a:ext uri="{BEBA8EAE-BF5A-486C-A8C5-ECC9F3942E4B}">
                <a14:imgProps xmlns:a14="http://schemas.microsoft.com/office/drawing/2010/main">
                  <a14:imgLayer r:embed="rId11">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7">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20">
            <a:extLst>
              <a:ext uri="{BEBA8EAE-BF5A-486C-A8C5-ECC9F3942E4B}">
                <a14:imgProps xmlns:a14="http://schemas.microsoft.com/office/drawing/2010/main">
                  <a14:imgLayer r:embed="rId7">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21" action="ppaction://hlinksldjump"/>
          </p:cNvPr>
          <p:cNvPicPr>
            <a:picLocks noChangeAspect="1"/>
          </p:cNvPicPr>
          <p:nvPr/>
        </p:nvPicPr>
        <p:blipFill rotWithShape="1">
          <a:blip r:embed="rId22">
            <a:extLst>
              <a:ext uri="{BEBA8EAE-BF5A-486C-A8C5-ECC9F3942E4B}">
                <a14:imgProps xmlns:a14="http://schemas.microsoft.com/office/drawing/2010/main">
                  <a14:imgLayer r:embed="rId7">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58" name="Rounded Rectangle 57">
            <a:hlinkClick r:id="rId12" action="ppaction://hlinksldjump"/>
          </p:cNvPr>
          <p:cNvSpPr/>
          <p:nvPr/>
        </p:nvSpPr>
        <p:spPr>
          <a:xfrm>
            <a:off x="755707" y="6077096"/>
            <a:ext cx="1972979" cy="5977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Trở</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về</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05" name="Google Shape;1031;p37"/>
          <p:cNvGrpSpPr/>
          <p:nvPr/>
        </p:nvGrpSpPr>
        <p:grpSpPr>
          <a:xfrm flipH="1">
            <a:off x="14642" y="5357129"/>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123" name="Rectangle 122"/>
          <p:cNvSpPr/>
          <p:nvPr/>
        </p:nvSpPr>
        <p:spPr>
          <a:xfrm>
            <a:off x="3010056" y="6058391"/>
            <a:ext cx="249258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Ghi</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chú</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HS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trả</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lời</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xong</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click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Trở</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về</a:t>
            </a:r>
            <a:endPar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grpSp>
        <p:nvGrpSpPr>
          <p:cNvPr id="4" name="Group 3"/>
          <p:cNvGrpSpPr/>
          <p:nvPr/>
        </p:nvGrpSpPr>
        <p:grpSpPr>
          <a:xfrm>
            <a:off x="2399563" y="150630"/>
            <a:ext cx="8178206" cy="3674863"/>
            <a:chOff x="5667646" y="720179"/>
            <a:chExt cx="7991705" cy="3459319"/>
          </a:xfrm>
        </p:grpSpPr>
        <p:sp>
          <p:nvSpPr>
            <p:cNvPr id="82" name="Rectangle 81"/>
            <p:cNvSpPr/>
            <p:nvPr/>
          </p:nvSpPr>
          <p:spPr>
            <a:xfrm>
              <a:off x="6145081" y="1924156"/>
              <a:ext cx="7514270" cy="2255342"/>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Cây</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suôn</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đuồn</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đuột</a:t>
              </a:r>
              <a:endParaRPr lang="en-US" sz="3000" dirty="0">
                <a:solidFill>
                  <a:prstClr val="black"/>
                </a:solidFill>
                <a:latin typeface="Calibri"/>
                <a:ea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Trong</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ruột</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đen</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thui</a:t>
              </a:r>
              <a:endPar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Con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nít</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lui</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cui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Dẫm</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đầu</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đè</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xuống</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Là</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cái</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gì</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a:t>
              </a:r>
            </a:p>
          </p:txBody>
        </p:sp>
        <p:grpSp>
          <p:nvGrpSpPr>
            <p:cNvPr id="128" name="Google Shape;1012;p37"/>
            <p:cNvGrpSpPr/>
            <p:nvPr/>
          </p:nvGrpSpPr>
          <p:grpSpPr>
            <a:xfrm>
              <a:off x="5667646" y="720179"/>
              <a:ext cx="1455282" cy="1508052"/>
              <a:chOff x="5949775" y="2481625"/>
              <a:chExt cx="400600" cy="445825"/>
            </a:xfrm>
          </p:grpSpPr>
          <p:sp>
            <p:nvSpPr>
              <p:cNvPr id="129"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0"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1"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2"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3"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4"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5"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6"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7"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8"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9"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0"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1" name="Google Shape;1025;p37"/>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2"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3"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4"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5"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6"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
        <p:nvSpPr>
          <p:cNvPr id="3" name="Cloud 2">
            <a:extLst>
              <a:ext uri="{FF2B5EF4-FFF2-40B4-BE49-F238E27FC236}">
                <a16:creationId xmlns:a16="http://schemas.microsoft.com/office/drawing/2014/main" id="{0D72DA30-840F-4187-9879-6340484384A2}"/>
              </a:ext>
            </a:extLst>
          </p:cNvPr>
          <p:cNvSpPr/>
          <p:nvPr/>
        </p:nvSpPr>
        <p:spPr>
          <a:xfrm>
            <a:off x="4498764" y="4038747"/>
            <a:ext cx="4889293" cy="1838846"/>
          </a:xfrm>
          <a:prstGeom prst="cloud">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u="sng" dirty="0" err="1">
                <a:solidFill>
                  <a:srgbClr val="FF0000"/>
                </a:solidFill>
                <a:latin typeface="Calibri"/>
              </a:rPr>
              <a:t>Đáp</a:t>
            </a:r>
            <a:r>
              <a:rPr lang="en-US" sz="4000" b="1" u="sng" dirty="0">
                <a:solidFill>
                  <a:srgbClr val="FF0000"/>
                </a:solidFill>
                <a:latin typeface="Calibri"/>
              </a:rPr>
              <a:t> </a:t>
            </a:r>
            <a:r>
              <a:rPr lang="en-US" sz="4000" b="1" u="sng" dirty="0" err="1">
                <a:solidFill>
                  <a:srgbClr val="FF0000"/>
                </a:solidFill>
                <a:latin typeface="Calibri"/>
              </a:rPr>
              <a:t>án</a:t>
            </a:r>
            <a:r>
              <a:rPr lang="en-US" sz="4000" b="1" u="sng" dirty="0">
                <a:solidFill>
                  <a:srgbClr val="FF0000"/>
                </a:solidFill>
                <a:latin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rgbClr val="FF0000"/>
                </a:solidFill>
                <a:latin typeface="Calibri"/>
              </a:rPr>
              <a:t>Cái</a:t>
            </a:r>
            <a:r>
              <a:rPr lang="en-US" sz="4000" dirty="0">
                <a:solidFill>
                  <a:srgbClr val="FF0000"/>
                </a:solidFill>
                <a:latin typeface="Calibri"/>
              </a:rPr>
              <a:t> </a:t>
            </a:r>
            <a:r>
              <a:rPr lang="en-US" sz="4000" dirty="0" err="1">
                <a:solidFill>
                  <a:srgbClr val="FF0000"/>
                </a:solidFill>
                <a:latin typeface="Calibri"/>
              </a:rPr>
              <a:t>bút</a:t>
            </a:r>
            <a:r>
              <a:rPr lang="en-US" sz="4000" dirty="0">
                <a:solidFill>
                  <a:srgbClr val="FF0000"/>
                </a:solidFill>
                <a:latin typeface="Calibri"/>
              </a:rPr>
              <a:t> </a:t>
            </a:r>
            <a:r>
              <a:rPr lang="en-US" sz="4000" dirty="0" err="1">
                <a:solidFill>
                  <a:srgbClr val="FF0000"/>
                </a:solidFill>
                <a:latin typeface="Calibri"/>
              </a:rPr>
              <a:t>chì</a:t>
            </a:r>
            <a:endParaRPr kumimoji="0" lang="en-US" sz="4000" b="0" i="0" u="none" strike="noStrike" kern="120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10224406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88"/>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5"/>
          <a:stretch>
            <a:fillRect/>
          </a:stretch>
        </p:blipFill>
        <p:spPr>
          <a:xfrm>
            <a:off x="3484536" y="-1701434"/>
            <a:ext cx="577991" cy="577991"/>
          </a:xfrm>
          <a:prstGeom prst="rect">
            <a:avLst/>
          </a:prstGeom>
        </p:spPr>
      </p:pic>
      <p:sp>
        <p:nvSpPr>
          <p:cNvPr id="69" name="Rounded Rectangle 68"/>
          <p:cNvSpPr/>
          <p:nvPr/>
        </p:nvSpPr>
        <p:spPr>
          <a:xfrm>
            <a:off x="11300550" y="6220749"/>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p>
        </p:txBody>
      </p:sp>
      <p:pic>
        <p:nvPicPr>
          <p:cNvPr id="76" name="Picture 7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10913499" y="3152034"/>
            <a:ext cx="1280840" cy="2235503"/>
          </a:xfrm>
          <a:prstGeom prst="rect">
            <a:avLst/>
          </a:prstGeom>
        </p:spPr>
      </p:pic>
      <p:pic>
        <p:nvPicPr>
          <p:cNvPr id="77" name="Picture 76"/>
          <p:cNvPicPr>
            <a:picLocks noChangeAspect="1"/>
          </p:cNvPicPr>
          <p:nvPr/>
        </p:nvPicPr>
        <p:blipFill rotWithShape="1">
          <a:blip r:embed="rId8">
            <a:extLst>
              <a:ext uri="{BEBA8EAE-BF5A-486C-A8C5-ECC9F3942E4B}">
                <a14:imgProps xmlns:a14="http://schemas.microsoft.com/office/drawing/2010/main">
                  <a14:imgLayer r:embed="rId9">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10905961" y="5247111"/>
            <a:ext cx="1259886" cy="946650"/>
          </a:xfrm>
          <a:prstGeom prst="rect">
            <a:avLst/>
          </a:prstGeom>
        </p:spPr>
      </p:pic>
      <p:pic>
        <p:nvPicPr>
          <p:cNvPr id="78" name="Picture 77"/>
          <p:cNvPicPr>
            <a:picLocks noChangeAspect="1"/>
          </p:cNvPicPr>
          <p:nvPr/>
        </p:nvPicPr>
        <p:blipFill rotWithShape="1">
          <a:blip r:embed="rId10">
            <a:extLst>
              <a:ext uri="{BEBA8EAE-BF5A-486C-A8C5-ECC9F3942E4B}">
                <a14:imgProps xmlns:a14="http://schemas.microsoft.com/office/drawing/2010/main">
                  <a14:imgLayer r:embed="rId11">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14">
            <a:extLst>
              <a:ext uri="{BEBA8EAE-BF5A-486C-A8C5-ECC9F3942E4B}">
                <a14:imgProps xmlns:a14="http://schemas.microsoft.com/office/drawing/2010/main">
                  <a14:imgLayer r:embed="rId9">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9">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grpSp>
        <p:nvGrpSpPr>
          <p:cNvPr id="83" name="Group 82"/>
          <p:cNvGrpSpPr/>
          <p:nvPr/>
        </p:nvGrpSpPr>
        <p:grpSpPr>
          <a:xfrm>
            <a:off x="1893038" y="146193"/>
            <a:ext cx="8405924" cy="2768849"/>
            <a:chOff x="5667646" y="720179"/>
            <a:chExt cx="6398085" cy="2768849"/>
          </a:xfrm>
        </p:grpSpPr>
        <p:sp>
          <p:nvSpPr>
            <p:cNvPr id="123" name="Rectangle 122"/>
            <p:cNvSpPr/>
            <p:nvPr/>
          </p:nvSpPr>
          <p:spPr>
            <a:xfrm>
              <a:off x="6531073" y="1924156"/>
              <a:ext cx="5534658" cy="1564872"/>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Mười hai tên đựng một hòm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Thương cho đời chúng hao mòn mãi đi.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(Là cái gì?)</a:t>
              </a:r>
            </a:p>
          </p:txBody>
        </p:sp>
        <p:grpSp>
          <p:nvGrpSpPr>
            <p:cNvPr id="124" name="Google Shape;1012;p37"/>
            <p:cNvGrpSpPr/>
            <p:nvPr/>
          </p:nvGrpSpPr>
          <p:grpSpPr>
            <a:xfrm>
              <a:off x="5667646" y="720179"/>
              <a:ext cx="1481347" cy="1508052"/>
              <a:chOff x="5949775" y="2481625"/>
              <a:chExt cx="407775" cy="445825"/>
            </a:xfrm>
          </p:grpSpPr>
          <p:sp>
            <p:nvSpPr>
              <p:cNvPr id="125"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6"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7"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8"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9"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0"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1"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2"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3"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4"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5"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6"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7"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8"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9"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0"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1"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2"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
        <p:nvSpPr>
          <p:cNvPr id="143" name="Rounded Rectangle 142">
            <a:hlinkClick r:id="rId17" action="ppaction://hlinksldjump"/>
          </p:cNvPr>
          <p:cNvSpPr/>
          <p:nvPr/>
        </p:nvSpPr>
        <p:spPr>
          <a:xfrm>
            <a:off x="755707" y="6077096"/>
            <a:ext cx="1972979" cy="5977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Trở</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về</a:t>
            </a: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44" name="Google Shape;1031;p37"/>
          <p:cNvGrpSpPr/>
          <p:nvPr/>
        </p:nvGrpSpPr>
        <p:grpSpPr>
          <a:xfrm flipH="1">
            <a:off x="14642" y="5357129"/>
            <a:ext cx="1376330" cy="1485904"/>
            <a:chOff x="2013650" y="1733325"/>
            <a:chExt cx="407750" cy="445875"/>
          </a:xfrm>
        </p:grpSpPr>
        <p:sp>
          <p:nvSpPr>
            <p:cNvPr id="145"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6"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7"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8"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9"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0"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1"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2"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3"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4"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5"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6"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7"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8"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9"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0"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1"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72" name="Cloud 71">
            <a:extLst>
              <a:ext uri="{FF2B5EF4-FFF2-40B4-BE49-F238E27FC236}">
                <a16:creationId xmlns:a16="http://schemas.microsoft.com/office/drawing/2014/main" id="{3B11AE4E-F6EA-4401-8546-C4318878ED16}"/>
              </a:ext>
            </a:extLst>
          </p:cNvPr>
          <p:cNvSpPr/>
          <p:nvPr/>
        </p:nvSpPr>
        <p:spPr>
          <a:xfrm>
            <a:off x="4069532" y="3690047"/>
            <a:ext cx="4788169" cy="1564872"/>
          </a:xfrm>
          <a:prstGeom prst="cloud">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u="sng" dirty="0" err="1">
                <a:solidFill>
                  <a:srgbClr val="FF0000"/>
                </a:solidFill>
                <a:latin typeface="Arial" panose="020B0604020202020204" pitchFamily="34" charset="0"/>
              </a:rPr>
              <a:t>Đáp</a:t>
            </a:r>
            <a:r>
              <a:rPr lang="en-US" sz="3600" u="sng" dirty="0">
                <a:solidFill>
                  <a:srgbClr val="FF0000"/>
                </a:solidFill>
                <a:latin typeface="Arial" panose="020B0604020202020204" pitchFamily="34" charset="0"/>
              </a:rPr>
              <a:t> </a:t>
            </a:r>
            <a:r>
              <a:rPr lang="en-US" sz="3600" u="sng" dirty="0" err="1">
                <a:solidFill>
                  <a:srgbClr val="FF0000"/>
                </a:solidFill>
                <a:latin typeface="Arial" panose="020B0604020202020204" pitchFamily="34" charset="0"/>
              </a:rPr>
              <a:t>án</a:t>
            </a:r>
            <a:r>
              <a:rPr lang="en-US" sz="3600" dirty="0">
                <a:solidFill>
                  <a:srgbClr val="FF0000"/>
                </a:solidFill>
                <a:latin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 panose="020B0604020202020204" pitchFamily="34" charset="0"/>
              </a:rPr>
              <a:t>Bút</a:t>
            </a:r>
            <a:r>
              <a:rPr kumimoji="0" lang="en-US" sz="3600" b="0" i="0" u="none" strike="noStrike" kern="1200" cap="none" spc="0" normalizeH="0" noProof="0" dirty="0">
                <a:ln>
                  <a:noFill/>
                </a:ln>
                <a:solidFill>
                  <a:srgbClr val="FF0000"/>
                </a:solidFill>
                <a:effectLst/>
                <a:uLnTx/>
                <a:uFillTx/>
                <a:latin typeface="Arial" panose="020B0604020202020204" pitchFamily="34" charset="0"/>
              </a:rPr>
              <a:t> </a:t>
            </a:r>
            <a:r>
              <a:rPr kumimoji="0" lang="en-US" sz="3600" b="0" i="0" u="none" strike="noStrike" kern="1200" cap="none" spc="0" normalizeH="0" noProof="0" dirty="0" err="1">
                <a:ln>
                  <a:noFill/>
                </a:ln>
                <a:solidFill>
                  <a:srgbClr val="FF0000"/>
                </a:solidFill>
                <a:effectLst/>
                <a:uLnTx/>
                <a:uFillTx/>
                <a:latin typeface="Arial" panose="020B0604020202020204" pitchFamily="34" charset="0"/>
              </a:rPr>
              <a:t>chì</a:t>
            </a:r>
            <a:r>
              <a:rPr kumimoji="0" lang="en-US" sz="3600" b="0" i="0" u="none" strike="noStrike" kern="1200" cap="none" spc="0" normalizeH="0" noProof="0" dirty="0">
                <a:ln>
                  <a:noFill/>
                </a:ln>
                <a:solidFill>
                  <a:srgbClr val="FF0000"/>
                </a:solidFill>
                <a:effectLst/>
                <a:uLnTx/>
                <a:uFillTx/>
                <a:latin typeface="Arial" panose="020B0604020202020204" pitchFamily="34" charset="0"/>
              </a:rPr>
              <a:t> </a:t>
            </a:r>
            <a:r>
              <a:rPr kumimoji="0" lang="en-US" sz="3600" b="0" i="0" u="none" strike="noStrike" kern="1200" cap="none" spc="0" normalizeH="0" noProof="0" dirty="0" err="1">
                <a:ln>
                  <a:noFill/>
                </a:ln>
                <a:solidFill>
                  <a:srgbClr val="FF0000"/>
                </a:solidFill>
                <a:effectLst/>
                <a:uLnTx/>
                <a:uFillTx/>
                <a:latin typeface="Arial" panose="020B0604020202020204" pitchFamily="34" charset="0"/>
              </a:rPr>
              <a:t>màu</a:t>
            </a:r>
            <a:endParaRPr kumimoji="0" lang="en-US" sz="3600" b="0" i="0" u="none" strike="noStrike" kern="120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6764052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2000" fill="hold"/>
                                        <p:tgtEl>
                                          <p:spTgt spid="83"/>
                                        </p:tgtEl>
                                        <p:attrNameLst>
                                          <p:attrName>ppt_x</p:attrName>
                                        </p:attrNameLst>
                                      </p:cBhvr>
                                      <p:tavLst>
                                        <p:tav tm="0">
                                          <p:val>
                                            <p:strVal val="0-#ppt_w/2"/>
                                          </p:val>
                                        </p:tav>
                                        <p:tav tm="100000">
                                          <p:val>
                                            <p:strVal val="#ppt_x"/>
                                          </p:val>
                                        </p:tav>
                                      </p:tavLst>
                                    </p:anim>
                                    <p:anim calcmode="lin" valueType="num">
                                      <p:cBhvr additive="base">
                                        <p:cTn id="8" dur="20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wipe(down)">
                                      <p:cBhvr>
                                        <p:cTn id="13"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bldLst>
      <p:bldP spid="7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88"/>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5"/>
          <a:stretch>
            <a:fillRect/>
          </a:stretch>
        </p:blipFill>
        <p:spPr>
          <a:xfrm>
            <a:off x="3484536" y="-1701434"/>
            <a:ext cx="577991" cy="577991"/>
          </a:xfrm>
          <a:prstGeom prst="rect">
            <a:avLst/>
          </a:prstGeom>
        </p:spPr>
      </p:pic>
      <p:sp>
        <p:nvSpPr>
          <p:cNvPr id="68" name="Rounded Rectangle 67"/>
          <p:cNvSpPr/>
          <p:nvPr/>
        </p:nvSpPr>
        <p:spPr>
          <a:xfrm>
            <a:off x="11185993" y="6290497"/>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a:t>
            </a:r>
            <a:endPar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9" name="Rounded Rectangle 68"/>
          <p:cNvSpPr/>
          <p:nvPr/>
        </p:nvSpPr>
        <p:spPr>
          <a:xfrm>
            <a:off x="5284437"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p>
        </p:txBody>
      </p:sp>
      <p:pic>
        <p:nvPicPr>
          <p:cNvPr id="74" name="Picture 73"/>
          <p:cNvPicPr>
            <a:picLocks noChangeAspect="1"/>
          </p:cNvPicPr>
          <p:nvPr/>
        </p:nvPicPr>
        <p:blipFill rotWithShape="1">
          <a:blip r:embed="rId6">
            <a:extLst>
              <a:ext uri="{BEBA8EAE-BF5A-486C-A8C5-ECC9F3942E4B}">
                <a14:imgProps xmlns:a14="http://schemas.microsoft.com/office/drawing/2010/main">
                  <a14:imgLayer r:embed="rId7">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10755023" y="3277412"/>
            <a:ext cx="1370081" cy="2230363"/>
          </a:xfrm>
          <a:prstGeom prst="rect">
            <a:avLst/>
          </a:prstGeom>
        </p:spPr>
      </p:pic>
      <p:pic>
        <p:nvPicPr>
          <p:cNvPr id="75" name="Picture 74"/>
          <p:cNvPicPr>
            <a:picLocks noChangeAspect="1"/>
          </p:cNvPicPr>
          <p:nvPr/>
        </p:nvPicPr>
        <p:blipFill rotWithShape="1">
          <a:blip r:embed="rId8">
            <a:extLst>
              <a:ext uri="{BEBA8EAE-BF5A-486C-A8C5-ECC9F3942E4B}">
                <a14:imgProps xmlns:a14="http://schemas.microsoft.com/office/drawing/2010/main">
                  <a14:imgLayer r:embed="rId9">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10679888" y="5354703"/>
            <a:ext cx="1640547" cy="935795"/>
          </a:xfrm>
          <a:prstGeom prst="rect">
            <a:avLst/>
          </a:prstGeom>
        </p:spPr>
      </p:pic>
      <p:pic>
        <p:nvPicPr>
          <p:cNvPr id="76" name="Picture 7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897386" y="7010341"/>
            <a:ext cx="1280840" cy="2235503"/>
          </a:xfrm>
          <a:prstGeom prst="rect">
            <a:avLst/>
          </a:prstGeom>
        </p:spPr>
      </p:pic>
      <p:pic>
        <p:nvPicPr>
          <p:cNvPr id="77" name="Picture 76">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889848" y="9105418"/>
            <a:ext cx="1259886" cy="946650"/>
          </a:xfrm>
          <a:prstGeom prst="rect">
            <a:avLst/>
          </a:prstGeom>
        </p:spPr>
      </p:pic>
      <p:pic>
        <p:nvPicPr>
          <p:cNvPr id="78" name="Picture 77"/>
          <p:cNvPicPr>
            <a:picLocks noChangeAspect="1"/>
          </p:cNvPicPr>
          <p:nvPr/>
        </p:nvPicPr>
        <p:blipFill rotWithShape="1">
          <a:blip r:embed="rId14">
            <a:extLst>
              <a:ext uri="{BEBA8EAE-BF5A-486C-A8C5-ECC9F3942E4B}">
                <a14:imgProps xmlns:a14="http://schemas.microsoft.com/office/drawing/2010/main">
                  <a14:imgLayer r:embed="rId7">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9">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17">
            <a:extLst>
              <a:ext uri="{BEBA8EAE-BF5A-486C-A8C5-ECC9F3942E4B}">
                <a14:imgProps xmlns:a14="http://schemas.microsoft.com/office/drawing/2010/main">
                  <a14:imgLayer r:embed="rId9">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9">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grpSp>
        <p:nvGrpSpPr>
          <p:cNvPr id="126" name="Group 125"/>
          <p:cNvGrpSpPr/>
          <p:nvPr/>
        </p:nvGrpSpPr>
        <p:grpSpPr>
          <a:xfrm>
            <a:off x="1739323" y="842428"/>
            <a:ext cx="7718565" cy="3040481"/>
            <a:chOff x="5667646" y="720179"/>
            <a:chExt cx="6753685" cy="2595486"/>
          </a:xfrm>
        </p:grpSpPr>
        <p:sp>
          <p:nvSpPr>
            <p:cNvPr id="127" name="Rectangle 126"/>
            <p:cNvSpPr/>
            <p:nvPr/>
          </p:nvSpPr>
          <p:spPr>
            <a:xfrm>
              <a:off x="6531073" y="1924156"/>
              <a:ext cx="5890258" cy="1391509"/>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Đi học lóc cóc theo cùng</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Khi về lại bắt khom lưng cõng về.</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(Là cái gì?)</a:t>
              </a:r>
            </a:p>
          </p:txBody>
        </p:sp>
        <p:grpSp>
          <p:nvGrpSpPr>
            <p:cNvPr id="128" name="Google Shape;1012;p37"/>
            <p:cNvGrpSpPr/>
            <p:nvPr/>
          </p:nvGrpSpPr>
          <p:grpSpPr>
            <a:xfrm>
              <a:off x="5667646" y="720179"/>
              <a:ext cx="1481347" cy="1508052"/>
              <a:chOff x="5949775" y="2481625"/>
              <a:chExt cx="407775" cy="445825"/>
            </a:xfrm>
          </p:grpSpPr>
          <p:sp>
            <p:nvSpPr>
              <p:cNvPr id="129"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0"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1"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2"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3"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4"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5"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6"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7"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8"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9"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0"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1"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2"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3"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4"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5"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6"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
        <p:nvSpPr>
          <p:cNvPr id="147" name="Rounded Rectangle 146">
            <a:hlinkClick r:id="rId12" action="ppaction://hlinksldjump"/>
          </p:cNvPr>
          <p:cNvSpPr/>
          <p:nvPr/>
        </p:nvSpPr>
        <p:spPr>
          <a:xfrm>
            <a:off x="755707" y="6077096"/>
            <a:ext cx="2422922" cy="5977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792"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Trở</a:t>
            </a:r>
            <a:r>
              <a:rPr kumimoji="0" lang="en-US" sz="379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792"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về</a:t>
            </a:r>
            <a:endParaRPr kumimoji="0" lang="en-US" sz="379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48" name="Google Shape;1031;p37"/>
          <p:cNvGrpSpPr/>
          <p:nvPr/>
        </p:nvGrpSpPr>
        <p:grpSpPr>
          <a:xfrm flipH="1">
            <a:off x="14642" y="5357129"/>
            <a:ext cx="1376330" cy="1485904"/>
            <a:chOff x="2013650" y="1733325"/>
            <a:chExt cx="407750" cy="445875"/>
          </a:xfrm>
        </p:grpSpPr>
        <p:sp>
          <p:nvSpPr>
            <p:cNvPr id="149"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0"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1"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2"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3"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4"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5"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6"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7"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8"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9"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0"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1"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2"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3"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4"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5"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84" name="Cloud 83">
            <a:extLst>
              <a:ext uri="{FF2B5EF4-FFF2-40B4-BE49-F238E27FC236}">
                <a16:creationId xmlns:a16="http://schemas.microsoft.com/office/drawing/2014/main" id="{D898EA26-B46F-4F2F-8923-830DF1331552}"/>
              </a:ext>
            </a:extLst>
          </p:cNvPr>
          <p:cNvSpPr/>
          <p:nvPr/>
        </p:nvSpPr>
        <p:spPr>
          <a:xfrm>
            <a:off x="3921830" y="4392593"/>
            <a:ext cx="4455808" cy="1517286"/>
          </a:xfrm>
          <a:prstGeom prst="cloud">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u="sng" dirty="0" err="1">
                <a:solidFill>
                  <a:srgbClr val="FF0000"/>
                </a:solidFill>
                <a:latin typeface="Calibri"/>
              </a:rPr>
              <a:t>Đáp</a:t>
            </a:r>
            <a:r>
              <a:rPr lang="en-US" sz="3600" u="sng" dirty="0">
                <a:solidFill>
                  <a:srgbClr val="FF0000"/>
                </a:solidFill>
                <a:latin typeface="Calibri"/>
              </a:rPr>
              <a:t> </a:t>
            </a:r>
            <a:r>
              <a:rPr lang="en-US" sz="3600" u="sng" dirty="0" err="1">
                <a:solidFill>
                  <a:srgbClr val="FF0000"/>
                </a:solidFill>
                <a:latin typeface="Calibri"/>
              </a:rPr>
              <a:t>án</a:t>
            </a:r>
            <a:r>
              <a:rPr lang="en-US" sz="3600" u="sng" dirty="0">
                <a:solidFill>
                  <a:srgbClr val="FF0000"/>
                </a:solidFill>
                <a:latin typeface="Calibri"/>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a:rPr>
              <a:t>Cái</a:t>
            </a:r>
            <a:r>
              <a:rPr kumimoji="0" lang="en-US" sz="3600" b="0" i="0" u="none" strike="noStrike" kern="1200" cap="none" spc="0" normalizeH="0" noProof="0" dirty="0">
                <a:ln>
                  <a:noFill/>
                </a:ln>
                <a:solidFill>
                  <a:srgbClr val="FF0000"/>
                </a:solidFill>
                <a:effectLst/>
                <a:uLnTx/>
                <a:uFillTx/>
                <a:latin typeface="Calibri"/>
              </a:rPr>
              <a:t> </a:t>
            </a:r>
            <a:r>
              <a:rPr kumimoji="0" lang="en-US" sz="3600" b="0" i="0" u="none" strike="noStrike" kern="1200" cap="none" spc="0" normalizeH="0" noProof="0" dirty="0" err="1">
                <a:ln>
                  <a:noFill/>
                </a:ln>
                <a:solidFill>
                  <a:srgbClr val="FF0000"/>
                </a:solidFill>
                <a:effectLst/>
                <a:uLnTx/>
                <a:uFillTx/>
                <a:latin typeface="Calibri"/>
              </a:rPr>
              <a:t>cặp</a:t>
            </a:r>
            <a:r>
              <a:rPr kumimoji="0" lang="en-US" sz="3600" b="0" i="0" u="none" strike="noStrike" kern="1200" cap="none" spc="0" normalizeH="0" noProof="0" dirty="0">
                <a:ln>
                  <a:noFill/>
                </a:ln>
                <a:solidFill>
                  <a:srgbClr val="FF0000"/>
                </a:solidFill>
                <a:effectLst/>
                <a:uLnTx/>
                <a:uFillTx/>
                <a:latin typeface="Calibri"/>
              </a:rPr>
              <a:t> </a:t>
            </a:r>
            <a:r>
              <a:rPr kumimoji="0" lang="en-US" sz="3600" b="0" i="0" u="none" strike="noStrike" kern="1200" cap="none" spc="0" normalizeH="0" noProof="0" dirty="0" err="1">
                <a:ln>
                  <a:noFill/>
                </a:ln>
                <a:solidFill>
                  <a:srgbClr val="FF0000"/>
                </a:solidFill>
                <a:effectLst/>
                <a:uLnTx/>
                <a:uFillTx/>
                <a:latin typeface="Calibri"/>
              </a:rPr>
              <a:t>sách</a:t>
            </a:r>
            <a:endParaRPr kumimoji="0" lang="en-US" sz="3600" b="0" i="0" u="none" strike="noStrike" kern="120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40338759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cBhvr additive="base">
                                        <p:cTn id="7" dur="2000" fill="hold"/>
                                        <p:tgtEl>
                                          <p:spTgt spid="126"/>
                                        </p:tgtEl>
                                        <p:attrNameLst>
                                          <p:attrName>ppt_x</p:attrName>
                                        </p:attrNameLst>
                                      </p:cBhvr>
                                      <p:tavLst>
                                        <p:tav tm="0">
                                          <p:val>
                                            <p:strVal val="0-#ppt_w/2"/>
                                          </p:val>
                                        </p:tav>
                                        <p:tav tm="100000">
                                          <p:val>
                                            <p:strVal val="#ppt_x"/>
                                          </p:val>
                                        </p:tav>
                                      </p:tavLst>
                                    </p:anim>
                                    <p:anim calcmode="lin" valueType="num">
                                      <p:cBhvr additive="base">
                                        <p:cTn id="8" dur="2000" fill="hold"/>
                                        <p:tgtEl>
                                          <p:spTgt spid="1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wipe(down)">
                                      <p:cBhvr>
                                        <p:cTn id="13"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bldLst>
      <p:bldP spid="8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88"/>
            <a:ext cx="12192000" cy="6857999"/>
          </a:xfrm>
          <a:prstGeom prst="rect">
            <a:avLst/>
          </a:prstGeom>
        </p:spPr>
      </p:pic>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6"/>
          <a:stretch>
            <a:fillRect/>
          </a:stretch>
        </p:blipFill>
        <p:spPr>
          <a:xfrm>
            <a:off x="25659" y="-1964854"/>
            <a:ext cx="1114508" cy="1114508"/>
          </a:xfrm>
          <a:prstGeom prst="rect">
            <a:avLst/>
          </a:prstGeom>
        </p:spPr>
      </p:pic>
      <p:pic>
        <p:nvPicPr>
          <p:cNvPr id="82"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8805872" y="-207407"/>
            <a:ext cx="2800265" cy="2800265"/>
          </a:xfrm>
          <a:prstGeom prst="rect">
            <a:avLst/>
          </a:prstGeom>
        </p:spPr>
      </p:pic>
      <p:pic>
        <p:nvPicPr>
          <p:cNvPr id="1028" name="Picture 4" descr="Premium Vector | Bee hive on tree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5" b="89933" l="0" r="98083">
                        <a14:foregroundMark x1="23323" y1="12848" x2="23323" y2="12848"/>
                        <a14:foregroundMark x1="30351" y1="13998" x2="30351" y2="13998"/>
                        <a14:foregroundMark x1="29073" y1="17641" x2="29073" y2="17641"/>
                        <a14:foregroundMark x1="61342" y1="21668" x2="61342" y2="21668"/>
                        <a14:foregroundMark x1="88179" y1="43337" x2="88179" y2="43337"/>
                        <a14:foregroundMark x1="48562" y1="67114" x2="36102" y2="67498"/>
                        <a14:foregroundMark x1="74441" y1="73634" x2="80511" y2="76894"/>
                        <a14:foregroundMark x1="74121" y1="78044" x2="81789" y2="80537"/>
                        <a14:foregroundMark x1="49521" y1="69990" x2="38978" y2="71333"/>
                        <a14:foregroundMark x1="83706" y1="40268" x2="83706" y2="40268"/>
                      </a14:backgroundRemoval>
                    </a14:imgEffect>
                  </a14:imgLayer>
                </a14:imgProps>
              </a:ext>
              <a:ext uri="{28A0092B-C50C-407E-A947-70E740481C1C}">
                <a14:useLocalDpi xmlns:a14="http://schemas.microsoft.com/office/drawing/2010/main" val="0"/>
              </a:ext>
            </a:extLst>
          </a:blip>
          <a:srcRect/>
          <a:stretch>
            <a:fillRect/>
          </a:stretch>
        </p:blipFill>
        <p:spPr bwMode="auto">
          <a:xfrm>
            <a:off x="-49286" y="561373"/>
            <a:ext cx="4670583" cy="6702264"/>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4" descr="Premium Vector | Bee hive on tree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5" b="89933" l="0" r="98083">
                        <a14:foregroundMark x1="23323" y1="12848" x2="23323" y2="12848"/>
                        <a14:foregroundMark x1="30351" y1="13998" x2="30351" y2="13998"/>
                        <a14:foregroundMark x1="29073" y1="17641" x2="29073" y2="17641"/>
                        <a14:foregroundMark x1="61342" y1="21668" x2="61342" y2="21668"/>
                        <a14:foregroundMark x1="88179" y1="43337" x2="88179" y2="43337"/>
                        <a14:foregroundMark x1="48562" y1="67114" x2="36102" y2="67498"/>
                        <a14:foregroundMark x1="74441" y1="73634" x2="80511" y2="76894"/>
                        <a14:foregroundMark x1="74121" y1="78044" x2="81789" y2="80537"/>
                        <a14:foregroundMark x1="49521" y1="69990" x2="38978" y2="71333"/>
                        <a14:foregroundMark x1="83706" y1="40268" x2="83706" y2="4026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582649" y="545562"/>
            <a:ext cx="4585723" cy="6702264"/>
          </a:xfrm>
          <a:prstGeom prst="rect">
            <a:avLst/>
          </a:prstGeom>
          <a:noFill/>
          <a:extLst>
            <a:ext uri="{909E8E84-426E-40DD-AFC4-6F175D3DCCD1}">
              <a14:hiddenFill xmlns:a14="http://schemas.microsoft.com/office/drawing/2010/main">
                <a:solidFill>
                  <a:srgbClr val="FFFFFF"/>
                </a:solidFill>
              </a14:hiddenFill>
            </a:ext>
          </a:extLst>
        </p:spPr>
      </p:pic>
      <p:grpSp>
        <p:nvGrpSpPr>
          <p:cNvPr id="156" name="Google Shape;1031;p37"/>
          <p:cNvGrpSpPr/>
          <p:nvPr/>
        </p:nvGrpSpPr>
        <p:grpSpPr>
          <a:xfrm flipH="1">
            <a:off x="3165828" y="5272405"/>
            <a:ext cx="818299" cy="894810"/>
            <a:chOff x="2013650" y="1733325"/>
            <a:chExt cx="407750" cy="445875"/>
          </a:xfrm>
        </p:grpSpPr>
        <p:sp>
          <p:nvSpPr>
            <p:cNvPr id="157"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58"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59"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0"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1"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2"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3"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4"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5"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6"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7"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8"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9"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0"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1"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2"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3"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174" name="Google Shape;1031;p37"/>
          <p:cNvGrpSpPr/>
          <p:nvPr/>
        </p:nvGrpSpPr>
        <p:grpSpPr>
          <a:xfrm flipH="1">
            <a:off x="3574977" y="2285526"/>
            <a:ext cx="1544346" cy="1688742"/>
            <a:chOff x="2013650" y="1733325"/>
            <a:chExt cx="407750" cy="445875"/>
          </a:xfrm>
        </p:grpSpPr>
        <p:sp>
          <p:nvSpPr>
            <p:cNvPr id="175"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6"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7"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8"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9"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0"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1"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2"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3"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4"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5"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6"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7"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8"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9"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0"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1"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192" name="Google Shape;1012;p37"/>
          <p:cNvGrpSpPr/>
          <p:nvPr/>
        </p:nvGrpSpPr>
        <p:grpSpPr>
          <a:xfrm>
            <a:off x="7824880" y="5002550"/>
            <a:ext cx="1361326" cy="1385868"/>
            <a:chOff x="5949775" y="2481625"/>
            <a:chExt cx="407775" cy="445825"/>
          </a:xfrm>
        </p:grpSpPr>
        <p:sp>
          <p:nvSpPr>
            <p:cNvPr id="193"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4"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5"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6"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7"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8"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9"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0"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1"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2"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3"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4"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5"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6"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7"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8"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9"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0"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211" name="Google Shape;1012;p37"/>
          <p:cNvGrpSpPr/>
          <p:nvPr/>
        </p:nvGrpSpPr>
        <p:grpSpPr>
          <a:xfrm>
            <a:off x="7800742" y="2774527"/>
            <a:ext cx="754184" cy="767780"/>
            <a:chOff x="5949775" y="2481625"/>
            <a:chExt cx="407775" cy="445825"/>
          </a:xfrm>
        </p:grpSpPr>
        <p:sp>
          <p:nvSpPr>
            <p:cNvPr id="212"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3"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4"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5"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6"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7"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8"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9"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0"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1"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2"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3"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4"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5"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6"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7"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8"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9"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41" name="Group 40"/>
          <p:cNvGrpSpPr/>
          <p:nvPr/>
        </p:nvGrpSpPr>
        <p:grpSpPr>
          <a:xfrm>
            <a:off x="634060" y="493207"/>
            <a:ext cx="8059630" cy="1303332"/>
            <a:chOff x="614791" y="53448"/>
            <a:chExt cx="8500391" cy="1374608"/>
          </a:xfrm>
        </p:grpSpPr>
        <p:sp>
          <p:nvSpPr>
            <p:cNvPr id="40" name="Rounded Rectangle 39"/>
            <p:cNvSpPr/>
            <p:nvPr/>
          </p:nvSpPr>
          <p:spPr>
            <a:xfrm>
              <a:off x="614791" y="53448"/>
              <a:ext cx="8500391" cy="1374608"/>
            </a:xfrm>
            <a:prstGeom prst="roundRect">
              <a:avLst/>
            </a:prstGeom>
            <a:solidFill>
              <a:schemeClr val="bg1">
                <a:alpha val="5490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endParaRPr kumimoji="0" lang="en-US" sz="1707" b="0" i="0" u="none" strike="noStrike" kern="1200" cap="none" spc="0" normalizeH="0" baseline="0" noProof="0">
                <a:ln>
                  <a:noFill/>
                </a:ln>
                <a:solidFill>
                  <a:prstClr val="white"/>
                </a:solidFill>
                <a:effectLst/>
                <a:uLnTx/>
                <a:uFillTx/>
                <a:latin typeface="Calibri"/>
                <a:ea typeface="+mn-ea"/>
                <a:cs typeface="+mn-cs"/>
              </a:endParaRPr>
            </a:p>
          </p:txBody>
        </p:sp>
        <p:sp>
          <p:nvSpPr>
            <p:cNvPr id="249" name="Rectangle 248"/>
            <p:cNvSpPr/>
            <p:nvPr/>
          </p:nvSpPr>
          <p:spPr>
            <a:xfrm>
              <a:off x="986389" y="79032"/>
              <a:ext cx="7652177" cy="1200192"/>
            </a:xfrm>
            <a:prstGeom prst="rect">
              <a:avLst/>
            </a:prstGeom>
            <a:noFill/>
          </p:spPr>
          <p:txBody>
            <a:bodyPr wrap="square" lIns="86699" tIns="43349" rIns="86699" bIns="43349">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Cảm</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ơn</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các</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bạn</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giúp</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chúng</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mình</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nhé</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Mật</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đã</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đủ</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cho</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ngày</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hôm</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nay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rồi</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này</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p>
          </p:txBody>
        </p:sp>
      </p:grpSp>
    </p:spTree>
    <p:extLst>
      <p:ext uri="{BB962C8B-B14F-4D97-AF65-F5344CB8AC3E}">
        <p14:creationId xmlns:p14="http://schemas.microsoft.com/office/powerpoint/2010/main" val="41204433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withEffect">
                                  <p:stCondLst>
                                    <p:cond delay="0"/>
                                  </p:stCondLst>
                                  <p:childTnLst>
                                    <p:animEffect transition="out" filter="fade">
                                      <p:cBhvr>
                                        <p:cTn id="6" dur="500" tmFilter="0, 0; .2, .5; .8, .5; 1, 0"/>
                                        <p:tgtEl>
                                          <p:spTgt spid="82"/>
                                        </p:tgtEl>
                                      </p:cBhvr>
                                    </p:animEffect>
                                    <p:animScale>
                                      <p:cBhvr>
                                        <p:cTn id="7" dur="250" autoRev="1" fill="hold"/>
                                        <p:tgtEl>
                                          <p:spTgt spid="82"/>
                                        </p:tgtEl>
                                      </p:cBhvr>
                                      <p:by x="105000" y="105000"/>
                                    </p:animScale>
                                  </p:childTnLst>
                                </p:cTn>
                              </p:par>
                              <p:par>
                                <p:cTn id="8" presetID="32" presetClass="emph" presetSubtype="0" repeatCount="indefinite" fill="hold" nodeType="withEffect">
                                  <p:stCondLst>
                                    <p:cond delay="0"/>
                                  </p:stCondLst>
                                  <p:childTnLst>
                                    <p:animRot by="120000">
                                      <p:cBhvr>
                                        <p:cTn id="9" dur="200" fill="hold">
                                          <p:stCondLst>
                                            <p:cond delay="0"/>
                                          </p:stCondLst>
                                        </p:cTn>
                                        <p:tgtEl>
                                          <p:spTgt spid="82"/>
                                        </p:tgtEl>
                                        <p:attrNameLst>
                                          <p:attrName>r</p:attrName>
                                        </p:attrNameLst>
                                      </p:cBhvr>
                                    </p:animRot>
                                    <p:animRot by="-240000">
                                      <p:cBhvr>
                                        <p:cTn id="10" dur="400" fill="hold">
                                          <p:stCondLst>
                                            <p:cond delay="400"/>
                                          </p:stCondLst>
                                        </p:cTn>
                                        <p:tgtEl>
                                          <p:spTgt spid="82"/>
                                        </p:tgtEl>
                                        <p:attrNameLst>
                                          <p:attrName>r</p:attrName>
                                        </p:attrNameLst>
                                      </p:cBhvr>
                                    </p:animRot>
                                    <p:animRot by="240000">
                                      <p:cBhvr>
                                        <p:cTn id="11" dur="400" fill="hold">
                                          <p:stCondLst>
                                            <p:cond delay="800"/>
                                          </p:stCondLst>
                                        </p:cTn>
                                        <p:tgtEl>
                                          <p:spTgt spid="82"/>
                                        </p:tgtEl>
                                        <p:attrNameLst>
                                          <p:attrName>r</p:attrName>
                                        </p:attrNameLst>
                                      </p:cBhvr>
                                    </p:animRot>
                                    <p:animRot by="-240000">
                                      <p:cBhvr>
                                        <p:cTn id="12" dur="400" fill="hold">
                                          <p:stCondLst>
                                            <p:cond delay="1200"/>
                                          </p:stCondLst>
                                        </p:cTn>
                                        <p:tgtEl>
                                          <p:spTgt spid="82"/>
                                        </p:tgtEl>
                                        <p:attrNameLst>
                                          <p:attrName>r</p:attrName>
                                        </p:attrNameLst>
                                      </p:cBhvr>
                                    </p:animRot>
                                    <p:animRot by="120000">
                                      <p:cBhvr>
                                        <p:cTn id="13"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0000">
            <a:alpha val="65000"/>
          </a:srgbClr>
        </a:solidFill>
        <a:effectLst/>
      </p:bgPr>
    </p:bg>
    <p:spTree>
      <p:nvGrpSpPr>
        <p:cNvPr id="1" name=""/>
        <p:cNvGrpSpPr/>
        <p:nvPr/>
      </p:nvGrpSpPr>
      <p:grpSpPr>
        <a:xfrm>
          <a:off x="0" y="0"/>
          <a:ext cx="0" cy="0"/>
          <a:chOff x="0" y="0"/>
          <a:chExt cx="0" cy="0"/>
        </a:xfrm>
      </p:grpSpPr>
      <p:pic>
        <p:nvPicPr>
          <p:cNvPr id="179" name="Graphic 178" descr="A collection of circles in various sizes and patterns">
            <a:extLst>
              <a:ext uri="{FF2B5EF4-FFF2-40B4-BE49-F238E27FC236}">
                <a16:creationId xmlns:a16="http://schemas.microsoft.com/office/drawing/2014/main" id="{C4C0052A-46A6-42BF-B963-8BF984BF35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47859" y="2438839"/>
            <a:ext cx="4394400" cy="4394400"/>
          </a:xfrm>
          <a:prstGeom prst="rect">
            <a:avLst/>
          </a:prstGeom>
        </p:spPr>
      </p:pic>
      <p:sp>
        <p:nvSpPr>
          <p:cNvPr id="58" name="Google Shape;62;p2">
            <a:extLst>
              <a:ext uri="{FF2B5EF4-FFF2-40B4-BE49-F238E27FC236}">
                <a16:creationId xmlns:a16="http://schemas.microsoft.com/office/drawing/2014/main" id="{BDC95D14-4AE7-4813-9F8D-53C9547E03C7}"/>
              </a:ext>
            </a:extLst>
          </p:cNvPr>
          <p:cNvSpPr/>
          <p:nvPr/>
        </p:nvSpPr>
        <p:spPr>
          <a:xfrm>
            <a:off x="768531" y="942394"/>
            <a:ext cx="8219050" cy="5378188"/>
          </a:xfrm>
          <a:custGeom>
            <a:avLst/>
            <a:gdLst/>
            <a:ahLst/>
            <a:cxnLst/>
            <a:rect l="l" t="t" r="r" b="b"/>
            <a:pathLst>
              <a:path w="82377" h="82377" extrusionOk="0">
                <a:moveTo>
                  <a:pt x="41200" y="0"/>
                </a:moveTo>
                <a:cubicBezTo>
                  <a:pt x="18443" y="0"/>
                  <a:pt x="0" y="18443"/>
                  <a:pt x="0" y="41200"/>
                </a:cubicBezTo>
                <a:cubicBezTo>
                  <a:pt x="0" y="63934"/>
                  <a:pt x="18443" y="82377"/>
                  <a:pt x="41200" y="82377"/>
                </a:cubicBezTo>
                <a:cubicBezTo>
                  <a:pt x="63934" y="82377"/>
                  <a:pt x="82377" y="63934"/>
                  <a:pt x="82377" y="41200"/>
                </a:cubicBezTo>
                <a:cubicBezTo>
                  <a:pt x="82377" y="18443"/>
                  <a:pt x="63934" y="0"/>
                  <a:pt x="412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73;p2">
            <a:extLst>
              <a:ext uri="{FF2B5EF4-FFF2-40B4-BE49-F238E27FC236}">
                <a16:creationId xmlns:a16="http://schemas.microsoft.com/office/drawing/2014/main" id="{F700E198-B9F3-4E68-8C94-C8FB47B324FA}"/>
              </a:ext>
            </a:extLst>
          </p:cNvPr>
          <p:cNvSpPr/>
          <p:nvPr/>
        </p:nvSpPr>
        <p:spPr>
          <a:xfrm>
            <a:off x="727027" y="922212"/>
            <a:ext cx="8280737" cy="5418553"/>
          </a:xfrm>
          <a:custGeom>
            <a:avLst/>
            <a:gdLst/>
            <a:ahLst/>
            <a:cxnLst/>
            <a:rect l="l" t="t" r="r" b="b"/>
            <a:pathLst>
              <a:path w="82377" h="82377" extrusionOk="0">
                <a:moveTo>
                  <a:pt x="41200" y="0"/>
                </a:moveTo>
                <a:cubicBezTo>
                  <a:pt x="18443" y="0"/>
                  <a:pt x="0" y="18443"/>
                  <a:pt x="0" y="41200"/>
                </a:cubicBezTo>
                <a:cubicBezTo>
                  <a:pt x="0" y="63934"/>
                  <a:pt x="18443" y="82377"/>
                  <a:pt x="41200" y="82377"/>
                </a:cubicBezTo>
                <a:cubicBezTo>
                  <a:pt x="63934" y="82377"/>
                  <a:pt x="82377" y="63934"/>
                  <a:pt x="82377" y="41200"/>
                </a:cubicBezTo>
                <a:cubicBezTo>
                  <a:pt x="82377" y="18443"/>
                  <a:pt x="63934" y="0"/>
                  <a:pt x="41200" y="0"/>
                </a:cubicBezTo>
                <a:close/>
              </a:path>
            </a:pathLst>
          </a:custGeom>
          <a:noFill/>
          <a:ln w="2286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74;p2">
            <a:extLst>
              <a:ext uri="{FF2B5EF4-FFF2-40B4-BE49-F238E27FC236}">
                <a16:creationId xmlns:a16="http://schemas.microsoft.com/office/drawing/2014/main" id="{A8231E7D-09E3-4E42-9AAE-BAEDEEC79B35}"/>
              </a:ext>
            </a:extLst>
          </p:cNvPr>
          <p:cNvSpPr/>
          <p:nvPr/>
        </p:nvSpPr>
        <p:spPr>
          <a:xfrm>
            <a:off x="417443" y="771668"/>
            <a:ext cx="8740865" cy="5719641"/>
          </a:xfrm>
          <a:custGeom>
            <a:avLst/>
            <a:gdLst/>
            <a:ahLst/>
            <a:cxnLst/>
            <a:rect l="l" t="t" r="r" b="b"/>
            <a:pathLst>
              <a:path w="82377" h="82377" extrusionOk="0">
                <a:moveTo>
                  <a:pt x="41200" y="0"/>
                </a:moveTo>
                <a:cubicBezTo>
                  <a:pt x="18443" y="0"/>
                  <a:pt x="0" y="18443"/>
                  <a:pt x="0" y="41200"/>
                </a:cubicBezTo>
                <a:cubicBezTo>
                  <a:pt x="0" y="63934"/>
                  <a:pt x="18443" y="82377"/>
                  <a:pt x="41200" y="82377"/>
                </a:cubicBezTo>
                <a:cubicBezTo>
                  <a:pt x="63934" y="82377"/>
                  <a:pt x="82377" y="63934"/>
                  <a:pt x="82377" y="41200"/>
                </a:cubicBezTo>
                <a:cubicBezTo>
                  <a:pt x="82377" y="18443"/>
                  <a:pt x="63934" y="0"/>
                  <a:pt x="41200" y="0"/>
                </a:cubicBezTo>
                <a:close/>
              </a:path>
            </a:pathLst>
          </a:custGeom>
          <a:noFill/>
          <a:ln w="2286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75;p2">
            <a:extLst>
              <a:ext uri="{FF2B5EF4-FFF2-40B4-BE49-F238E27FC236}">
                <a16:creationId xmlns:a16="http://schemas.microsoft.com/office/drawing/2014/main" id="{C7936CFE-7352-42BC-9570-0E71D4FA5872}"/>
              </a:ext>
            </a:extLst>
          </p:cNvPr>
          <p:cNvSpPr/>
          <p:nvPr/>
        </p:nvSpPr>
        <p:spPr>
          <a:xfrm>
            <a:off x="610352" y="818726"/>
            <a:ext cx="8454150" cy="5625525"/>
          </a:xfrm>
          <a:custGeom>
            <a:avLst/>
            <a:gdLst/>
            <a:ahLst/>
            <a:cxnLst/>
            <a:rect l="l" t="t" r="r" b="b"/>
            <a:pathLst>
              <a:path w="82377" h="82377" extrusionOk="0">
                <a:moveTo>
                  <a:pt x="41200" y="0"/>
                </a:moveTo>
                <a:cubicBezTo>
                  <a:pt x="18443" y="0"/>
                  <a:pt x="0" y="18443"/>
                  <a:pt x="0" y="41200"/>
                </a:cubicBezTo>
                <a:cubicBezTo>
                  <a:pt x="0" y="63934"/>
                  <a:pt x="18443" y="82377"/>
                  <a:pt x="41200" y="82377"/>
                </a:cubicBezTo>
                <a:cubicBezTo>
                  <a:pt x="63934" y="82377"/>
                  <a:pt x="82377" y="63934"/>
                  <a:pt x="82377" y="41200"/>
                </a:cubicBezTo>
                <a:cubicBezTo>
                  <a:pt x="82377" y="18443"/>
                  <a:pt x="63934" y="0"/>
                  <a:pt x="41200" y="0"/>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76;p2">
            <a:extLst>
              <a:ext uri="{FF2B5EF4-FFF2-40B4-BE49-F238E27FC236}">
                <a16:creationId xmlns:a16="http://schemas.microsoft.com/office/drawing/2014/main" id="{E1679C6C-EF1F-4D0A-9FBF-994CEDCEA320}"/>
              </a:ext>
            </a:extLst>
          </p:cNvPr>
          <p:cNvSpPr/>
          <p:nvPr/>
        </p:nvSpPr>
        <p:spPr>
          <a:xfrm>
            <a:off x="1187381" y="1146071"/>
            <a:ext cx="7596524" cy="4970834"/>
          </a:xfrm>
          <a:custGeom>
            <a:avLst/>
            <a:gdLst/>
            <a:ahLst/>
            <a:cxnLst/>
            <a:rect l="l" t="t" r="r" b="b"/>
            <a:pathLst>
              <a:path w="82377" h="82377" extrusionOk="0">
                <a:moveTo>
                  <a:pt x="41200" y="0"/>
                </a:moveTo>
                <a:cubicBezTo>
                  <a:pt x="18443" y="0"/>
                  <a:pt x="0" y="18443"/>
                  <a:pt x="0" y="41200"/>
                </a:cubicBezTo>
                <a:cubicBezTo>
                  <a:pt x="0" y="63934"/>
                  <a:pt x="18443" y="82377"/>
                  <a:pt x="41200" y="82377"/>
                </a:cubicBezTo>
                <a:cubicBezTo>
                  <a:pt x="63934" y="82377"/>
                  <a:pt x="82377" y="63934"/>
                  <a:pt x="82377" y="41200"/>
                </a:cubicBezTo>
                <a:cubicBezTo>
                  <a:pt x="82377" y="18443"/>
                  <a:pt x="63934" y="0"/>
                  <a:pt x="41200" y="0"/>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77;p2">
            <a:extLst>
              <a:ext uri="{FF2B5EF4-FFF2-40B4-BE49-F238E27FC236}">
                <a16:creationId xmlns:a16="http://schemas.microsoft.com/office/drawing/2014/main" id="{EC965756-2EAE-4BB7-B733-065F583C43DE}"/>
              </a:ext>
            </a:extLst>
          </p:cNvPr>
          <p:cNvSpPr/>
          <p:nvPr/>
        </p:nvSpPr>
        <p:spPr>
          <a:xfrm>
            <a:off x="1441910" y="1269843"/>
            <a:ext cx="7218224" cy="4723291"/>
          </a:xfrm>
          <a:custGeom>
            <a:avLst/>
            <a:gdLst/>
            <a:ahLst/>
            <a:cxnLst/>
            <a:rect l="l" t="t" r="r" b="b"/>
            <a:pathLst>
              <a:path w="82377" h="82377" extrusionOk="0">
                <a:moveTo>
                  <a:pt x="41200" y="0"/>
                </a:moveTo>
                <a:cubicBezTo>
                  <a:pt x="18443" y="0"/>
                  <a:pt x="0" y="18443"/>
                  <a:pt x="0" y="41200"/>
                </a:cubicBezTo>
                <a:cubicBezTo>
                  <a:pt x="0" y="63934"/>
                  <a:pt x="18443" y="82377"/>
                  <a:pt x="41200" y="82377"/>
                </a:cubicBezTo>
                <a:cubicBezTo>
                  <a:pt x="63934" y="82377"/>
                  <a:pt x="82377" y="63934"/>
                  <a:pt x="82377" y="41200"/>
                </a:cubicBezTo>
                <a:cubicBezTo>
                  <a:pt x="82377" y="18443"/>
                  <a:pt x="63934" y="0"/>
                  <a:pt x="41200" y="0"/>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78;p2">
            <a:extLst>
              <a:ext uri="{FF2B5EF4-FFF2-40B4-BE49-F238E27FC236}">
                <a16:creationId xmlns:a16="http://schemas.microsoft.com/office/drawing/2014/main" id="{92A5DD4F-E556-4DBA-A056-112BC7797451}"/>
              </a:ext>
            </a:extLst>
          </p:cNvPr>
          <p:cNvSpPr/>
          <p:nvPr/>
        </p:nvSpPr>
        <p:spPr>
          <a:xfrm>
            <a:off x="1651969" y="1371990"/>
            <a:ext cx="6906016" cy="4518996"/>
          </a:xfrm>
          <a:custGeom>
            <a:avLst/>
            <a:gdLst/>
            <a:ahLst/>
            <a:cxnLst/>
            <a:rect l="l" t="t" r="r" b="b"/>
            <a:pathLst>
              <a:path w="82377" h="82377" extrusionOk="0">
                <a:moveTo>
                  <a:pt x="41200" y="0"/>
                </a:moveTo>
                <a:cubicBezTo>
                  <a:pt x="18443" y="0"/>
                  <a:pt x="0" y="18443"/>
                  <a:pt x="0" y="41200"/>
                </a:cubicBezTo>
                <a:cubicBezTo>
                  <a:pt x="0" y="63934"/>
                  <a:pt x="18443" y="82377"/>
                  <a:pt x="41200" y="82377"/>
                </a:cubicBezTo>
                <a:cubicBezTo>
                  <a:pt x="63934" y="82377"/>
                  <a:pt x="82377" y="63934"/>
                  <a:pt x="82377" y="41200"/>
                </a:cubicBezTo>
                <a:cubicBezTo>
                  <a:pt x="82377" y="18443"/>
                  <a:pt x="63934" y="0"/>
                  <a:pt x="41200" y="0"/>
                </a:cubicBezTo>
                <a:close/>
              </a:path>
            </a:pathLst>
          </a:custGeom>
          <a:solidFill>
            <a:srgbClr val="FBBE18">
              <a:alpha val="63840"/>
            </a:srgb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110;p2">
            <a:extLst>
              <a:ext uri="{FF2B5EF4-FFF2-40B4-BE49-F238E27FC236}">
                <a16:creationId xmlns:a16="http://schemas.microsoft.com/office/drawing/2014/main" id="{71DF5CA5-59BD-4C58-9FB1-2260282B2618}"/>
              </a:ext>
            </a:extLst>
          </p:cNvPr>
          <p:cNvSpPr/>
          <p:nvPr/>
        </p:nvSpPr>
        <p:spPr>
          <a:xfrm>
            <a:off x="8130891" y="1764068"/>
            <a:ext cx="589587" cy="3807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Google Shape;111;p2">
            <a:extLst>
              <a:ext uri="{FF2B5EF4-FFF2-40B4-BE49-F238E27FC236}">
                <a16:creationId xmlns:a16="http://schemas.microsoft.com/office/drawing/2014/main" id="{B7DB5235-0AEE-444E-A03E-0975B98B3BBD}"/>
              </a:ext>
            </a:extLst>
          </p:cNvPr>
          <p:cNvSpPr/>
          <p:nvPr/>
        </p:nvSpPr>
        <p:spPr>
          <a:xfrm>
            <a:off x="8069259" y="1605239"/>
            <a:ext cx="344308" cy="222300"/>
          </a:xfrm>
          <a:prstGeom prst="ellipse">
            <a:avLst/>
          </a:prstGeom>
          <a:solidFill>
            <a:srgbClr val="FFFFFF">
              <a:alpha val="66070"/>
            </a:srgb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Google Shape;153;p2">
            <a:extLst>
              <a:ext uri="{FF2B5EF4-FFF2-40B4-BE49-F238E27FC236}">
                <a16:creationId xmlns:a16="http://schemas.microsoft.com/office/drawing/2014/main" id="{B4B06F6B-4133-4808-A108-AF618DA1D320}"/>
              </a:ext>
            </a:extLst>
          </p:cNvPr>
          <p:cNvSpPr/>
          <p:nvPr/>
        </p:nvSpPr>
        <p:spPr>
          <a:xfrm>
            <a:off x="4820057" y="1342224"/>
            <a:ext cx="494685" cy="3201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Google Shape;154;p2">
            <a:extLst>
              <a:ext uri="{FF2B5EF4-FFF2-40B4-BE49-F238E27FC236}">
                <a16:creationId xmlns:a16="http://schemas.microsoft.com/office/drawing/2014/main" id="{51E5C2D1-9E0E-4122-BDE2-5F7BE337933F}"/>
              </a:ext>
            </a:extLst>
          </p:cNvPr>
          <p:cNvSpPr/>
          <p:nvPr/>
        </p:nvSpPr>
        <p:spPr>
          <a:xfrm>
            <a:off x="5111420" y="1205248"/>
            <a:ext cx="494685" cy="320100"/>
          </a:xfrm>
          <a:prstGeom prst="ellipse">
            <a:avLst/>
          </a:prstGeom>
          <a:solidFill>
            <a:schemeClr val="accent4">
              <a:alpha val="6875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Google Shape;155;p2">
            <a:extLst>
              <a:ext uri="{FF2B5EF4-FFF2-40B4-BE49-F238E27FC236}">
                <a16:creationId xmlns:a16="http://schemas.microsoft.com/office/drawing/2014/main" id="{8F8E965F-CAF0-4197-98E8-DEAF8BE80013}"/>
              </a:ext>
            </a:extLst>
          </p:cNvPr>
          <p:cNvSpPr/>
          <p:nvPr/>
        </p:nvSpPr>
        <p:spPr>
          <a:xfrm>
            <a:off x="5420249" y="1108118"/>
            <a:ext cx="494685" cy="320100"/>
          </a:xfrm>
          <a:prstGeom prst="ellipse">
            <a:avLst/>
          </a:prstGeom>
          <a:solidFill>
            <a:schemeClr val="accent4">
              <a:alpha val="4241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Google Shape;159;p2">
            <a:extLst>
              <a:ext uri="{FF2B5EF4-FFF2-40B4-BE49-F238E27FC236}">
                <a16:creationId xmlns:a16="http://schemas.microsoft.com/office/drawing/2014/main" id="{099CE12F-AD81-437B-91BB-D0D19F68CD94}"/>
              </a:ext>
            </a:extLst>
          </p:cNvPr>
          <p:cNvSpPr/>
          <p:nvPr/>
        </p:nvSpPr>
        <p:spPr>
          <a:xfrm rot="8113155">
            <a:off x="8304446" y="4233750"/>
            <a:ext cx="508324" cy="329018"/>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Google Shape;160;p2">
            <a:extLst>
              <a:ext uri="{FF2B5EF4-FFF2-40B4-BE49-F238E27FC236}">
                <a16:creationId xmlns:a16="http://schemas.microsoft.com/office/drawing/2014/main" id="{EA0D14BB-72F7-48A7-8DF6-A45CBEC1779E}"/>
              </a:ext>
            </a:extLst>
          </p:cNvPr>
          <p:cNvSpPr/>
          <p:nvPr/>
        </p:nvSpPr>
        <p:spPr>
          <a:xfrm rot="8113155">
            <a:off x="8191233" y="4544851"/>
            <a:ext cx="508324" cy="329018"/>
          </a:xfrm>
          <a:prstGeom prst="ellipse">
            <a:avLst/>
          </a:prstGeom>
          <a:solidFill>
            <a:schemeClr val="accent4">
              <a:alpha val="6875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Google Shape;161;p2">
            <a:extLst>
              <a:ext uri="{FF2B5EF4-FFF2-40B4-BE49-F238E27FC236}">
                <a16:creationId xmlns:a16="http://schemas.microsoft.com/office/drawing/2014/main" id="{E97ABE5E-458C-4A94-A4CA-DEC861FD2626}"/>
              </a:ext>
            </a:extLst>
          </p:cNvPr>
          <p:cNvSpPr/>
          <p:nvPr/>
        </p:nvSpPr>
        <p:spPr>
          <a:xfrm rot="8113155">
            <a:off x="8036400" y="4839551"/>
            <a:ext cx="508324" cy="329018"/>
          </a:xfrm>
          <a:prstGeom prst="ellipse">
            <a:avLst/>
          </a:prstGeom>
          <a:solidFill>
            <a:schemeClr val="accent4">
              <a:alpha val="4241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Graphic 25" descr="Assorted circles and squares">
            <a:extLst>
              <a:ext uri="{FF2B5EF4-FFF2-40B4-BE49-F238E27FC236}">
                <a16:creationId xmlns:a16="http://schemas.microsoft.com/office/drawing/2014/main" id="{D1A6C1C9-B37A-4738-B1A7-24D88A275E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6616118">
            <a:off x="9797983" y="51156"/>
            <a:ext cx="2754123" cy="2754123"/>
          </a:xfrm>
          <a:prstGeom prst="rect">
            <a:avLst/>
          </a:prstGeom>
        </p:spPr>
      </p:pic>
      <p:pic>
        <p:nvPicPr>
          <p:cNvPr id="24" name="Picture 5">
            <a:extLst>
              <a:ext uri="{FF2B5EF4-FFF2-40B4-BE49-F238E27FC236}">
                <a16:creationId xmlns:a16="http://schemas.microsoft.com/office/drawing/2014/main" id="{C5C4FFC9-BB0D-44C7-A767-11EA879C2B6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476050" y="2662941"/>
            <a:ext cx="3251723" cy="4149530"/>
          </a:xfrm>
          <a:prstGeom prst="rect">
            <a:avLst/>
          </a:prstGeom>
        </p:spPr>
      </p:pic>
      <p:pic>
        <p:nvPicPr>
          <p:cNvPr id="2" name="Picture 2">
            <a:extLst>
              <a:ext uri="{FF2B5EF4-FFF2-40B4-BE49-F238E27FC236}">
                <a16:creationId xmlns:a16="http://schemas.microsoft.com/office/drawing/2014/main" id="{D4732678-A58C-D1F4-EDD2-1A3C867A263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6329" y="3181535"/>
            <a:ext cx="3730287" cy="3937924"/>
          </a:xfrm>
          <a:prstGeom prst="rect">
            <a:avLst/>
          </a:prstGeom>
        </p:spPr>
      </p:pic>
      <p:pic>
        <p:nvPicPr>
          <p:cNvPr id="5" name="Picture 4">
            <a:extLst>
              <a:ext uri="{FF2B5EF4-FFF2-40B4-BE49-F238E27FC236}">
                <a16:creationId xmlns:a16="http://schemas.microsoft.com/office/drawing/2014/main" id="{E66556BF-8F3F-8368-30E4-68ABE611790C}"/>
              </a:ext>
            </a:extLst>
          </p:cNvPr>
          <p:cNvPicPr>
            <a:picLocks noChangeAspect="1"/>
          </p:cNvPicPr>
          <p:nvPr/>
        </p:nvPicPr>
        <p:blipFill>
          <a:blip r:embed="rId11"/>
          <a:stretch>
            <a:fillRect/>
          </a:stretch>
        </p:blipFill>
        <p:spPr>
          <a:xfrm>
            <a:off x="3525892" y="917027"/>
            <a:ext cx="2802036" cy="964485"/>
          </a:xfrm>
          <a:prstGeom prst="rect">
            <a:avLst/>
          </a:prstGeom>
        </p:spPr>
      </p:pic>
      <p:pic>
        <p:nvPicPr>
          <p:cNvPr id="8" name="Picture 7">
            <a:extLst>
              <a:ext uri="{FF2B5EF4-FFF2-40B4-BE49-F238E27FC236}">
                <a16:creationId xmlns:a16="http://schemas.microsoft.com/office/drawing/2014/main" id="{41AAE41C-B331-4BB4-D22D-301AD701A644}"/>
              </a:ext>
            </a:extLst>
          </p:cNvPr>
          <p:cNvPicPr>
            <a:picLocks noChangeAspect="1"/>
          </p:cNvPicPr>
          <p:nvPr/>
        </p:nvPicPr>
        <p:blipFill>
          <a:blip r:embed="rId12"/>
          <a:stretch>
            <a:fillRect/>
          </a:stretch>
        </p:blipFill>
        <p:spPr>
          <a:xfrm>
            <a:off x="1907667" y="2337624"/>
            <a:ext cx="6358679" cy="1993565"/>
          </a:xfrm>
          <a:prstGeom prst="rect">
            <a:avLst/>
          </a:prstGeom>
        </p:spPr>
      </p:pic>
    </p:spTree>
    <p:extLst>
      <p:ext uri="{BB962C8B-B14F-4D97-AF65-F5344CB8AC3E}">
        <p14:creationId xmlns:p14="http://schemas.microsoft.com/office/powerpoint/2010/main" val="36317266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70" name="图片 69"/>
          <p:cNvPicPr>
            <a:picLocks noChangeAspect="1"/>
          </p:cNvPicPr>
          <p:nvPr/>
        </p:nvPicPr>
        <p:blipFill rotWithShape="1">
          <a:blip r:embed="rId4">
            <a:extLst>
              <a:ext uri="{28A0092B-C50C-407E-A947-70E740481C1C}">
                <a14:useLocalDpi xmlns:a14="http://schemas.microsoft.com/office/drawing/2010/main" val="0"/>
              </a:ext>
            </a:extLst>
          </a:blip>
          <a:srcRect l="60067"/>
          <a:stretch/>
        </p:blipFill>
        <p:spPr>
          <a:xfrm>
            <a:off x="8276196" y="2027539"/>
            <a:ext cx="4296804" cy="5060644"/>
          </a:xfrm>
          <a:prstGeom prst="rect">
            <a:avLst/>
          </a:prstGeom>
        </p:spPr>
      </p:pic>
      <p:sp>
        <p:nvSpPr>
          <p:cNvPr id="6" name="TextBox 5">
            <a:extLst>
              <a:ext uri="{FF2B5EF4-FFF2-40B4-BE49-F238E27FC236}">
                <a16:creationId xmlns:a16="http://schemas.microsoft.com/office/drawing/2014/main" id="{EA31523F-36E9-2145-B4EE-4061913C8278}"/>
              </a:ext>
            </a:extLst>
          </p:cNvPr>
          <p:cNvSpPr txBox="1"/>
          <p:nvPr/>
        </p:nvSpPr>
        <p:spPr>
          <a:xfrm>
            <a:off x="346363" y="1112049"/>
            <a:ext cx="11083637" cy="3824701"/>
          </a:xfrm>
          <a:prstGeom prst="rect">
            <a:avLst/>
          </a:prstGeom>
          <a:noFill/>
        </p:spPr>
        <p:txBody>
          <a:bodyPr wrap="square">
            <a:spAutoFit/>
          </a:bodyPr>
          <a:lstStyle/>
          <a:p>
            <a:pPr marL="0" marR="0" lvl="0" indent="0" algn="just" defTabSz="609585"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Kiến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thức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kĩ</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609585"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Biết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tả</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dùng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tập</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609585"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Bước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đầu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biết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ghi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phiếu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sách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với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thông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tin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cơ</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nói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điều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thích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cuốn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sách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609585"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triển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lực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phẩm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chất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609585"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triển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kĩ</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186690" lvl="0" indent="0" algn="just" defTabSz="609585" rtl="0" eaLnBrk="1" fontAlgn="auto" latinLnBrk="0" hangingPunct="1">
              <a:lnSpc>
                <a:spcPct val="115000"/>
              </a:lnSpc>
              <a:spcBef>
                <a:spcPts val="0"/>
              </a:spcBef>
              <a:spcAft>
                <a:spcPts val="800"/>
              </a:spcAft>
              <a:buClrTx/>
              <a:buSzTx/>
              <a:buFontTx/>
              <a:buNone/>
              <a:tabLst>
                <a:tab pos="446405" algn="l"/>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Biết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tỏ</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cảm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xúc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tình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cảm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tả</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dùng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tập</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3B49F2EC-2A07-4D4D-8D37-16B60D84ECC5}"/>
              </a:ext>
            </a:extLst>
          </p:cNvPr>
          <p:cNvPicPr>
            <a:picLocks noChangeAspect="1"/>
          </p:cNvPicPr>
          <p:nvPr/>
        </p:nvPicPr>
        <p:blipFill>
          <a:blip r:embed="rId5"/>
          <a:stretch>
            <a:fillRect/>
          </a:stretch>
        </p:blipFill>
        <p:spPr>
          <a:xfrm>
            <a:off x="3309886" y="191278"/>
            <a:ext cx="5572227" cy="963251"/>
          </a:xfrm>
          <a:prstGeom prst="rect">
            <a:avLst/>
          </a:prstGeom>
        </p:spPr>
      </p:pic>
    </p:spTree>
    <p:extLst>
      <p:ext uri="{BB962C8B-B14F-4D97-AF65-F5344CB8AC3E}">
        <p14:creationId xmlns:p14="http://schemas.microsoft.com/office/powerpoint/2010/main" val="1065331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37000"/>
          </a:schemeClr>
        </a:solidFill>
        <a:effectLst/>
      </p:bgPr>
    </p:bg>
    <p:spTree>
      <p:nvGrpSpPr>
        <p:cNvPr id="1" name=""/>
        <p:cNvGrpSpPr/>
        <p:nvPr/>
      </p:nvGrpSpPr>
      <p:grpSpPr>
        <a:xfrm>
          <a:off x="0" y="0"/>
          <a:ext cx="0" cy="0"/>
          <a:chOff x="0" y="0"/>
          <a:chExt cx="0" cy="0"/>
        </a:xfrm>
      </p:grpSpPr>
      <p:grpSp>
        <p:nvGrpSpPr>
          <p:cNvPr id="185" name="Group 184">
            <a:extLst>
              <a:ext uri="{FF2B5EF4-FFF2-40B4-BE49-F238E27FC236}">
                <a16:creationId xmlns:a16="http://schemas.microsoft.com/office/drawing/2014/main" id="{C53A8936-B8A9-460E-9FC7-1F94C04F8447}"/>
              </a:ext>
            </a:extLst>
          </p:cNvPr>
          <p:cNvGrpSpPr/>
          <p:nvPr/>
        </p:nvGrpSpPr>
        <p:grpSpPr>
          <a:xfrm>
            <a:off x="-731261" y="-707935"/>
            <a:ext cx="13365816" cy="6567146"/>
            <a:chOff x="-731261" y="-707935"/>
            <a:chExt cx="13365816" cy="6567146"/>
          </a:xfrm>
        </p:grpSpPr>
        <p:pic>
          <p:nvPicPr>
            <p:cNvPr id="179" name="Graphic 178" descr="A collection of circles in various sizes and patterns">
              <a:extLst>
                <a:ext uri="{FF2B5EF4-FFF2-40B4-BE49-F238E27FC236}">
                  <a16:creationId xmlns:a16="http://schemas.microsoft.com/office/drawing/2014/main" id="{C4C0052A-46A6-42BF-B963-8BF984BF35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84150" y="2208806"/>
              <a:ext cx="3650405" cy="3650405"/>
            </a:xfrm>
            <a:prstGeom prst="rect">
              <a:avLst/>
            </a:prstGeom>
          </p:spPr>
        </p:pic>
        <p:pic>
          <p:nvPicPr>
            <p:cNvPr id="171" name="Graphic 170" descr="Assorted circles and squares">
              <a:extLst>
                <a:ext uri="{FF2B5EF4-FFF2-40B4-BE49-F238E27FC236}">
                  <a16:creationId xmlns:a16="http://schemas.microsoft.com/office/drawing/2014/main" id="{CDED1977-80EC-43A6-8042-87541D8FC1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1261" y="-707935"/>
              <a:ext cx="5214196" cy="5214196"/>
            </a:xfrm>
            <a:prstGeom prst="rect">
              <a:avLst/>
            </a:prstGeom>
          </p:spPr>
        </p:pic>
        <p:pic>
          <p:nvPicPr>
            <p:cNvPr id="166" name="Picture 2">
              <a:extLst>
                <a:ext uri="{FF2B5EF4-FFF2-40B4-BE49-F238E27FC236}">
                  <a16:creationId xmlns:a16="http://schemas.microsoft.com/office/drawing/2014/main" id="{DDA2597A-DA21-4BE5-8C6F-DE59B51187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196844" y="1342224"/>
              <a:ext cx="3730287" cy="3937924"/>
            </a:xfrm>
            <a:prstGeom prst="rect">
              <a:avLst/>
            </a:prstGeom>
          </p:spPr>
        </p:pic>
      </p:grpSp>
      <p:sp>
        <p:nvSpPr>
          <p:cNvPr id="58" name="Google Shape;62;p2">
            <a:extLst>
              <a:ext uri="{FF2B5EF4-FFF2-40B4-BE49-F238E27FC236}">
                <a16:creationId xmlns:a16="http://schemas.microsoft.com/office/drawing/2014/main" id="{BDC95D14-4AE7-4813-9F8D-53C9547E03C7}"/>
              </a:ext>
            </a:extLst>
          </p:cNvPr>
          <p:cNvSpPr/>
          <p:nvPr/>
        </p:nvSpPr>
        <p:spPr>
          <a:xfrm>
            <a:off x="3609393" y="942394"/>
            <a:ext cx="5378188" cy="5378188"/>
          </a:xfrm>
          <a:custGeom>
            <a:avLst/>
            <a:gdLst/>
            <a:ahLst/>
            <a:cxnLst/>
            <a:rect l="l" t="t" r="r" b="b"/>
            <a:pathLst>
              <a:path w="82377" h="82377" extrusionOk="0">
                <a:moveTo>
                  <a:pt x="41200" y="0"/>
                </a:moveTo>
                <a:cubicBezTo>
                  <a:pt x="18443" y="0"/>
                  <a:pt x="0" y="18443"/>
                  <a:pt x="0" y="41200"/>
                </a:cubicBezTo>
                <a:cubicBezTo>
                  <a:pt x="0" y="63934"/>
                  <a:pt x="18443" y="82377"/>
                  <a:pt x="41200" y="82377"/>
                </a:cubicBezTo>
                <a:cubicBezTo>
                  <a:pt x="63934" y="82377"/>
                  <a:pt x="82377" y="63934"/>
                  <a:pt x="82377" y="41200"/>
                </a:cubicBezTo>
                <a:cubicBezTo>
                  <a:pt x="82377" y="18443"/>
                  <a:pt x="63934" y="0"/>
                  <a:pt x="412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73;p2">
            <a:extLst>
              <a:ext uri="{FF2B5EF4-FFF2-40B4-BE49-F238E27FC236}">
                <a16:creationId xmlns:a16="http://schemas.microsoft.com/office/drawing/2014/main" id="{F700E198-B9F3-4E68-8C94-C8FB47B324FA}"/>
              </a:ext>
            </a:extLst>
          </p:cNvPr>
          <p:cNvSpPr/>
          <p:nvPr/>
        </p:nvSpPr>
        <p:spPr>
          <a:xfrm>
            <a:off x="3589211" y="922212"/>
            <a:ext cx="5418553" cy="5418553"/>
          </a:xfrm>
          <a:custGeom>
            <a:avLst/>
            <a:gdLst/>
            <a:ahLst/>
            <a:cxnLst/>
            <a:rect l="l" t="t" r="r" b="b"/>
            <a:pathLst>
              <a:path w="82377" h="82377" extrusionOk="0">
                <a:moveTo>
                  <a:pt x="41200" y="0"/>
                </a:moveTo>
                <a:cubicBezTo>
                  <a:pt x="18443" y="0"/>
                  <a:pt x="0" y="18443"/>
                  <a:pt x="0" y="41200"/>
                </a:cubicBezTo>
                <a:cubicBezTo>
                  <a:pt x="0" y="63934"/>
                  <a:pt x="18443" y="82377"/>
                  <a:pt x="41200" y="82377"/>
                </a:cubicBezTo>
                <a:cubicBezTo>
                  <a:pt x="63934" y="82377"/>
                  <a:pt x="82377" y="63934"/>
                  <a:pt x="82377" y="41200"/>
                </a:cubicBezTo>
                <a:cubicBezTo>
                  <a:pt x="82377" y="18443"/>
                  <a:pt x="63934" y="0"/>
                  <a:pt x="41200" y="0"/>
                </a:cubicBezTo>
                <a:close/>
              </a:path>
            </a:pathLst>
          </a:custGeom>
          <a:noFill/>
          <a:ln w="2286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74;p2">
            <a:extLst>
              <a:ext uri="{FF2B5EF4-FFF2-40B4-BE49-F238E27FC236}">
                <a16:creationId xmlns:a16="http://schemas.microsoft.com/office/drawing/2014/main" id="{A8231E7D-09E3-4E42-9AAE-BAEDEEC79B35}"/>
              </a:ext>
            </a:extLst>
          </p:cNvPr>
          <p:cNvSpPr/>
          <p:nvPr/>
        </p:nvSpPr>
        <p:spPr>
          <a:xfrm>
            <a:off x="3438667" y="771668"/>
            <a:ext cx="5719641" cy="5719641"/>
          </a:xfrm>
          <a:custGeom>
            <a:avLst/>
            <a:gdLst/>
            <a:ahLst/>
            <a:cxnLst/>
            <a:rect l="l" t="t" r="r" b="b"/>
            <a:pathLst>
              <a:path w="82377" h="82377" extrusionOk="0">
                <a:moveTo>
                  <a:pt x="41200" y="0"/>
                </a:moveTo>
                <a:cubicBezTo>
                  <a:pt x="18443" y="0"/>
                  <a:pt x="0" y="18443"/>
                  <a:pt x="0" y="41200"/>
                </a:cubicBezTo>
                <a:cubicBezTo>
                  <a:pt x="0" y="63934"/>
                  <a:pt x="18443" y="82377"/>
                  <a:pt x="41200" y="82377"/>
                </a:cubicBezTo>
                <a:cubicBezTo>
                  <a:pt x="63934" y="82377"/>
                  <a:pt x="82377" y="63934"/>
                  <a:pt x="82377" y="41200"/>
                </a:cubicBezTo>
                <a:cubicBezTo>
                  <a:pt x="82377" y="18443"/>
                  <a:pt x="63934" y="0"/>
                  <a:pt x="41200" y="0"/>
                </a:cubicBezTo>
                <a:close/>
              </a:path>
            </a:pathLst>
          </a:custGeom>
          <a:noFill/>
          <a:ln w="2286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75;p2">
            <a:extLst>
              <a:ext uri="{FF2B5EF4-FFF2-40B4-BE49-F238E27FC236}">
                <a16:creationId xmlns:a16="http://schemas.microsoft.com/office/drawing/2014/main" id="{C7936CFE-7352-42BC-9570-0E71D4FA5872}"/>
              </a:ext>
            </a:extLst>
          </p:cNvPr>
          <p:cNvSpPr/>
          <p:nvPr/>
        </p:nvSpPr>
        <p:spPr>
          <a:xfrm>
            <a:off x="3532474" y="818726"/>
            <a:ext cx="5532027" cy="5625525"/>
          </a:xfrm>
          <a:custGeom>
            <a:avLst/>
            <a:gdLst/>
            <a:ahLst/>
            <a:cxnLst/>
            <a:rect l="l" t="t" r="r" b="b"/>
            <a:pathLst>
              <a:path w="82377" h="82377" extrusionOk="0">
                <a:moveTo>
                  <a:pt x="41200" y="0"/>
                </a:moveTo>
                <a:cubicBezTo>
                  <a:pt x="18443" y="0"/>
                  <a:pt x="0" y="18443"/>
                  <a:pt x="0" y="41200"/>
                </a:cubicBezTo>
                <a:cubicBezTo>
                  <a:pt x="0" y="63934"/>
                  <a:pt x="18443" y="82377"/>
                  <a:pt x="41200" y="82377"/>
                </a:cubicBezTo>
                <a:cubicBezTo>
                  <a:pt x="63934" y="82377"/>
                  <a:pt x="82377" y="63934"/>
                  <a:pt x="82377" y="41200"/>
                </a:cubicBezTo>
                <a:cubicBezTo>
                  <a:pt x="82377" y="18443"/>
                  <a:pt x="63934" y="0"/>
                  <a:pt x="41200" y="0"/>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76;p2">
            <a:extLst>
              <a:ext uri="{FF2B5EF4-FFF2-40B4-BE49-F238E27FC236}">
                <a16:creationId xmlns:a16="http://schemas.microsoft.com/office/drawing/2014/main" id="{E1679C6C-EF1F-4D0A-9FBF-994CEDCEA320}"/>
              </a:ext>
            </a:extLst>
          </p:cNvPr>
          <p:cNvSpPr/>
          <p:nvPr/>
        </p:nvSpPr>
        <p:spPr>
          <a:xfrm>
            <a:off x="3813071" y="1146071"/>
            <a:ext cx="4970834" cy="4970834"/>
          </a:xfrm>
          <a:custGeom>
            <a:avLst/>
            <a:gdLst/>
            <a:ahLst/>
            <a:cxnLst/>
            <a:rect l="l" t="t" r="r" b="b"/>
            <a:pathLst>
              <a:path w="82377" h="82377" extrusionOk="0">
                <a:moveTo>
                  <a:pt x="41200" y="0"/>
                </a:moveTo>
                <a:cubicBezTo>
                  <a:pt x="18443" y="0"/>
                  <a:pt x="0" y="18443"/>
                  <a:pt x="0" y="41200"/>
                </a:cubicBezTo>
                <a:cubicBezTo>
                  <a:pt x="0" y="63934"/>
                  <a:pt x="18443" y="82377"/>
                  <a:pt x="41200" y="82377"/>
                </a:cubicBezTo>
                <a:cubicBezTo>
                  <a:pt x="63934" y="82377"/>
                  <a:pt x="82377" y="63934"/>
                  <a:pt x="82377" y="41200"/>
                </a:cubicBezTo>
                <a:cubicBezTo>
                  <a:pt x="82377" y="18443"/>
                  <a:pt x="63934" y="0"/>
                  <a:pt x="41200" y="0"/>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77;p2">
            <a:extLst>
              <a:ext uri="{FF2B5EF4-FFF2-40B4-BE49-F238E27FC236}">
                <a16:creationId xmlns:a16="http://schemas.microsoft.com/office/drawing/2014/main" id="{EC965756-2EAE-4BB7-B733-065F583C43DE}"/>
              </a:ext>
            </a:extLst>
          </p:cNvPr>
          <p:cNvSpPr/>
          <p:nvPr/>
        </p:nvSpPr>
        <p:spPr>
          <a:xfrm>
            <a:off x="3936842" y="1269843"/>
            <a:ext cx="4723291" cy="4723291"/>
          </a:xfrm>
          <a:custGeom>
            <a:avLst/>
            <a:gdLst/>
            <a:ahLst/>
            <a:cxnLst/>
            <a:rect l="l" t="t" r="r" b="b"/>
            <a:pathLst>
              <a:path w="82377" h="82377" extrusionOk="0">
                <a:moveTo>
                  <a:pt x="41200" y="0"/>
                </a:moveTo>
                <a:cubicBezTo>
                  <a:pt x="18443" y="0"/>
                  <a:pt x="0" y="18443"/>
                  <a:pt x="0" y="41200"/>
                </a:cubicBezTo>
                <a:cubicBezTo>
                  <a:pt x="0" y="63934"/>
                  <a:pt x="18443" y="82377"/>
                  <a:pt x="41200" y="82377"/>
                </a:cubicBezTo>
                <a:cubicBezTo>
                  <a:pt x="63934" y="82377"/>
                  <a:pt x="82377" y="63934"/>
                  <a:pt x="82377" y="41200"/>
                </a:cubicBezTo>
                <a:cubicBezTo>
                  <a:pt x="82377" y="18443"/>
                  <a:pt x="63934" y="0"/>
                  <a:pt x="41200" y="0"/>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78;p2">
            <a:extLst>
              <a:ext uri="{FF2B5EF4-FFF2-40B4-BE49-F238E27FC236}">
                <a16:creationId xmlns:a16="http://schemas.microsoft.com/office/drawing/2014/main" id="{92A5DD4F-E556-4DBA-A056-112BC7797451}"/>
              </a:ext>
            </a:extLst>
          </p:cNvPr>
          <p:cNvSpPr/>
          <p:nvPr/>
        </p:nvSpPr>
        <p:spPr>
          <a:xfrm>
            <a:off x="4038989" y="1371990"/>
            <a:ext cx="4518996" cy="4518996"/>
          </a:xfrm>
          <a:custGeom>
            <a:avLst/>
            <a:gdLst/>
            <a:ahLst/>
            <a:cxnLst/>
            <a:rect l="l" t="t" r="r" b="b"/>
            <a:pathLst>
              <a:path w="82377" h="82377" extrusionOk="0">
                <a:moveTo>
                  <a:pt x="41200" y="0"/>
                </a:moveTo>
                <a:cubicBezTo>
                  <a:pt x="18443" y="0"/>
                  <a:pt x="0" y="18443"/>
                  <a:pt x="0" y="41200"/>
                </a:cubicBezTo>
                <a:cubicBezTo>
                  <a:pt x="0" y="63934"/>
                  <a:pt x="18443" y="82377"/>
                  <a:pt x="41200" y="82377"/>
                </a:cubicBezTo>
                <a:cubicBezTo>
                  <a:pt x="63934" y="82377"/>
                  <a:pt x="82377" y="63934"/>
                  <a:pt x="82377" y="41200"/>
                </a:cubicBezTo>
                <a:cubicBezTo>
                  <a:pt x="82377" y="18443"/>
                  <a:pt x="63934" y="0"/>
                  <a:pt x="41200" y="0"/>
                </a:cubicBezTo>
                <a:close/>
              </a:path>
            </a:pathLst>
          </a:custGeom>
          <a:solidFill>
            <a:srgbClr val="FBBE18">
              <a:alpha val="63840"/>
            </a:srgb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110;p2">
            <a:extLst>
              <a:ext uri="{FF2B5EF4-FFF2-40B4-BE49-F238E27FC236}">
                <a16:creationId xmlns:a16="http://schemas.microsoft.com/office/drawing/2014/main" id="{71DF5CA5-59BD-4C58-9FB1-2260282B2618}"/>
              </a:ext>
            </a:extLst>
          </p:cNvPr>
          <p:cNvSpPr/>
          <p:nvPr/>
        </p:nvSpPr>
        <p:spPr>
          <a:xfrm>
            <a:off x="8334678" y="1764068"/>
            <a:ext cx="385800" cy="3807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Google Shape;111;p2">
            <a:extLst>
              <a:ext uri="{FF2B5EF4-FFF2-40B4-BE49-F238E27FC236}">
                <a16:creationId xmlns:a16="http://schemas.microsoft.com/office/drawing/2014/main" id="{B7DB5235-0AEE-444E-A03E-0975B98B3BBD}"/>
              </a:ext>
            </a:extLst>
          </p:cNvPr>
          <p:cNvSpPr/>
          <p:nvPr/>
        </p:nvSpPr>
        <p:spPr>
          <a:xfrm>
            <a:off x="8188267" y="1605239"/>
            <a:ext cx="225300" cy="222300"/>
          </a:xfrm>
          <a:prstGeom prst="ellipse">
            <a:avLst/>
          </a:prstGeom>
          <a:solidFill>
            <a:srgbClr val="FFFFFF">
              <a:alpha val="66070"/>
            </a:srgb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Google Shape;153;p2">
            <a:extLst>
              <a:ext uri="{FF2B5EF4-FFF2-40B4-BE49-F238E27FC236}">
                <a16:creationId xmlns:a16="http://schemas.microsoft.com/office/drawing/2014/main" id="{B4B06F6B-4133-4808-A108-AF618DA1D320}"/>
              </a:ext>
            </a:extLst>
          </p:cNvPr>
          <p:cNvSpPr/>
          <p:nvPr/>
        </p:nvSpPr>
        <p:spPr>
          <a:xfrm>
            <a:off x="4991042" y="1342224"/>
            <a:ext cx="323700" cy="3201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Google Shape;154;p2">
            <a:extLst>
              <a:ext uri="{FF2B5EF4-FFF2-40B4-BE49-F238E27FC236}">
                <a16:creationId xmlns:a16="http://schemas.microsoft.com/office/drawing/2014/main" id="{51E5C2D1-9E0E-4122-BDE2-5F7BE337933F}"/>
              </a:ext>
            </a:extLst>
          </p:cNvPr>
          <p:cNvSpPr/>
          <p:nvPr/>
        </p:nvSpPr>
        <p:spPr>
          <a:xfrm>
            <a:off x="5282405" y="1205248"/>
            <a:ext cx="323700" cy="320100"/>
          </a:xfrm>
          <a:prstGeom prst="ellipse">
            <a:avLst/>
          </a:prstGeom>
          <a:solidFill>
            <a:schemeClr val="accent4">
              <a:alpha val="6875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Google Shape;155;p2">
            <a:extLst>
              <a:ext uri="{FF2B5EF4-FFF2-40B4-BE49-F238E27FC236}">
                <a16:creationId xmlns:a16="http://schemas.microsoft.com/office/drawing/2014/main" id="{8F8E965F-CAF0-4197-98E8-DEAF8BE80013}"/>
              </a:ext>
            </a:extLst>
          </p:cNvPr>
          <p:cNvSpPr/>
          <p:nvPr/>
        </p:nvSpPr>
        <p:spPr>
          <a:xfrm>
            <a:off x="5591234" y="1108118"/>
            <a:ext cx="323700" cy="320100"/>
          </a:xfrm>
          <a:prstGeom prst="ellipse">
            <a:avLst/>
          </a:prstGeom>
          <a:solidFill>
            <a:schemeClr val="accent4">
              <a:alpha val="4241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Google Shape;159;p2">
            <a:extLst>
              <a:ext uri="{FF2B5EF4-FFF2-40B4-BE49-F238E27FC236}">
                <a16:creationId xmlns:a16="http://schemas.microsoft.com/office/drawing/2014/main" id="{099CE12F-AD81-437B-91BB-D0D19F68CD94}"/>
              </a:ext>
            </a:extLst>
          </p:cNvPr>
          <p:cNvSpPr/>
          <p:nvPr/>
        </p:nvSpPr>
        <p:spPr>
          <a:xfrm rot="8113155">
            <a:off x="8454652" y="4171869"/>
            <a:ext cx="332625" cy="329018"/>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Google Shape;160;p2">
            <a:extLst>
              <a:ext uri="{FF2B5EF4-FFF2-40B4-BE49-F238E27FC236}">
                <a16:creationId xmlns:a16="http://schemas.microsoft.com/office/drawing/2014/main" id="{EA0D14BB-72F7-48A7-8DF6-A45CBEC1779E}"/>
              </a:ext>
            </a:extLst>
          </p:cNvPr>
          <p:cNvSpPr/>
          <p:nvPr/>
        </p:nvSpPr>
        <p:spPr>
          <a:xfrm rot="8113155">
            <a:off x="8341439" y="4482970"/>
            <a:ext cx="332625" cy="329018"/>
          </a:xfrm>
          <a:prstGeom prst="ellipse">
            <a:avLst/>
          </a:prstGeom>
          <a:solidFill>
            <a:schemeClr val="accent4">
              <a:alpha val="6875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Google Shape;161;p2">
            <a:extLst>
              <a:ext uri="{FF2B5EF4-FFF2-40B4-BE49-F238E27FC236}">
                <a16:creationId xmlns:a16="http://schemas.microsoft.com/office/drawing/2014/main" id="{E97ABE5E-458C-4A94-A4CA-DEC861FD2626}"/>
              </a:ext>
            </a:extLst>
          </p:cNvPr>
          <p:cNvSpPr/>
          <p:nvPr/>
        </p:nvSpPr>
        <p:spPr>
          <a:xfrm rot="8113155">
            <a:off x="8186606" y="4777670"/>
            <a:ext cx="332625" cy="329018"/>
          </a:xfrm>
          <a:prstGeom prst="ellipse">
            <a:avLst/>
          </a:prstGeom>
          <a:solidFill>
            <a:schemeClr val="accent4">
              <a:alpha val="42410"/>
            </a:schemeClr>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7" name="Picture 6">
            <a:extLst>
              <a:ext uri="{FF2B5EF4-FFF2-40B4-BE49-F238E27FC236}">
                <a16:creationId xmlns:a16="http://schemas.microsoft.com/office/drawing/2014/main" id="{B234DD8F-DBAB-43FD-9781-D966F4BC8F4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14419" y="2564904"/>
            <a:ext cx="4286580" cy="4286580"/>
          </a:xfrm>
          <a:prstGeom prst="rect">
            <a:avLst/>
          </a:prstGeom>
        </p:spPr>
      </p:pic>
      <p:pic>
        <p:nvPicPr>
          <p:cNvPr id="3" name="Picture 2" descr="A red and green text on a black background&#10;&#10;Description automatically generated">
            <a:extLst>
              <a:ext uri="{FF2B5EF4-FFF2-40B4-BE49-F238E27FC236}">
                <a16:creationId xmlns:a16="http://schemas.microsoft.com/office/drawing/2014/main" id="{0AF6E7CE-4469-E8DE-60F4-FF77B14234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31172" y="1996036"/>
            <a:ext cx="5388661" cy="4035988"/>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AFB83F70-08EB-3CC2-9319-33BB250CFE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17986" y="91607"/>
            <a:ext cx="1834414" cy="1834414"/>
          </a:xfrm>
          <a:prstGeom prst="rect">
            <a:avLst/>
          </a:prstGeom>
        </p:spPr>
      </p:pic>
    </p:spTree>
    <p:extLst>
      <p:ext uri="{BB962C8B-B14F-4D97-AF65-F5344CB8AC3E}">
        <p14:creationId xmlns:p14="http://schemas.microsoft.com/office/powerpoint/2010/main" val="22037374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10.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je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B6344"/>
      </a:accent1>
      <a:accent2>
        <a:srgbClr val="FFB19E"/>
      </a:accent2>
      <a:accent3>
        <a:srgbClr val="F7D79F"/>
      </a:accent3>
      <a:accent4>
        <a:srgbClr val="C2A256"/>
      </a:accent4>
      <a:accent5>
        <a:srgbClr val="637357"/>
      </a:accent5>
      <a:accent6>
        <a:srgbClr val="FFDEDE"/>
      </a:accent6>
      <a:hlink>
        <a:srgbClr val="4C634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1500505" rtl="0" eaLnBrk="1" fontAlgn="base" latinLnBrk="0" hangingPunct="1">
          <a:lnSpc>
            <a:spcPct val="100000"/>
          </a:lnSpc>
          <a:spcBef>
            <a:spcPct val="0"/>
          </a:spcBef>
          <a:spcAft>
            <a:spcPct val="0"/>
          </a:spcAft>
          <a:buClrTx/>
          <a:buSzTx/>
          <a:buFontTx/>
          <a:buNone/>
          <a:defRPr kumimoji="0" lang="zh-CN" altLang="en-US" sz="30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1500505" rtl="0" eaLnBrk="1" fontAlgn="base" latinLnBrk="0" hangingPunct="1">
          <a:lnSpc>
            <a:spcPct val="100000"/>
          </a:lnSpc>
          <a:spcBef>
            <a:spcPct val="0"/>
          </a:spcBef>
          <a:spcAft>
            <a:spcPct val="0"/>
          </a:spcAft>
          <a:buClrTx/>
          <a:buSzTx/>
          <a:buFontTx/>
          <a:buNone/>
          <a:defRPr kumimoji="0" lang="zh-CN" altLang="en-US" sz="30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TotalTime>
  <Words>1027</Words>
  <Application>Microsoft Office PowerPoint</Application>
  <PresentationFormat>Widescreen</PresentationFormat>
  <Paragraphs>125</Paragraphs>
  <Slides>26</Slides>
  <Notes>11</Notes>
  <HiddenSlides>0</HiddenSlides>
  <MMClips>6</MMClips>
  <ScaleCrop>false</ScaleCrop>
  <HeadingPairs>
    <vt:vector size="6" baseType="variant">
      <vt:variant>
        <vt:lpstr>Fonts Used</vt:lpstr>
      </vt:variant>
      <vt:variant>
        <vt:i4>10</vt:i4>
      </vt:variant>
      <vt:variant>
        <vt:lpstr>Theme</vt:lpstr>
      </vt:variant>
      <vt:variant>
        <vt:i4>11</vt:i4>
      </vt:variant>
      <vt:variant>
        <vt:lpstr>Slide Titles</vt:lpstr>
      </vt:variant>
      <vt:variant>
        <vt:i4>26</vt:i4>
      </vt:variant>
    </vt:vector>
  </HeadingPairs>
  <TitlesOfParts>
    <vt:vector size="47" baseType="lpstr">
      <vt:lpstr>DengXian</vt:lpstr>
      <vt:lpstr>ITC Avant Garde Std Bk</vt:lpstr>
      <vt:lpstr>Microsoft YaHei</vt:lpstr>
      <vt:lpstr>SimSun</vt:lpstr>
      <vt:lpstr>#9Slide07 HoneyCream</vt:lpstr>
      <vt:lpstr>Arial</vt:lpstr>
      <vt:lpstr>Arial-Rounded</vt:lpstr>
      <vt:lpstr>Calibri</vt:lpstr>
      <vt:lpstr>Calibri Light</vt:lpstr>
      <vt:lpstr>Cambria</vt:lpstr>
      <vt:lpstr>包图主题2</vt:lpstr>
      <vt:lpstr>Office 主题</vt:lpstr>
      <vt:lpstr>2_jeppt.com</vt:lpstr>
      <vt:lpstr>1_Office 主题</vt:lpstr>
      <vt:lpstr>Simple Light</vt:lpstr>
      <vt:lpstr>Office Theme</vt:lpstr>
      <vt:lpstr>默认设计模板</vt:lpstr>
      <vt:lpstr>Office 主题​​</vt:lpstr>
      <vt:lpstr>2_Office 主题</vt:lpstr>
      <vt:lpstr>Default Design</vt:lpstr>
      <vt:lpstr>1_AAAAAAAAAAAAAAAAAAAAAAAAAAA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31</cp:revision>
  <dcterms:created xsi:type="dcterms:W3CDTF">2021-10-21T13:54:55Z</dcterms:created>
  <dcterms:modified xsi:type="dcterms:W3CDTF">2024-10-28T04:06:28Z</dcterms:modified>
</cp:coreProperties>
</file>