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3" r:id="rId6"/>
    <p:sldMasterId id="2147483736" r:id="rId7"/>
    <p:sldMasterId id="2147483749" r:id="rId8"/>
    <p:sldMasterId id="2147483780" r:id="rId9"/>
    <p:sldMasterId id="2147483811" r:id="rId10"/>
    <p:sldMasterId id="2147483842" r:id="rId11"/>
  </p:sldMasterIdLst>
  <p:notesMasterIdLst>
    <p:notesMasterId r:id="rId24"/>
  </p:notesMasterIdLst>
  <p:sldIdLst>
    <p:sldId id="471" r:id="rId12"/>
    <p:sldId id="2927" r:id="rId13"/>
    <p:sldId id="279" r:id="rId14"/>
    <p:sldId id="276" r:id="rId15"/>
    <p:sldId id="2930" r:id="rId16"/>
    <p:sldId id="294" r:id="rId17"/>
    <p:sldId id="2931" r:id="rId18"/>
    <p:sldId id="2929" r:id="rId19"/>
    <p:sldId id="2932" r:id="rId20"/>
    <p:sldId id="284" r:id="rId21"/>
    <p:sldId id="288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C311-80E2-4D71-ADC8-56554856C83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C6864-F9A0-4079-A87E-30CCCE77B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58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11398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2080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9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6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5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0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586542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7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43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3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06715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49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5291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9129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2301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1373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74810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974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0993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07576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37759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84198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4632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384289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2366812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4953995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118641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5218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3959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0158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1133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46937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98821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27944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9035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5248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8726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632943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1719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8047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355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9091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26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56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15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19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82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9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72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72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7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37323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00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1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61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95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1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98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34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27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0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6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83653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88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227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7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71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18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47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876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79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8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91754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49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078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53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907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420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9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1618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5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0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4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3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33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35982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4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6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6F6DF-8958-4EEF-82E4-321818C37A1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5737E9-5E8A-4961-8642-4B349F269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0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83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8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5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6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7993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3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916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2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85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58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25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3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4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0.wdp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399" dirty="0">
                <a:solidFill>
                  <a:srgbClr val="FFBF53">
                    <a:lumMod val="20000"/>
                    <a:lumOff val="80000"/>
                  </a:srgbClr>
                </a:solidFill>
                <a:latin typeface="Coiny" panose="02000903060500060000" pitchFamily="2" charset="0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8DD"/>
            </a:gs>
            <a:gs pos="74000">
              <a:schemeClr val="accent2">
                <a:lumMod val="40000"/>
                <a:lumOff val="60000"/>
              </a:schemeClr>
            </a:gs>
            <a:gs pos="40000">
              <a:srgbClr val="FFB053"/>
            </a:gs>
            <a:gs pos="100000">
              <a:srgbClr val="FCE8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6716" y="201627"/>
            <a:ext cx="11546064" cy="6141552"/>
          </a:xfrm>
          <a:custGeom>
            <a:avLst/>
            <a:gdLst>
              <a:gd name="connsiteX0" fmla="*/ 0 w 11027391"/>
              <a:gd name="connsiteY0" fmla="*/ 941714 h 5650173"/>
              <a:gd name="connsiteX1" fmla="*/ 941714 w 11027391"/>
              <a:gd name="connsiteY1" fmla="*/ 0 h 5650173"/>
              <a:gd name="connsiteX2" fmla="*/ 10085677 w 11027391"/>
              <a:gd name="connsiteY2" fmla="*/ 0 h 5650173"/>
              <a:gd name="connsiteX3" fmla="*/ 11027391 w 11027391"/>
              <a:gd name="connsiteY3" fmla="*/ 941714 h 5650173"/>
              <a:gd name="connsiteX4" fmla="*/ 11027391 w 11027391"/>
              <a:gd name="connsiteY4" fmla="*/ 4708459 h 5650173"/>
              <a:gd name="connsiteX5" fmla="*/ 10085677 w 11027391"/>
              <a:gd name="connsiteY5" fmla="*/ 5650173 h 5650173"/>
              <a:gd name="connsiteX6" fmla="*/ 941714 w 11027391"/>
              <a:gd name="connsiteY6" fmla="*/ 5650173 h 5650173"/>
              <a:gd name="connsiteX7" fmla="*/ 0 w 11027391"/>
              <a:gd name="connsiteY7" fmla="*/ 4708459 h 5650173"/>
              <a:gd name="connsiteX8" fmla="*/ 0 w 11027391"/>
              <a:gd name="connsiteY8" fmla="*/ 941714 h 5650173"/>
              <a:gd name="connsiteX0" fmla="*/ 0 w 11027391"/>
              <a:gd name="connsiteY0" fmla="*/ 1187373 h 5895832"/>
              <a:gd name="connsiteX1" fmla="*/ 941714 w 11027391"/>
              <a:gd name="connsiteY1" fmla="*/ 245659 h 5895832"/>
              <a:gd name="connsiteX2" fmla="*/ 3944203 w 11027391"/>
              <a:gd name="connsiteY2" fmla="*/ 0 h 5895832"/>
              <a:gd name="connsiteX3" fmla="*/ 10085677 w 11027391"/>
              <a:gd name="connsiteY3" fmla="*/ 245659 h 5895832"/>
              <a:gd name="connsiteX4" fmla="*/ 11027391 w 11027391"/>
              <a:gd name="connsiteY4" fmla="*/ 1187373 h 5895832"/>
              <a:gd name="connsiteX5" fmla="*/ 11027391 w 11027391"/>
              <a:gd name="connsiteY5" fmla="*/ 4954118 h 5895832"/>
              <a:gd name="connsiteX6" fmla="*/ 10085677 w 11027391"/>
              <a:gd name="connsiteY6" fmla="*/ 5895832 h 5895832"/>
              <a:gd name="connsiteX7" fmla="*/ 941714 w 11027391"/>
              <a:gd name="connsiteY7" fmla="*/ 5895832 h 5895832"/>
              <a:gd name="connsiteX8" fmla="*/ 0 w 11027391"/>
              <a:gd name="connsiteY8" fmla="*/ 4954118 h 5895832"/>
              <a:gd name="connsiteX9" fmla="*/ 0 w 11027391"/>
              <a:gd name="connsiteY9" fmla="*/ 1187373 h 5895832"/>
              <a:gd name="connsiteX0" fmla="*/ 0 w 11027391"/>
              <a:gd name="connsiteY0" fmla="*/ 1187373 h 6141552"/>
              <a:gd name="connsiteX1" fmla="*/ 941714 w 11027391"/>
              <a:gd name="connsiteY1" fmla="*/ 245659 h 6141552"/>
              <a:gd name="connsiteX2" fmla="*/ 3944203 w 11027391"/>
              <a:gd name="connsiteY2" fmla="*/ 0 h 6141552"/>
              <a:gd name="connsiteX3" fmla="*/ 10085677 w 11027391"/>
              <a:gd name="connsiteY3" fmla="*/ 245659 h 6141552"/>
              <a:gd name="connsiteX4" fmla="*/ 11027391 w 11027391"/>
              <a:gd name="connsiteY4" fmla="*/ 1187373 h 6141552"/>
              <a:gd name="connsiteX5" fmla="*/ 11027391 w 11027391"/>
              <a:gd name="connsiteY5" fmla="*/ 4954118 h 6141552"/>
              <a:gd name="connsiteX6" fmla="*/ 10085677 w 11027391"/>
              <a:gd name="connsiteY6" fmla="*/ 5895832 h 6141552"/>
              <a:gd name="connsiteX7" fmla="*/ 5540991 w 11027391"/>
              <a:gd name="connsiteY7" fmla="*/ 6141492 h 6141552"/>
              <a:gd name="connsiteX8" fmla="*/ 941714 w 11027391"/>
              <a:gd name="connsiteY8" fmla="*/ 5895832 h 6141552"/>
              <a:gd name="connsiteX9" fmla="*/ 0 w 11027391"/>
              <a:gd name="connsiteY9" fmla="*/ 4954118 h 6141552"/>
              <a:gd name="connsiteX10" fmla="*/ 0 w 11027391"/>
              <a:gd name="connsiteY10" fmla="*/ 1187373 h 6141552"/>
              <a:gd name="connsiteX0" fmla="*/ 0 w 11286756"/>
              <a:gd name="connsiteY0" fmla="*/ 1187373 h 6141552"/>
              <a:gd name="connsiteX1" fmla="*/ 941714 w 11286756"/>
              <a:gd name="connsiteY1" fmla="*/ 245659 h 6141552"/>
              <a:gd name="connsiteX2" fmla="*/ 3944203 w 11286756"/>
              <a:gd name="connsiteY2" fmla="*/ 0 h 6141552"/>
              <a:gd name="connsiteX3" fmla="*/ 10085677 w 11286756"/>
              <a:gd name="connsiteY3" fmla="*/ 245659 h 6141552"/>
              <a:gd name="connsiteX4" fmla="*/ 11027391 w 11286756"/>
              <a:gd name="connsiteY4" fmla="*/ 1187373 h 6141552"/>
              <a:gd name="connsiteX5" fmla="*/ 11286699 w 11286756"/>
              <a:gd name="connsiteY5" fmla="*/ 2661313 h 6141552"/>
              <a:gd name="connsiteX6" fmla="*/ 11027391 w 11286756"/>
              <a:gd name="connsiteY6" fmla="*/ 4954118 h 6141552"/>
              <a:gd name="connsiteX7" fmla="*/ 10085677 w 11286756"/>
              <a:gd name="connsiteY7" fmla="*/ 5895832 h 6141552"/>
              <a:gd name="connsiteX8" fmla="*/ 5540991 w 11286756"/>
              <a:gd name="connsiteY8" fmla="*/ 6141492 h 6141552"/>
              <a:gd name="connsiteX9" fmla="*/ 941714 w 11286756"/>
              <a:gd name="connsiteY9" fmla="*/ 5895832 h 6141552"/>
              <a:gd name="connsiteX10" fmla="*/ 0 w 11286756"/>
              <a:gd name="connsiteY10" fmla="*/ 4954118 h 6141552"/>
              <a:gd name="connsiteX11" fmla="*/ 0 w 11286756"/>
              <a:gd name="connsiteY11" fmla="*/ 1187373 h 6141552"/>
              <a:gd name="connsiteX0" fmla="*/ 259308 w 11546064"/>
              <a:gd name="connsiteY0" fmla="*/ 1187373 h 6141552"/>
              <a:gd name="connsiteX1" fmla="*/ 1201022 w 11546064"/>
              <a:gd name="connsiteY1" fmla="*/ 245659 h 6141552"/>
              <a:gd name="connsiteX2" fmla="*/ 4203511 w 11546064"/>
              <a:gd name="connsiteY2" fmla="*/ 0 h 6141552"/>
              <a:gd name="connsiteX3" fmla="*/ 10344985 w 11546064"/>
              <a:gd name="connsiteY3" fmla="*/ 245659 h 6141552"/>
              <a:gd name="connsiteX4" fmla="*/ 11286699 w 11546064"/>
              <a:gd name="connsiteY4" fmla="*/ 1187373 h 6141552"/>
              <a:gd name="connsiteX5" fmla="*/ 11546007 w 11546064"/>
              <a:gd name="connsiteY5" fmla="*/ 2661313 h 6141552"/>
              <a:gd name="connsiteX6" fmla="*/ 11286699 w 11546064"/>
              <a:gd name="connsiteY6" fmla="*/ 4954118 h 6141552"/>
              <a:gd name="connsiteX7" fmla="*/ 10344985 w 11546064"/>
              <a:gd name="connsiteY7" fmla="*/ 5895832 h 6141552"/>
              <a:gd name="connsiteX8" fmla="*/ 5800299 w 11546064"/>
              <a:gd name="connsiteY8" fmla="*/ 6141492 h 6141552"/>
              <a:gd name="connsiteX9" fmla="*/ 1201022 w 11546064"/>
              <a:gd name="connsiteY9" fmla="*/ 5895832 h 6141552"/>
              <a:gd name="connsiteX10" fmla="*/ 259308 w 11546064"/>
              <a:gd name="connsiteY10" fmla="*/ 4954118 h 6141552"/>
              <a:gd name="connsiteX11" fmla="*/ 0 w 11546064"/>
              <a:gd name="connsiteY11" fmla="*/ 2934268 h 6141552"/>
              <a:gd name="connsiteX12" fmla="*/ 259308 w 11546064"/>
              <a:gd name="connsiteY12" fmla="*/ 1187373 h 614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6064" h="6141552">
                <a:moveTo>
                  <a:pt x="259308" y="1187373"/>
                </a:moveTo>
                <a:cubicBezTo>
                  <a:pt x="259308" y="667279"/>
                  <a:pt x="680928" y="245659"/>
                  <a:pt x="1201022" y="245659"/>
                </a:cubicBezTo>
                <a:cubicBezTo>
                  <a:pt x="2188204" y="241110"/>
                  <a:pt x="3216329" y="4549"/>
                  <a:pt x="4203511" y="0"/>
                </a:cubicBezTo>
                <a:cubicBezTo>
                  <a:pt x="6264317" y="4549"/>
                  <a:pt x="8284179" y="241110"/>
                  <a:pt x="10344985" y="245659"/>
                </a:cubicBezTo>
                <a:cubicBezTo>
                  <a:pt x="10865079" y="245659"/>
                  <a:pt x="11286699" y="667279"/>
                  <a:pt x="11286699" y="1187373"/>
                </a:cubicBezTo>
                <a:cubicBezTo>
                  <a:pt x="11282150" y="1633194"/>
                  <a:pt x="11550556" y="2215492"/>
                  <a:pt x="11546007" y="2661313"/>
                </a:cubicBezTo>
                <a:lnTo>
                  <a:pt x="11286699" y="4954118"/>
                </a:lnTo>
                <a:cubicBezTo>
                  <a:pt x="11286699" y="5474212"/>
                  <a:pt x="10865079" y="5895832"/>
                  <a:pt x="10344985" y="5895832"/>
                </a:cubicBezTo>
                <a:cubicBezTo>
                  <a:pt x="8825541" y="5891283"/>
                  <a:pt x="7319743" y="6146041"/>
                  <a:pt x="5800299" y="6141492"/>
                </a:cubicBezTo>
                <a:lnTo>
                  <a:pt x="1201022" y="5895832"/>
                </a:lnTo>
                <a:cubicBezTo>
                  <a:pt x="680928" y="5895832"/>
                  <a:pt x="259308" y="5474212"/>
                  <a:pt x="259308" y="4954118"/>
                </a:cubicBezTo>
                <a:cubicBezTo>
                  <a:pt x="250209" y="4276285"/>
                  <a:pt x="9099" y="3612101"/>
                  <a:pt x="0" y="2934268"/>
                </a:cubicBezTo>
                <a:lnTo>
                  <a:pt x="259308" y="11873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1" b="89988" l="77225" r="98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5" t="34428" b="29353"/>
          <a:stretch/>
        </p:blipFill>
        <p:spPr>
          <a:xfrm>
            <a:off x="-245661" y="4667534"/>
            <a:ext cx="2272921" cy="2483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2" b="30218" l="1578" r="201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470" b="69751"/>
          <a:stretch/>
        </p:blipFill>
        <p:spPr>
          <a:xfrm>
            <a:off x="10246685" y="5076967"/>
            <a:ext cx="2009064" cy="2074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7" b="26578" l="18851" r="45348">
                        <a14:foregroundMark x1="20469" y1="10133" x2="24312" y2="13350"/>
                        <a14:foregroundMark x1="34506" y1="6189" x2="33333" y2="14320"/>
                        <a14:backgroundMark x1="28155" y1="7160" x2="28155" y2="7160"/>
                        <a14:backgroundMark x1="29328" y1="11529" x2="28439" y2="12136"/>
                        <a14:backgroundMark x1="28034" y1="7767" x2="27346" y2="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1194" r="60039" b="75920"/>
          <a:stretch/>
        </p:blipFill>
        <p:spPr>
          <a:xfrm>
            <a:off x="0" y="0"/>
            <a:ext cx="2265528" cy="15694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31849" y="-232013"/>
            <a:ext cx="2000877" cy="2033517"/>
            <a:chOff x="9831849" y="-232013"/>
            <a:chExt cx="2000877" cy="20335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4" b="29248" l="54814" r="727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7" r="27933" b="74527"/>
            <a:stretch/>
          </p:blipFill>
          <p:spPr>
            <a:xfrm>
              <a:off x="9831849" y="-81886"/>
              <a:ext cx="1637732" cy="17469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871" b="97937" l="75000" r="938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9" t="68459" r="10022" b="1889"/>
            <a:stretch/>
          </p:blipFill>
          <p:spPr>
            <a:xfrm>
              <a:off x="10099460" y="-232013"/>
              <a:ext cx="1733266" cy="203351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137605" y="2882066"/>
            <a:ext cx="3589361" cy="2620371"/>
          </a:xfrm>
          <a:custGeom>
            <a:avLst/>
            <a:gdLst>
              <a:gd name="connsiteX0" fmla="*/ 0 w 3493827"/>
              <a:gd name="connsiteY0" fmla="*/ 0 h 2511189"/>
              <a:gd name="connsiteX1" fmla="*/ 3493827 w 3493827"/>
              <a:gd name="connsiteY1" fmla="*/ 0 h 2511189"/>
              <a:gd name="connsiteX2" fmla="*/ 3493827 w 3493827"/>
              <a:gd name="connsiteY2" fmla="*/ 2511189 h 2511189"/>
              <a:gd name="connsiteX3" fmla="*/ 0 w 3493827"/>
              <a:gd name="connsiteY3" fmla="*/ 2511189 h 2511189"/>
              <a:gd name="connsiteX4" fmla="*/ 0 w 3493827"/>
              <a:gd name="connsiteY4" fmla="*/ 0 h 2511189"/>
              <a:gd name="connsiteX0" fmla="*/ 0 w 3493827"/>
              <a:gd name="connsiteY0" fmla="*/ 95534 h 2606723"/>
              <a:gd name="connsiteX1" fmla="*/ 1057105 w 3493827"/>
              <a:gd name="connsiteY1" fmla="*/ 0 h 2606723"/>
              <a:gd name="connsiteX2" fmla="*/ 3493827 w 3493827"/>
              <a:gd name="connsiteY2" fmla="*/ 95534 h 2606723"/>
              <a:gd name="connsiteX3" fmla="*/ 3493827 w 3493827"/>
              <a:gd name="connsiteY3" fmla="*/ 2606723 h 2606723"/>
              <a:gd name="connsiteX4" fmla="*/ 0 w 3493827"/>
              <a:gd name="connsiteY4" fmla="*/ 2606723 h 2606723"/>
              <a:gd name="connsiteX5" fmla="*/ 0 w 3493827"/>
              <a:gd name="connsiteY5" fmla="*/ 95534 h 2606723"/>
              <a:gd name="connsiteX0" fmla="*/ 95534 w 3589361"/>
              <a:gd name="connsiteY0" fmla="*/ 95534 h 2620371"/>
              <a:gd name="connsiteX1" fmla="*/ 1152639 w 3589361"/>
              <a:gd name="connsiteY1" fmla="*/ 0 h 2620371"/>
              <a:gd name="connsiteX2" fmla="*/ 3589361 w 3589361"/>
              <a:gd name="connsiteY2" fmla="*/ 95534 h 2620371"/>
              <a:gd name="connsiteX3" fmla="*/ 3589361 w 3589361"/>
              <a:gd name="connsiteY3" fmla="*/ 2606723 h 2620371"/>
              <a:gd name="connsiteX4" fmla="*/ 0 w 3589361"/>
              <a:gd name="connsiteY4" fmla="*/ 2620371 h 2620371"/>
              <a:gd name="connsiteX5" fmla="*/ 95534 w 3589361"/>
              <a:gd name="connsiteY5" fmla="*/ 95534 h 262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9361" h="2620371">
                <a:moveTo>
                  <a:pt x="95534" y="95534"/>
                </a:moveTo>
                <a:cubicBezTo>
                  <a:pt x="466099" y="95534"/>
                  <a:pt x="782074" y="0"/>
                  <a:pt x="1152639" y="0"/>
                </a:cubicBezTo>
                <a:lnTo>
                  <a:pt x="3589361" y="95534"/>
                </a:lnTo>
                <a:lnTo>
                  <a:pt x="3589361" y="2606723"/>
                </a:lnTo>
                <a:lnTo>
                  <a:pt x="0" y="2620371"/>
                </a:lnTo>
                <a:lnTo>
                  <a:pt x="95534" y="955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7943" y="909598"/>
            <a:ext cx="5615654" cy="4556657"/>
            <a:chOff x="2914310" y="994074"/>
            <a:chExt cx="5615654" cy="4556657"/>
          </a:xfrm>
        </p:grpSpPr>
        <p:grpSp>
          <p:nvGrpSpPr>
            <p:cNvPr id="16" name="Group 15"/>
            <p:cNvGrpSpPr/>
            <p:nvPr/>
          </p:nvGrpSpPr>
          <p:grpSpPr>
            <a:xfrm>
              <a:off x="2914310" y="994074"/>
              <a:ext cx="5615654" cy="4556657"/>
              <a:chOff x="6702246" y="1801506"/>
              <a:chExt cx="4067034" cy="315109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515" b="66788" l="14909" r="29600">
                            <a14:foregroundMark x1="17309" y1="45091" x2="17309" y2="450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59" t="40243" r="72039" b="37534"/>
              <a:stretch/>
            </p:blipFill>
            <p:spPr>
              <a:xfrm>
                <a:off x="6702246" y="1854814"/>
                <a:ext cx="4067034" cy="3097789"/>
              </a:xfrm>
              <a:prstGeom prst="rect">
                <a:avLst/>
              </a:prstGeom>
            </p:spPr>
          </p:pic>
          <p:sp>
            <p:nvSpPr>
              <p:cNvPr id="19" name="Oval 18"/>
              <p:cNvSpPr/>
              <p:nvPr/>
            </p:nvSpPr>
            <p:spPr>
              <a:xfrm>
                <a:off x="8605380" y="1801506"/>
                <a:ext cx="454473" cy="46303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4010817" y="2061003"/>
              <a:ext cx="4090370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4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39" y="1934639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630304" y="2442949"/>
            <a:ext cx="4954138" cy="225188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2630"/>
          <a:stretch/>
        </p:blipFill>
        <p:spPr>
          <a:xfrm>
            <a:off x="4487559" y="897065"/>
            <a:ext cx="2917819" cy="980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619" y="2291616"/>
            <a:ext cx="7219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……………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2568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ĐỌC SÁCH - EM YÊU TRƯỜNG EM (PARODY LYRIC)">
            <a:hlinkClick r:id="" action="ppaction://media"/>
            <a:extLst>
              <a:ext uri="{FF2B5EF4-FFF2-40B4-BE49-F238E27FC236}">
                <a16:creationId xmlns:a16="http://schemas.microsoft.com/office/drawing/2014/main" id="{37502EA5-8310-4470-B547-2EE11ED2B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12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630304" y="2442949"/>
            <a:ext cx="4954138" cy="225188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3359">
            <a:off x="-14288" y="2371726"/>
            <a:ext cx="12743582" cy="30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8DD"/>
            </a:gs>
            <a:gs pos="74000">
              <a:schemeClr val="accent2">
                <a:lumMod val="40000"/>
                <a:lumOff val="60000"/>
              </a:schemeClr>
            </a:gs>
            <a:gs pos="40000">
              <a:srgbClr val="FFB053"/>
            </a:gs>
            <a:gs pos="100000">
              <a:srgbClr val="FCE8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497" y="567351"/>
            <a:ext cx="11546064" cy="6141552"/>
          </a:xfrm>
          <a:custGeom>
            <a:avLst/>
            <a:gdLst>
              <a:gd name="connsiteX0" fmla="*/ 0 w 11027391"/>
              <a:gd name="connsiteY0" fmla="*/ 941714 h 5650173"/>
              <a:gd name="connsiteX1" fmla="*/ 941714 w 11027391"/>
              <a:gd name="connsiteY1" fmla="*/ 0 h 5650173"/>
              <a:gd name="connsiteX2" fmla="*/ 10085677 w 11027391"/>
              <a:gd name="connsiteY2" fmla="*/ 0 h 5650173"/>
              <a:gd name="connsiteX3" fmla="*/ 11027391 w 11027391"/>
              <a:gd name="connsiteY3" fmla="*/ 941714 h 5650173"/>
              <a:gd name="connsiteX4" fmla="*/ 11027391 w 11027391"/>
              <a:gd name="connsiteY4" fmla="*/ 4708459 h 5650173"/>
              <a:gd name="connsiteX5" fmla="*/ 10085677 w 11027391"/>
              <a:gd name="connsiteY5" fmla="*/ 5650173 h 5650173"/>
              <a:gd name="connsiteX6" fmla="*/ 941714 w 11027391"/>
              <a:gd name="connsiteY6" fmla="*/ 5650173 h 5650173"/>
              <a:gd name="connsiteX7" fmla="*/ 0 w 11027391"/>
              <a:gd name="connsiteY7" fmla="*/ 4708459 h 5650173"/>
              <a:gd name="connsiteX8" fmla="*/ 0 w 11027391"/>
              <a:gd name="connsiteY8" fmla="*/ 941714 h 5650173"/>
              <a:gd name="connsiteX0" fmla="*/ 0 w 11027391"/>
              <a:gd name="connsiteY0" fmla="*/ 1187373 h 5895832"/>
              <a:gd name="connsiteX1" fmla="*/ 941714 w 11027391"/>
              <a:gd name="connsiteY1" fmla="*/ 245659 h 5895832"/>
              <a:gd name="connsiteX2" fmla="*/ 3944203 w 11027391"/>
              <a:gd name="connsiteY2" fmla="*/ 0 h 5895832"/>
              <a:gd name="connsiteX3" fmla="*/ 10085677 w 11027391"/>
              <a:gd name="connsiteY3" fmla="*/ 245659 h 5895832"/>
              <a:gd name="connsiteX4" fmla="*/ 11027391 w 11027391"/>
              <a:gd name="connsiteY4" fmla="*/ 1187373 h 5895832"/>
              <a:gd name="connsiteX5" fmla="*/ 11027391 w 11027391"/>
              <a:gd name="connsiteY5" fmla="*/ 4954118 h 5895832"/>
              <a:gd name="connsiteX6" fmla="*/ 10085677 w 11027391"/>
              <a:gd name="connsiteY6" fmla="*/ 5895832 h 5895832"/>
              <a:gd name="connsiteX7" fmla="*/ 941714 w 11027391"/>
              <a:gd name="connsiteY7" fmla="*/ 5895832 h 5895832"/>
              <a:gd name="connsiteX8" fmla="*/ 0 w 11027391"/>
              <a:gd name="connsiteY8" fmla="*/ 4954118 h 5895832"/>
              <a:gd name="connsiteX9" fmla="*/ 0 w 11027391"/>
              <a:gd name="connsiteY9" fmla="*/ 1187373 h 5895832"/>
              <a:gd name="connsiteX0" fmla="*/ 0 w 11027391"/>
              <a:gd name="connsiteY0" fmla="*/ 1187373 h 6141552"/>
              <a:gd name="connsiteX1" fmla="*/ 941714 w 11027391"/>
              <a:gd name="connsiteY1" fmla="*/ 245659 h 6141552"/>
              <a:gd name="connsiteX2" fmla="*/ 3944203 w 11027391"/>
              <a:gd name="connsiteY2" fmla="*/ 0 h 6141552"/>
              <a:gd name="connsiteX3" fmla="*/ 10085677 w 11027391"/>
              <a:gd name="connsiteY3" fmla="*/ 245659 h 6141552"/>
              <a:gd name="connsiteX4" fmla="*/ 11027391 w 11027391"/>
              <a:gd name="connsiteY4" fmla="*/ 1187373 h 6141552"/>
              <a:gd name="connsiteX5" fmla="*/ 11027391 w 11027391"/>
              <a:gd name="connsiteY5" fmla="*/ 4954118 h 6141552"/>
              <a:gd name="connsiteX6" fmla="*/ 10085677 w 11027391"/>
              <a:gd name="connsiteY6" fmla="*/ 5895832 h 6141552"/>
              <a:gd name="connsiteX7" fmla="*/ 5540991 w 11027391"/>
              <a:gd name="connsiteY7" fmla="*/ 6141492 h 6141552"/>
              <a:gd name="connsiteX8" fmla="*/ 941714 w 11027391"/>
              <a:gd name="connsiteY8" fmla="*/ 5895832 h 6141552"/>
              <a:gd name="connsiteX9" fmla="*/ 0 w 11027391"/>
              <a:gd name="connsiteY9" fmla="*/ 4954118 h 6141552"/>
              <a:gd name="connsiteX10" fmla="*/ 0 w 11027391"/>
              <a:gd name="connsiteY10" fmla="*/ 1187373 h 6141552"/>
              <a:gd name="connsiteX0" fmla="*/ 0 w 11286756"/>
              <a:gd name="connsiteY0" fmla="*/ 1187373 h 6141552"/>
              <a:gd name="connsiteX1" fmla="*/ 941714 w 11286756"/>
              <a:gd name="connsiteY1" fmla="*/ 245659 h 6141552"/>
              <a:gd name="connsiteX2" fmla="*/ 3944203 w 11286756"/>
              <a:gd name="connsiteY2" fmla="*/ 0 h 6141552"/>
              <a:gd name="connsiteX3" fmla="*/ 10085677 w 11286756"/>
              <a:gd name="connsiteY3" fmla="*/ 245659 h 6141552"/>
              <a:gd name="connsiteX4" fmla="*/ 11027391 w 11286756"/>
              <a:gd name="connsiteY4" fmla="*/ 1187373 h 6141552"/>
              <a:gd name="connsiteX5" fmla="*/ 11286699 w 11286756"/>
              <a:gd name="connsiteY5" fmla="*/ 2661313 h 6141552"/>
              <a:gd name="connsiteX6" fmla="*/ 11027391 w 11286756"/>
              <a:gd name="connsiteY6" fmla="*/ 4954118 h 6141552"/>
              <a:gd name="connsiteX7" fmla="*/ 10085677 w 11286756"/>
              <a:gd name="connsiteY7" fmla="*/ 5895832 h 6141552"/>
              <a:gd name="connsiteX8" fmla="*/ 5540991 w 11286756"/>
              <a:gd name="connsiteY8" fmla="*/ 6141492 h 6141552"/>
              <a:gd name="connsiteX9" fmla="*/ 941714 w 11286756"/>
              <a:gd name="connsiteY9" fmla="*/ 5895832 h 6141552"/>
              <a:gd name="connsiteX10" fmla="*/ 0 w 11286756"/>
              <a:gd name="connsiteY10" fmla="*/ 4954118 h 6141552"/>
              <a:gd name="connsiteX11" fmla="*/ 0 w 11286756"/>
              <a:gd name="connsiteY11" fmla="*/ 1187373 h 6141552"/>
              <a:gd name="connsiteX0" fmla="*/ 259308 w 11546064"/>
              <a:gd name="connsiteY0" fmla="*/ 1187373 h 6141552"/>
              <a:gd name="connsiteX1" fmla="*/ 1201022 w 11546064"/>
              <a:gd name="connsiteY1" fmla="*/ 245659 h 6141552"/>
              <a:gd name="connsiteX2" fmla="*/ 4203511 w 11546064"/>
              <a:gd name="connsiteY2" fmla="*/ 0 h 6141552"/>
              <a:gd name="connsiteX3" fmla="*/ 10344985 w 11546064"/>
              <a:gd name="connsiteY3" fmla="*/ 245659 h 6141552"/>
              <a:gd name="connsiteX4" fmla="*/ 11286699 w 11546064"/>
              <a:gd name="connsiteY4" fmla="*/ 1187373 h 6141552"/>
              <a:gd name="connsiteX5" fmla="*/ 11546007 w 11546064"/>
              <a:gd name="connsiteY5" fmla="*/ 2661313 h 6141552"/>
              <a:gd name="connsiteX6" fmla="*/ 11286699 w 11546064"/>
              <a:gd name="connsiteY6" fmla="*/ 4954118 h 6141552"/>
              <a:gd name="connsiteX7" fmla="*/ 10344985 w 11546064"/>
              <a:gd name="connsiteY7" fmla="*/ 5895832 h 6141552"/>
              <a:gd name="connsiteX8" fmla="*/ 5800299 w 11546064"/>
              <a:gd name="connsiteY8" fmla="*/ 6141492 h 6141552"/>
              <a:gd name="connsiteX9" fmla="*/ 1201022 w 11546064"/>
              <a:gd name="connsiteY9" fmla="*/ 5895832 h 6141552"/>
              <a:gd name="connsiteX10" fmla="*/ 259308 w 11546064"/>
              <a:gd name="connsiteY10" fmla="*/ 4954118 h 6141552"/>
              <a:gd name="connsiteX11" fmla="*/ 0 w 11546064"/>
              <a:gd name="connsiteY11" fmla="*/ 2934268 h 6141552"/>
              <a:gd name="connsiteX12" fmla="*/ 259308 w 11546064"/>
              <a:gd name="connsiteY12" fmla="*/ 1187373 h 614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6064" h="6141552">
                <a:moveTo>
                  <a:pt x="259308" y="1187373"/>
                </a:moveTo>
                <a:cubicBezTo>
                  <a:pt x="259308" y="667279"/>
                  <a:pt x="680928" y="245659"/>
                  <a:pt x="1201022" y="245659"/>
                </a:cubicBezTo>
                <a:cubicBezTo>
                  <a:pt x="2188204" y="241110"/>
                  <a:pt x="3216329" y="4549"/>
                  <a:pt x="4203511" y="0"/>
                </a:cubicBezTo>
                <a:cubicBezTo>
                  <a:pt x="6264317" y="4549"/>
                  <a:pt x="8284179" y="241110"/>
                  <a:pt x="10344985" y="245659"/>
                </a:cubicBezTo>
                <a:cubicBezTo>
                  <a:pt x="10865079" y="245659"/>
                  <a:pt x="11286699" y="667279"/>
                  <a:pt x="11286699" y="1187373"/>
                </a:cubicBezTo>
                <a:cubicBezTo>
                  <a:pt x="11282150" y="1633194"/>
                  <a:pt x="11550556" y="2215492"/>
                  <a:pt x="11546007" y="2661313"/>
                </a:cubicBezTo>
                <a:lnTo>
                  <a:pt x="11286699" y="4954118"/>
                </a:lnTo>
                <a:cubicBezTo>
                  <a:pt x="11286699" y="5474212"/>
                  <a:pt x="10865079" y="5895832"/>
                  <a:pt x="10344985" y="5895832"/>
                </a:cubicBezTo>
                <a:cubicBezTo>
                  <a:pt x="8825541" y="5891283"/>
                  <a:pt x="7319743" y="6146041"/>
                  <a:pt x="5800299" y="6141492"/>
                </a:cubicBezTo>
                <a:lnTo>
                  <a:pt x="1201022" y="5895832"/>
                </a:lnTo>
                <a:cubicBezTo>
                  <a:pt x="680928" y="5895832"/>
                  <a:pt x="259308" y="5474212"/>
                  <a:pt x="259308" y="4954118"/>
                </a:cubicBezTo>
                <a:cubicBezTo>
                  <a:pt x="250209" y="4276285"/>
                  <a:pt x="9099" y="3612101"/>
                  <a:pt x="0" y="2934268"/>
                </a:cubicBezTo>
                <a:lnTo>
                  <a:pt x="259308" y="11873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7" b="26578" l="18851" r="45348">
                        <a14:foregroundMark x1="20469" y1="10133" x2="24312" y2="13350"/>
                        <a14:foregroundMark x1="34506" y1="6189" x2="33333" y2="14320"/>
                        <a14:backgroundMark x1="28155" y1="7160" x2="28155" y2="7160"/>
                        <a14:backgroundMark x1="29328" y1="11529" x2="28439" y2="12136"/>
                        <a14:backgroundMark x1="28034" y1="7767" x2="27346" y2="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1194" r="60039" b="75920"/>
          <a:stretch/>
        </p:blipFill>
        <p:spPr>
          <a:xfrm>
            <a:off x="0" y="0"/>
            <a:ext cx="2265528" cy="15694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31849" y="-232013"/>
            <a:ext cx="2000877" cy="2033517"/>
            <a:chOff x="9831849" y="-232013"/>
            <a:chExt cx="2000877" cy="20335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4" b="29248" l="54814" r="727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7" r="27933" b="74527"/>
            <a:stretch/>
          </p:blipFill>
          <p:spPr>
            <a:xfrm>
              <a:off x="9831849" y="-81886"/>
              <a:ext cx="1637732" cy="17469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871" b="97937" l="75000" r="938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9" t="68459" r="10022" b="1889"/>
            <a:stretch/>
          </p:blipFill>
          <p:spPr>
            <a:xfrm>
              <a:off x="10099460" y="-232013"/>
              <a:ext cx="1733266" cy="203351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137605" y="2882066"/>
            <a:ext cx="3589361" cy="2620371"/>
          </a:xfrm>
          <a:custGeom>
            <a:avLst/>
            <a:gdLst>
              <a:gd name="connsiteX0" fmla="*/ 0 w 3493827"/>
              <a:gd name="connsiteY0" fmla="*/ 0 h 2511189"/>
              <a:gd name="connsiteX1" fmla="*/ 3493827 w 3493827"/>
              <a:gd name="connsiteY1" fmla="*/ 0 h 2511189"/>
              <a:gd name="connsiteX2" fmla="*/ 3493827 w 3493827"/>
              <a:gd name="connsiteY2" fmla="*/ 2511189 h 2511189"/>
              <a:gd name="connsiteX3" fmla="*/ 0 w 3493827"/>
              <a:gd name="connsiteY3" fmla="*/ 2511189 h 2511189"/>
              <a:gd name="connsiteX4" fmla="*/ 0 w 3493827"/>
              <a:gd name="connsiteY4" fmla="*/ 0 h 2511189"/>
              <a:gd name="connsiteX0" fmla="*/ 0 w 3493827"/>
              <a:gd name="connsiteY0" fmla="*/ 95534 h 2606723"/>
              <a:gd name="connsiteX1" fmla="*/ 1057105 w 3493827"/>
              <a:gd name="connsiteY1" fmla="*/ 0 h 2606723"/>
              <a:gd name="connsiteX2" fmla="*/ 3493827 w 3493827"/>
              <a:gd name="connsiteY2" fmla="*/ 95534 h 2606723"/>
              <a:gd name="connsiteX3" fmla="*/ 3493827 w 3493827"/>
              <a:gd name="connsiteY3" fmla="*/ 2606723 h 2606723"/>
              <a:gd name="connsiteX4" fmla="*/ 0 w 3493827"/>
              <a:gd name="connsiteY4" fmla="*/ 2606723 h 2606723"/>
              <a:gd name="connsiteX5" fmla="*/ 0 w 3493827"/>
              <a:gd name="connsiteY5" fmla="*/ 95534 h 2606723"/>
              <a:gd name="connsiteX0" fmla="*/ 95534 w 3589361"/>
              <a:gd name="connsiteY0" fmla="*/ 95534 h 2620371"/>
              <a:gd name="connsiteX1" fmla="*/ 1152639 w 3589361"/>
              <a:gd name="connsiteY1" fmla="*/ 0 h 2620371"/>
              <a:gd name="connsiteX2" fmla="*/ 3589361 w 3589361"/>
              <a:gd name="connsiteY2" fmla="*/ 95534 h 2620371"/>
              <a:gd name="connsiteX3" fmla="*/ 3589361 w 3589361"/>
              <a:gd name="connsiteY3" fmla="*/ 2606723 h 2620371"/>
              <a:gd name="connsiteX4" fmla="*/ 0 w 3589361"/>
              <a:gd name="connsiteY4" fmla="*/ 2620371 h 2620371"/>
              <a:gd name="connsiteX5" fmla="*/ 95534 w 3589361"/>
              <a:gd name="connsiteY5" fmla="*/ 95534 h 262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9361" h="2620371">
                <a:moveTo>
                  <a:pt x="95534" y="95534"/>
                </a:moveTo>
                <a:cubicBezTo>
                  <a:pt x="466099" y="95534"/>
                  <a:pt x="782074" y="0"/>
                  <a:pt x="1152639" y="0"/>
                </a:cubicBezTo>
                <a:lnTo>
                  <a:pt x="3589361" y="95534"/>
                </a:lnTo>
                <a:lnTo>
                  <a:pt x="3589361" y="2606723"/>
                </a:lnTo>
                <a:lnTo>
                  <a:pt x="0" y="2620371"/>
                </a:lnTo>
                <a:lnTo>
                  <a:pt x="95534" y="955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18" y="3688512"/>
            <a:ext cx="2617038" cy="26170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83599" y="492189"/>
            <a:ext cx="4737271" cy="3631103"/>
            <a:chOff x="997374" y="1425639"/>
            <a:chExt cx="4737271" cy="3631103"/>
          </a:xfrm>
        </p:grpSpPr>
        <p:sp>
          <p:nvSpPr>
            <p:cNvPr id="19" name="Freeform 18"/>
            <p:cNvSpPr/>
            <p:nvPr/>
          </p:nvSpPr>
          <p:spPr>
            <a:xfrm>
              <a:off x="3561906" y="3073706"/>
              <a:ext cx="1318565" cy="1983036"/>
            </a:xfrm>
            <a:custGeom>
              <a:avLst/>
              <a:gdLst>
                <a:gd name="connsiteX0" fmla="*/ 200039 w 2711884"/>
                <a:gd name="connsiteY0" fmla="*/ 0 h 1983036"/>
                <a:gd name="connsiteX1" fmla="*/ 255123 w 2711884"/>
                <a:gd name="connsiteY1" fmla="*/ 881349 h 1983036"/>
                <a:gd name="connsiteX2" fmla="*/ 2711884 w 2711884"/>
                <a:gd name="connsiteY2" fmla="*/ 1983036 h 198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1884" h="1983036">
                  <a:moveTo>
                    <a:pt x="200039" y="0"/>
                  </a:moveTo>
                  <a:cubicBezTo>
                    <a:pt x="18260" y="275421"/>
                    <a:pt x="-163518" y="550843"/>
                    <a:pt x="255123" y="881349"/>
                  </a:cubicBezTo>
                  <a:cubicBezTo>
                    <a:pt x="673764" y="1211855"/>
                    <a:pt x="1692824" y="1597445"/>
                    <a:pt x="2711884" y="1983036"/>
                  </a:cubicBezTo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Oval 21"/>
            <p:cNvSpPr/>
            <p:nvPr/>
          </p:nvSpPr>
          <p:spPr>
            <a:xfrm>
              <a:off x="997374" y="1425639"/>
              <a:ext cx="4737271" cy="2796200"/>
            </a:xfrm>
            <a:prstGeom prst="clou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95425" y="1899239"/>
              <a:ext cx="395287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Cho biết phiếu đọc sách dưới đây của bạn Nam có nội dung gì?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948D4-D7B6-8BB3-B125-20A43A73BE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81" t="21875" r="23499" b="30989"/>
          <a:stretch/>
        </p:blipFill>
        <p:spPr>
          <a:xfrm>
            <a:off x="1273021" y="3337792"/>
            <a:ext cx="6061368" cy="29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8DD"/>
            </a:gs>
            <a:gs pos="74000">
              <a:schemeClr val="accent2">
                <a:lumMod val="40000"/>
                <a:lumOff val="60000"/>
              </a:schemeClr>
            </a:gs>
            <a:gs pos="40000">
              <a:srgbClr val="FFB053"/>
            </a:gs>
            <a:gs pos="100000">
              <a:srgbClr val="FCE8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497" y="314325"/>
            <a:ext cx="11546064" cy="6394578"/>
          </a:xfrm>
          <a:custGeom>
            <a:avLst/>
            <a:gdLst>
              <a:gd name="connsiteX0" fmla="*/ 0 w 11027391"/>
              <a:gd name="connsiteY0" fmla="*/ 941714 h 5650173"/>
              <a:gd name="connsiteX1" fmla="*/ 941714 w 11027391"/>
              <a:gd name="connsiteY1" fmla="*/ 0 h 5650173"/>
              <a:gd name="connsiteX2" fmla="*/ 10085677 w 11027391"/>
              <a:gd name="connsiteY2" fmla="*/ 0 h 5650173"/>
              <a:gd name="connsiteX3" fmla="*/ 11027391 w 11027391"/>
              <a:gd name="connsiteY3" fmla="*/ 941714 h 5650173"/>
              <a:gd name="connsiteX4" fmla="*/ 11027391 w 11027391"/>
              <a:gd name="connsiteY4" fmla="*/ 4708459 h 5650173"/>
              <a:gd name="connsiteX5" fmla="*/ 10085677 w 11027391"/>
              <a:gd name="connsiteY5" fmla="*/ 5650173 h 5650173"/>
              <a:gd name="connsiteX6" fmla="*/ 941714 w 11027391"/>
              <a:gd name="connsiteY6" fmla="*/ 5650173 h 5650173"/>
              <a:gd name="connsiteX7" fmla="*/ 0 w 11027391"/>
              <a:gd name="connsiteY7" fmla="*/ 4708459 h 5650173"/>
              <a:gd name="connsiteX8" fmla="*/ 0 w 11027391"/>
              <a:gd name="connsiteY8" fmla="*/ 941714 h 5650173"/>
              <a:gd name="connsiteX0" fmla="*/ 0 w 11027391"/>
              <a:gd name="connsiteY0" fmla="*/ 1187373 h 5895832"/>
              <a:gd name="connsiteX1" fmla="*/ 941714 w 11027391"/>
              <a:gd name="connsiteY1" fmla="*/ 245659 h 5895832"/>
              <a:gd name="connsiteX2" fmla="*/ 3944203 w 11027391"/>
              <a:gd name="connsiteY2" fmla="*/ 0 h 5895832"/>
              <a:gd name="connsiteX3" fmla="*/ 10085677 w 11027391"/>
              <a:gd name="connsiteY3" fmla="*/ 245659 h 5895832"/>
              <a:gd name="connsiteX4" fmla="*/ 11027391 w 11027391"/>
              <a:gd name="connsiteY4" fmla="*/ 1187373 h 5895832"/>
              <a:gd name="connsiteX5" fmla="*/ 11027391 w 11027391"/>
              <a:gd name="connsiteY5" fmla="*/ 4954118 h 5895832"/>
              <a:gd name="connsiteX6" fmla="*/ 10085677 w 11027391"/>
              <a:gd name="connsiteY6" fmla="*/ 5895832 h 5895832"/>
              <a:gd name="connsiteX7" fmla="*/ 941714 w 11027391"/>
              <a:gd name="connsiteY7" fmla="*/ 5895832 h 5895832"/>
              <a:gd name="connsiteX8" fmla="*/ 0 w 11027391"/>
              <a:gd name="connsiteY8" fmla="*/ 4954118 h 5895832"/>
              <a:gd name="connsiteX9" fmla="*/ 0 w 11027391"/>
              <a:gd name="connsiteY9" fmla="*/ 1187373 h 5895832"/>
              <a:gd name="connsiteX0" fmla="*/ 0 w 11027391"/>
              <a:gd name="connsiteY0" fmla="*/ 1187373 h 6141552"/>
              <a:gd name="connsiteX1" fmla="*/ 941714 w 11027391"/>
              <a:gd name="connsiteY1" fmla="*/ 245659 h 6141552"/>
              <a:gd name="connsiteX2" fmla="*/ 3944203 w 11027391"/>
              <a:gd name="connsiteY2" fmla="*/ 0 h 6141552"/>
              <a:gd name="connsiteX3" fmla="*/ 10085677 w 11027391"/>
              <a:gd name="connsiteY3" fmla="*/ 245659 h 6141552"/>
              <a:gd name="connsiteX4" fmla="*/ 11027391 w 11027391"/>
              <a:gd name="connsiteY4" fmla="*/ 1187373 h 6141552"/>
              <a:gd name="connsiteX5" fmla="*/ 11027391 w 11027391"/>
              <a:gd name="connsiteY5" fmla="*/ 4954118 h 6141552"/>
              <a:gd name="connsiteX6" fmla="*/ 10085677 w 11027391"/>
              <a:gd name="connsiteY6" fmla="*/ 5895832 h 6141552"/>
              <a:gd name="connsiteX7" fmla="*/ 5540991 w 11027391"/>
              <a:gd name="connsiteY7" fmla="*/ 6141492 h 6141552"/>
              <a:gd name="connsiteX8" fmla="*/ 941714 w 11027391"/>
              <a:gd name="connsiteY8" fmla="*/ 5895832 h 6141552"/>
              <a:gd name="connsiteX9" fmla="*/ 0 w 11027391"/>
              <a:gd name="connsiteY9" fmla="*/ 4954118 h 6141552"/>
              <a:gd name="connsiteX10" fmla="*/ 0 w 11027391"/>
              <a:gd name="connsiteY10" fmla="*/ 1187373 h 6141552"/>
              <a:gd name="connsiteX0" fmla="*/ 0 w 11286756"/>
              <a:gd name="connsiteY0" fmla="*/ 1187373 h 6141552"/>
              <a:gd name="connsiteX1" fmla="*/ 941714 w 11286756"/>
              <a:gd name="connsiteY1" fmla="*/ 245659 h 6141552"/>
              <a:gd name="connsiteX2" fmla="*/ 3944203 w 11286756"/>
              <a:gd name="connsiteY2" fmla="*/ 0 h 6141552"/>
              <a:gd name="connsiteX3" fmla="*/ 10085677 w 11286756"/>
              <a:gd name="connsiteY3" fmla="*/ 245659 h 6141552"/>
              <a:gd name="connsiteX4" fmla="*/ 11027391 w 11286756"/>
              <a:gd name="connsiteY4" fmla="*/ 1187373 h 6141552"/>
              <a:gd name="connsiteX5" fmla="*/ 11286699 w 11286756"/>
              <a:gd name="connsiteY5" fmla="*/ 2661313 h 6141552"/>
              <a:gd name="connsiteX6" fmla="*/ 11027391 w 11286756"/>
              <a:gd name="connsiteY6" fmla="*/ 4954118 h 6141552"/>
              <a:gd name="connsiteX7" fmla="*/ 10085677 w 11286756"/>
              <a:gd name="connsiteY7" fmla="*/ 5895832 h 6141552"/>
              <a:gd name="connsiteX8" fmla="*/ 5540991 w 11286756"/>
              <a:gd name="connsiteY8" fmla="*/ 6141492 h 6141552"/>
              <a:gd name="connsiteX9" fmla="*/ 941714 w 11286756"/>
              <a:gd name="connsiteY9" fmla="*/ 5895832 h 6141552"/>
              <a:gd name="connsiteX10" fmla="*/ 0 w 11286756"/>
              <a:gd name="connsiteY10" fmla="*/ 4954118 h 6141552"/>
              <a:gd name="connsiteX11" fmla="*/ 0 w 11286756"/>
              <a:gd name="connsiteY11" fmla="*/ 1187373 h 6141552"/>
              <a:gd name="connsiteX0" fmla="*/ 259308 w 11546064"/>
              <a:gd name="connsiteY0" fmla="*/ 1187373 h 6141552"/>
              <a:gd name="connsiteX1" fmla="*/ 1201022 w 11546064"/>
              <a:gd name="connsiteY1" fmla="*/ 245659 h 6141552"/>
              <a:gd name="connsiteX2" fmla="*/ 4203511 w 11546064"/>
              <a:gd name="connsiteY2" fmla="*/ 0 h 6141552"/>
              <a:gd name="connsiteX3" fmla="*/ 10344985 w 11546064"/>
              <a:gd name="connsiteY3" fmla="*/ 245659 h 6141552"/>
              <a:gd name="connsiteX4" fmla="*/ 11286699 w 11546064"/>
              <a:gd name="connsiteY4" fmla="*/ 1187373 h 6141552"/>
              <a:gd name="connsiteX5" fmla="*/ 11546007 w 11546064"/>
              <a:gd name="connsiteY5" fmla="*/ 2661313 h 6141552"/>
              <a:gd name="connsiteX6" fmla="*/ 11286699 w 11546064"/>
              <a:gd name="connsiteY6" fmla="*/ 4954118 h 6141552"/>
              <a:gd name="connsiteX7" fmla="*/ 10344985 w 11546064"/>
              <a:gd name="connsiteY7" fmla="*/ 5895832 h 6141552"/>
              <a:gd name="connsiteX8" fmla="*/ 5800299 w 11546064"/>
              <a:gd name="connsiteY8" fmla="*/ 6141492 h 6141552"/>
              <a:gd name="connsiteX9" fmla="*/ 1201022 w 11546064"/>
              <a:gd name="connsiteY9" fmla="*/ 5895832 h 6141552"/>
              <a:gd name="connsiteX10" fmla="*/ 259308 w 11546064"/>
              <a:gd name="connsiteY10" fmla="*/ 4954118 h 6141552"/>
              <a:gd name="connsiteX11" fmla="*/ 0 w 11546064"/>
              <a:gd name="connsiteY11" fmla="*/ 2934268 h 6141552"/>
              <a:gd name="connsiteX12" fmla="*/ 259308 w 11546064"/>
              <a:gd name="connsiteY12" fmla="*/ 1187373 h 614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6064" h="6141552">
                <a:moveTo>
                  <a:pt x="259308" y="1187373"/>
                </a:moveTo>
                <a:cubicBezTo>
                  <a:pt x="259308" y="667279"/>
                  <a:pt x="680928" y="245659"/>
                  <a:pt x="1201022" y="245659"/>
                </a:cubicBezTo>
                <a:cubicBezTo>
                  <a:pt x="2188204" y="241110"/>
                  <a:pt x="3216329" y="4549"/>
                  <a:pt x="4203511" y="0"/>
                </a:cubicBezTo>
                <a:cubicBezTo>
                  <a:pt x="6264317" y="4549"/>
                  <a:pt x="8284179" y="241110"/>
                  <a:pt x="10344985" y="245659"/>
                </a:cubicBezTo>
                <a:cubicBezTo>
                  <a:pt x="10865079" y="245659"/>
                  <a:pt x="11286699" y="667279"/>
                  <a:pt x="11286699" y="1187373"/>
                </a:cubicBezTo>
                <a:cubicBezTo>
                  <a:pt x="11282150" y="1633194"/>
                  <a:pt x="11550556" y="2215492"/>
                  <a:pt x="11546007" y="2661313"/>
                </a:cubicBezTo>
                <a:lnTo>
                  <a:pt x="11286699" y="4954118"/>
                </a:lnTo>
                <a:cubicBezTo>
                  <a:pt x="11286699" y="5474212"/>
                  <a:pt x="10865079" y="5895832"/>
                  <a:pt x="10344985" y="5895832"/>
                </a:cubicBezTo>
                <a:cubicBezTo>
                  <a:pt x="8825541" y="5891283"/>
                  <a:pt x="7319743" y="6146041"/>
                  <a:pt x="5800299" y="6141492"/>
                </a:cubicBezTo>
                <a:lnTo>
                  <a:pt x="1201022" y="5895832"/>
                </a:lnTo>
                <a:cubicBezTo>
                  <a:pt x="680928" y="5895832"/>
                  <a:pt x="259308" y="5474212"/>
                  <a:pt x="259308" y="4954118"/>
                </a:cubicBezTo>
                <a:cubicBezTo>
                  <a:pt x="250209" y="4276285"/>
                  <a:pt x="9099" y="3612101"/>
                  <a:pt x="0" y="2934268"/>
                </a:cubicBezTo>
                <a:lnTo>
                  <a:pt x="259308" y="11873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Mục này có hình ảnh của: ">
            <a:extLst>
              <a:ext uri="{FF2B5EF4-FFF2-40B4-BE49-F238E27FC236}">
                <a16:creationId xmlns:a16="http://schemas.microsoft.com/office/drawing/2014/main" id="{4B5E0DDC-6B26-CED7-AAF0-4B351688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2EC31-82A4-B440-1608-88D63658A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81" t="21875" r="23499" b="30989"/>
          <a:stretch/>
        </p:blipFill>
        <p:spPr>
          <a:xfrm>
            <a:off x="914399" y="2448894"/>
            <a:ext cx="4829175" cy="235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8884E1-88DD-B52D-50CF-DA88D9F38BE3}"/>
              </a:ext>
            </a:extLst>
          </p:cNvPr>
          <p:cNvGrpSpPr/>
          <p:nvPr/>
        </p:nvGrpSpPr>
        <p:grpSpPr>
          <a:xfrm>
            <a:off x="5905500" y="923925"/>
            <a:ext cx="6174740" cy="5200650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120B35-5A4F-D82A-3540-3CE35E23AC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6075286"/>
                <a:gd name="connsiteY0" fmla="*/ 664341 h 5109133"/>
                <a:gd name="connsiteX1" fmla="*/ 664341 w 6075286"/>
                <a:gd name="connsiteY1" fmla="*/ 0 h 5109133"/>
                <a:gd name="connsiteX2" fmla="*/ 1162734 w 6075286"/>
                <a:gd name="connsiteY2" fmla="*/ 0 h 5109133"/>
                <a:gd name="connsiteX3" fmla="*/ 1661128 w 6075286"/>
                <a:gd name="connsiteY3" fmla="*/ 0 h 5109133"/>
                <a:gd name="connsiteX4" fmla="*/ 2206987 w 6075286"/>
                <a:gd name="connsiteY4" fmla="*/ 0 h 5109133"/>
                <a:gd name="connsiteX5" fmla="*/ 2752847 w 6075286"/>
                <a:gd name="connsiteY5" fmla="*/ 0 h 5109133"/>
                <a:gd name="connsiteX6" fmla="*/ 3251240 w 6075286"/>
                <a:gd name="connsiteY6" fmla="*/ 0 h 5109133"/>
                <a:gd name="connsiteX7" fmla="*/ 3749634 w 6075286"/>
                <a:gd name="connsiteY7" fmla="*/ 0 h 5109133"/>
                <a:gd name="connsiteX8" fmla="*/ 4390425 w 6075286"/>
                <a:gd name="connsiteY8" fmla="*/ 0 h 5109133"/>
                <a:gd name="connsiteX9" fmla="*/ 5410945 w 6075286"/>
                <a:gd name="connsiteY9" fmla="*/ 0 h 5109133"/>
                <a:gd name="connsiteX10" fmla="*/ 6075286 w 6075286"/>
                <a:gd name="connsiteY10" fmla="*/ 664341 h 5109133"/>
                <a:gd name="connsiteX11" fmla="*/ 6075286 w 6075286"/>
                <a:gd name="connsiteY11" fmla="*/ 1242210 h 5109133"/>
                <a:gd name="connsiteX12" fmla="*/ 6075286 w 6075286"/>
                <a:gd name="connsiteY12" fmla="*/ 1782274 h 5109133"/>
                <a:gd name="connsiteX13" fmla="*/ 6075286 w 6075286"/>
                <a:gd name="connsiteY13" fmla="*/ 2284534 h 5109133"/>
                <a:gd name="connsiteX14" fmla="*/ 6075286 w 6075286"/>
                <a:gd name="connsiteY14" fmla="*/ 2748990 h 5109133"/>
                <a:gd name="connsiteX15" fmla="*/ 6075286 w 6075286"/>
                <a:gd name="connsiteY15" fmla="*/ 3213445 h 5109133"/>
                <a:gd name="connsiteX16" fmla="*/ 6075286 w 6075286"/>
                <a:gd name="connsiteY16" fmla="*/ 3715705 h 5109133"/>
                <a:gd name="connsiteX17" fmla="*/ 6075286 w 6075286"/>
                <a:gd name="connsiteY17" fmla="*/ 4444792 h 5109133"/>
                <a:gd name="connsiteX18" fmla="*/ 5410945 w 6075286"/>
                <a:gd name="connsiteY18" fmla="*/ 5109133 h 5109133"/>
                <a:gd name="connsiteX19" fmla="*/ 4960018 w 6075286"/>
                <a:gd name="connsiteY19" fmla="*/ 5109133 h 5109133"/>
                <a:gd name="connsiteX20" fmla="*/ 4461624 w 6075286"/>
                <a:gd name="connsiteY20" fmla="*/ 5109133 h 5109133"/>
                <a:gd name="connsiteX21" fmla="*/ 3868299 w 6075286"/>
                <a:gd name="connsiteY21" fmla="*/ 5109133 h 5109133"/>
                <a:gd name="connsiteX22" fmla="*/ 3274973 w 6075286"/>
                <a:gd name="connsiteY22" fmla="*/ 5109133 h 5109133"/>
                <a:gd name="connsiteX23" fmla="*/ 2681648 w 6075286"/>
                <a:gd name="connsiteY23" fmla="*/ 5109133 h 5109133"/>
                <a:gd name="connsiteX24" fmla="*/ 2183254 w 6075286"/>
                <a:gd name="connsiteY24" fmla="*/ 5109133 h 5109133"/>
                <a:gd name="connsiteX25" fmla="*/ 1637395 w 6075286"/>
                <a:gd name="connsiteY25" fmla="*/ 5109133 h 5109133"/>
                <a:gd name="connsiteX26" fmla="*/ 664341 w 6075286"/>
                <a:gd name="connsiteY26" fmla="*/ 5109133 h 5109133"/>
                <a:gd name="connsiteX27" fmla="*/ 0 w 6075286"/>
                <a:gd name="connsiteY27" fmla="*/ 4444792 h 5109133"/>
                <a:gd name="connsiteX28" fmla="*/ 0 w 6075286"/>
                <a:gd name="connsiteY28" fmla="*/ 3980337 h 5109133"/>
                <a:gd name="connsiteX29" fmla="*/ 0 w 6075286"/>
                <a:gd name="connsiteY29" fmla="*/ 3364663 h 5109133"/>
                <a:gd name="connsiteX30" fmla="*/ 0 w 6075286"/>
                <a:gd name="connsiteY30" fmla="*/ 2900208 h 5109133"/>
                <a:gd name="connsiteX31" fmla="*/ 0 w 6075286"/>
                <a:gd name="connsiteY31" fmla="*/ 2473557 h 5109133"/>
                <a:gd name="connsiteX32" fmla="*/ 0 w 6075286"/>
                <a:gd name="connsiteY32" fmla="*/ 1895688 h 5109133"/>
                <a:gd name="connsiteX33" fmla="*/ 0 w 6075286"/>
                <a:gd name="connsiteY33" fmla="*/ 1469037 h 5109133"/>
                <a:gd name="connsiteX34" fmla="*/ 0 w 6075286"/>
                <a:gd name="connsiteY34" fmla="*/ 664341 h 510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75286" h="5109133" fill="none" extrusionOk="0">
                  <a:moveTo>
                    <a:pt x="0" y="664341"/>
                  </a:moveTo>
                  <a:cubicBezTo>
                    <a:pt x="13602" y="244546"/>
                    <a:pt x="349754" y="34412"/>
                    <a:pt x="664341" y="0"/>
                  </a:cubicBezTo>
                  <a:cubicBezTo>
                    <a:pt x="816441" y="-46277"/>
                    <a:pt x="917665" y="56703"/>
                    <a:pt x="1162734" y="0"/>
                  </a:cubicBezTo>
                  <a:cubicBezTo>
                    <a:pt x="1407803" y="-56703"/>
                    <a:pt x="1551098" y="45870"/>
                    <a:pt x="1661128" y="0"/>
                  </a:cubicBezTo>
                  <a:cubicBezTo>
                    <a:pt x="1771158" y="-45870"/>
                    <a:pt x="2079086" y="40752"/>
                    <a:pt x="2206987" y="0"/>
                  </a:cubicBezTo>
                  <a:cubicBezTo>
                    <a:pt x="2334888" y="-40752"/>
                    <a:pt x="2629761" y="58072"/>
                    <a:pt x="2752847" y="0"/>
                  </a:cubicBezTo>
                  <a:cubicBezTo>
                    <a:pt x="2875933" y="-58072"/>
                    <a:pt x="3039669" y="2864"/>
                    <a:pt x="3251240" y="0"/>
                  </a:cubicBezTo>
                  <a:cubicBezTo>
                    <a:pt x="3462811" y="-2864"/>
                    <a:pt x="3511060" y="23984"/>
                    <a:pt x="3749634" y="0"/>
                  </a:cubicBezTo>
                  <a:cubicBezTo>
                    <a:pt x="3988208" y="-23984"/>
                    <a:pt x="4146751" y="60928"/>
                    <a:pt x="4390425" y="0"/>
                  </a:cubicBezTo>
                  <a:cubicBezTo>
                    <a:pt x="4634099" y="-60928"/>
                    <a:pt x="5126821" y="2982"/>
                    <a:pt x="5410945" y="0"/>
                  </a:cubicBezTo>
                  <a:cubicBezTo>
                    <a:pt x="5709917" y="39359"/>
                    <a:pt x="6004152" y="243849"/>
                    <a:pt x="6075286" y="664341"/>
                  </a:cubicBezTo>
                  <a:cubicBezTo>
                    <a:pt x="6079225" y="945514"/>
                    <a:pt x="6022225" y="1053496"/>
                    <a:pt x="6075286" y="1242210"/>
                  </a:cubicBezTo>
                  <a:cubicBezTo>
                    <a:pt x="6128347" y="1430924"/>
                    <a:pt x="6059370" y="1540112"/>
                    <a:pt x="6075286" y="1782274"/>
                  </a:cubicBezTo>
                  <a:cubicBezTo>
                    <a:pt x="6091202" y="2024436"/>
                    <a:pt x="6017299" y="2101387"/>
                    <a:pt x="6075286" y="2284534"/>
                  </a:cubicBezTo>
                  <a:cubicBezTo>
                    <a:pt x="6133273" y="2467681"/>
                    <a:pt x="6031832" y="2609477"/>
                    <a:pt x="6075286" y="2748990"/>
                  </a:cubicBezTo>
                  <a:cubicBezTo>
                    <a:pt x="6118740" y="2888503"/>
                    <a:pt x="6022525" y="3091302"/>
                    <a:pt x="6075286" y="3213445"/>
                  </a:cubicBezTo>
                  <a:cubicBezTo>
                    <a:pt x="6128047" y="3335588"/>
                    <a:pt x="6025901" y="3512887"/>
                    <a:pt x="6075286" y="3715705"/>
                  </a:cubicBezTo>
                  <a:cubicBezTo>
                    <a:pt x="6124671" y="3918523"/>
                    <a:pt x="6010194" y="4167153"/>
                    <a:pt x="6075286" y="4444792"/>
                  </a:cubicBezTo>
                  <a:cubicBezTo>
                    <a:pt x="6063856" y="4830518"/>
                    <a:pt x="5812372" y="5084038"/>
                    <a:pt x="5410945" y="5109133"/>
                  </a:cubicBezTo>
                  <a:cubicBezTo>
                    <a:pt x="5273898" y="5157060"/>
                    <a:pt x="5094275" y="5076356"/>
                    <a:pt x="4960018" y="5109133"/>
                  </a:cubicBezTo>
                  <a:cubicBezTo>
                    <a:pt x="4825761" y="5141910"/>
                    <a:pt x="4597668" y="5072678"/>
                    <a:pt x="4461624" y="5109133"/>
                  </a:cubicBezTo>
                  <a:cubicBezTo>
                    <a:pt x="4325580" y="5145588"/>
                    <a:pt x="4156704" y="5070820"/>
                    <a:pt x="3868299" y="5109133"/>
                  </a:cubicBezTo>
                  <a:cubicBezTo>
                    <a:pt x="3579894" y="5147446"/>
                    <a:pt x="3515322" y="5067759"/>
                    <a:pt x="3274973" y="5109133"/>
                  </a:cubicBezTo>
                  <a:cubicBezTo>
                    <a:pt x="3034624" y="5150507"/>
                    <a:pt x="2875368" y="5068461"/>
                    <a:pt x="2681648" y="5109133"/>
                  </a:cubicBezTo>
                  <a:cubicBezTo>
                    <a:pt x="2487929" y="5149805"/>
                    <a:pt x="2381415" y="5061622"/>
                    <a:pt x="2183254" y="5109133"/>
                  </a:cubicBezTo>
                  <a:cubicBezTo>
                    <a:pt x="1985093" y="5156644"/>
                    <a:pt x="1860237" y="5098974"/>
                    <a:pt x="1637395" y="5109133"/>
                  </a:cubicBezTo>
                  <a:cubicBezTo>
                    <a:pt x="1414553" y="5119292"/>
                    <a:pt x="957644" y="5083135"/>
                    <a:pt x="664341" y="5109133"/>
                  </a:cubicBezTo>
                  <a:cubicBezTo>
                    <a:pt x="225518" y="5167684"/>
                    <a:pt x="-17631" y="4789261"/>
                    <a:pt x="0" y="4444792"/>
                  </a:cubicBezTo>
                  <a:cubicBezTo>
                    <a:pt x="-37008" y="4217214"/>
                    <a:pt x="36289" y="4086046"/>
                    <a:pt x="0" y="3980337"/>
                  </a:cubicBezTo>
                  <a:cubicBezTo>
                    <a:pt x="-36289" y="3874628"/>
                    <a:pt x="62396" y="3634014"/>
                    <a:pt x="0" y="3364663"/>
                  </a:cubicBezTo>
                  <a:cubicBezTo>
                    <a:pt x="-62396" y="3095312"/>
                    <a:pt x="31388" y="3002715"/>
                    <a:pt x="0" y="2900208"/>
                  </a:cubicBezTo>
                  <a:cubicBezTo>
                    <a:pt x="-31388" y="2797701"/>
                    <a:pt x="44711" y="2668619"/>
                    <a:pt x="0" y="2473557"/>
                  </a:cubicBezTo>
                  <a:cubicBezTo>
                    <a:pt x="-44711" y="2278495"/>
                    <a:pt x="7167" y="2031001"/>
                    <a:pt x="0" y="1895688"/>
                  </a:cubicBezTo>
                  <a:cubicBezTo>
                    <a:pt x="-7167" y="1760375"/>
                    <a:pt x="28671" y="1606106"/>
                    <a:pt x="0" y="1469037"/>
                  </a:cubicBezTo>
                  <a:cubicBezTo>
                    <a:pt x="-28671" y="1331968"/>
                    <a:pt x="16845" y="840984"/>
                    <a:pt x="0" y="664341"/>
                  </a:cubicBezTo>
                  <a:close/>
                </a:path>
                <a:path w="6075286" h="5109133" stroke="0" extrusionOk="0">
                  <a:moveTo>
                    <a:pt x="0" y="664341"/>
                  </a:moveTo>
                  <a:cubicBezTo>
                    <a:pt x="-13852" y="309909"/>
                    <a:pt x="281506" y="82765"/>
                    <a:pt x="664341" y="0"/>
                  </a:cubicBezTo>
                  <a:cubicBezTo>
                    <a:pt x="995119" y="-1891"/>
                    <a:pt x="1028110" y="80075"/>
                    <a:pt x="1352599" y="0"/>
                  </a:cubicBezTo>
                  <a:cubicBezTo>
                    <a:pt x="1677088" y="-80075"/>
                    <a:pt x="1822234" y="51548"/>
                    <a:pt x="1945924" y="0"/>
                  </a:cubicBezTo>
                  <a:cubicBezTo>
                    <a:pt x="2069615" y="-51548"/>
                    <a:pt x="2285854" y="45729"/>
                    <a:pt x="2444318" y="0"/>
                  </a:cubicBezTo>
                  <a:cubicBezTo>
                    <a:pt x="2602782" y="-45729"/>
                    <a:pt x="2857795" y="9635"/>
                    <a:pt x="3037643" y="0"/>
                  </a:cubicBezTo>
                  <a:cubicBezTo>
                    <a:pt x="3217492" y="-9635"/>
                    <a:pt x="3337669" y="53734"/>
                    <a:pt x="3488570" y="0"/>
                  </a:cubicBezTo>
                  <a:cubicBezTo>
                    <a:pt x="3639471" y="-53734"/>
                    <a:pt x="3888103" y="5879"/>
                    <a:pt x="4034430" y="0"/>
                  </a:cubicBezTo>
                  <a:cubicBezTo>
                    <a:pt x="4180757" y="-5879"/>
                    <a:pt x="4348466" y="23972"/>
                    <a:pt x="4627755" y="0"/>
                  </a:cubicBezTo>
                  <a:cubicBezTo>
                    <a:pt x="4907045" y="-23972"/>
                    <a:pt x="5093879" y="7498"/>
                    <a:pt x="5410945" y="0"/>
                  </a:cubicBezTo>
                  <a:cubicBezTo>
                    <a:pt x="5774111" y="58753"/>
                    <a:pt x="6121123" y="360380"/>
                    <a:pt x="6075286" y="664341"/>
                  </a:cubicBezTo>
                  <a:cubicBezTo>
                    <a:pt x="6120326" y="885278"/>
                    <a:pt x="6014623" y="1019879"/>
                    <a:pt x="6075286" y="1204405"/>
                  </a:cubicBezTo>
                  <a:cubicBezTo>
                    <a:pt x="6135949" y="1388931"/>
                    <a:pt x="6046327" y="1636975"/>
                    <a:pt x="6075286" y="1782274"/>
                  </a:cubicBezTo>
                  <a:cubicBezTo>
                    <a:pt x="6104245" y="1927573"/>
                    <a:pt x="6040890" y="2096068"/>
                    <a:pt x="6075286" y="2284534"/>
                  </a:cubicBezTo>
                  <a:cubicBezTo>
                    <a:pt x="6109682" y="2473000"/>
                    <a:pt x="6021271" y="2648708"/>
                    <a:pt x="6075286" y="2786794"/>
                  </a:cubicBezTo>
                  <a:cubicBezTo>
                    <a:pt x="6129301" y="2924880"/>
                    <a:pt x="6009667" y="3146930"/>
                    <a:pt x="6075286" y="3402468"/>
                  </a:cubicBezTo>
                  <a:cubicBezTo>
                    <a:pt x="6140905" y="3658006"/>
                    <a:pt x="5999191" y="4229081"/>
                    <a:pt x="6075286" y="4444792"/>
                  </a:cubicBezTo>
                  <a:cubicBezTo>
                    <a:pt x="6041096" y="4749628"/>
                    <a:pt x="5746731" y="5005598"/>
                    <a:pt x="5410945" y="5109133"/>
                  </a:cubicBezTo>
                  <a:cubicBezTo>
                    <a:pt x="5205133" y="5146145"/>
                    <a:pt x="4987486" y="5107226"/>
                    <a:pt x="4865086" y="5109133"/>
                  </a:cubicBezTo>
                  <a:cubicBezTo>
                    <a:pt x="4742686" y="5111040"/>
                    <a:pt x="4566598" y="5083615"/>
                    <a:pt x="4366692" y="5109133"/>
                  </a:cubicBezTo>
                  <a:cubicBezTo>
                    <a:pt x="4166786" y="5134651"/>
                    <a:pt x="3949784" y="5072114"/>
                    <a:pt x="3725901" y="5109133"/>
                  </a:cubicBezTo>
                  <a:cubicBezTo>
                    <a:pt x="3502018" y="5146152"/>
                    <a:pt x="3325740" y="5061276"/>
                    <a:pt x="3132575" y="5109133"/>
                  </a:cubicBezTo>
                  <a:cubicBezTo>
                    <a:pt x="2939410" y="5156990"/>
                    <a:pt x="2693332" y="5062135"/>
                    <a:pt x="2491784" y="5109133"/>
                  </a:cubicBezTo>
                  <a:cubicBezTo>
                    <a:pt x="2290236" y="5156131"/>
                    <a:pt x="2110197" y="5097385"/>
                    <a:pt x="1850992" y="5109133"/>
                  </a:cubicBezTo>
                  <a:cubicBezTo>
                    <a:pt x="1591787" y="5120881"/>
                    <a:pt x="1503570" y="5090730"/>
                    <a:pt x="1305133" y="5109133"/>
                  </a:cubicBezTo>
                  <a:cubicBezTo>
                    <a:pt x="1106696" y="5127536"/>
                    <a:pt x="902110" y="5033487"/>
                    <a:pt x="664341" y="5109133"/>
                  </a:cubicBezTo>
                  <a:cubicBezTo>
                    <a:pt x="281044" y="5103783"/>
                    <a:pt x="19526" y="4830924"/>
                    <a:pt x="0" y="4444792"/>
                  </a:cubicBezTo>
                  <a:cubicBezTo>
                    <a:pt x="-54293" y="4303798"/>
                    <a:pt x="44660" y="4006536"/>
                    <a:pt x="0" y="3866923"/>
                  </a:cubicBezTo>
                  <a:cubicBezTo>
                    <a:pt x="-44660" y="3727310"/>
                    <a:pt x="45985" y="3500253"/>
                    <a:pt x="0" y="3251250"/>
                  </a:cubicBezTo>
                  <a:cubicBezTo>
                    <a:pt x="-45985" y="3002247"/>
                    <a:pt x="8980" y="2881805"/>
                    <a:pt x="0" y="2786794"/>
                  </a:cubicBezTo>
                  <a:cubicBezTo>
                    <a:pt x="-8980" y="2691783"/>
                    <a:pt x="26053" y="2450760"/>
                    <a:pt x="0" y="2208925"/>
                  </a:cubicBezTo>
                  <a:cubicBezTo>
                    <a:pt x="-26053" y="1967090"/>
                    <a:pt x="48138" y="1916469"/>
                    <a:pt x="0" y="1782274"/>
                  </a:cubicBezTo>
                  <a:cubicBezTo>
                    <a:pt x="-48138" y="1648079"/>
                    <a:pt x="37621" y="1374819"/>
                    <a:pt x="0" y="1242210"/>
                  </a:cubicBezTo>
                  <a:cubicBezTo>
                    <a:pt x="-37621" y="1109601"/>
                    <a:pt x="62884" y="808144"/>
                    <a:pt x="0" y="66434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52AD42A-01FD-526C-CF8F-FB3C87718197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6075286"/>
                <a:gd name="connsiteY0" fmla="*/ 664341 h 5109133"/>
                <a:gd name="connsiteX1" fmla="*/ 664341 w 6075286"/>
                <a:gd name="connsiteY1" fmla="*/ 0 h 5109133"/>
                <a:gd name="connsiteX2" fmla="*/ 1162734 w 6075286"/>
                <a:gd name="connsiteY2" fmla="*/ 0 h 5109133"/>
                <a:gd name="connsiteX3" fmla="*/ 1661128 w 6075286"/>
                <a:gd name="connsiteY3" fmla="*/ 0 h 5109133"/>
                <a:gd name="connsiteX4" fmla="*/ 2206987 w 6075286"/>
                <a:gd name="connsiteY4" fmla="*/ 0 h 5109133"/>
                <a:gd name="connsiteX5" fmla="*/ 2752847 w 6075286"/>
                <a:gd name="connsiteY5" fmla="*/ 0 h 5109133"/>
                <a:gd name="connsiteX6" fmla="*/ 3251240 w 6075286"/>
                <a:gd name="connsiteY6" fmla="*/ 0 h 5109133"/>
                <a:gd name="connsiteX7" fmla="*/ 3749634 w 6075286"/>
                <a:gd name="connsiteY7" fmla="*/ 0 h 5109133"/>
                <a:gd name="connsiteX8" fmla="*/ 4390425 w 6075286"/>
                <a:gd name="connsiteY8" fmla="*/ 0 h 5109133"/>
                <a:gd name="connsiteX9" fmla="*/ 5410945 w 6075286"/>
                <a:gd name="connsiteY9" fmla="*/ 0 h 5109133"/>
                <a:gd name="connsiteX10" fmla="*/ 6075286 w 6075286"/>
                <a:gd name="connsiteY10" fmla="*/ 664341 h 5109133"/>
                <a:gd name="connsiteX11" fmla="*/ 6075286 w 6075286"/>
                <a:gd name="connsiteY11" fmla="*/ 1242210 h 5109133"/>
                <a:gd name="connsiteX12" fmla="*/ 6075286 w 6075286"/>
                <a:gd name="connsiteY12" fmla="*/ 1782274 h 5109133"/>
                <a:gd name="connsiteX13" fmla="*/ 6075286 w 6075286"/>
                <a:gd name="connsiteY13" fmla="*/ 2284534 h 5109133"/>
                <a:gd name="connsiteX14" fmla="*/ 6075286 w 6075286"/>
                <a:gd name="connsiteY14" fmla="*/ 2748990 h 5109133"/>
                <a:gd name="connsiteX15" fmla="*/ 6075286 w 6075286"/>
                <a:gd name="connsiteY15" fmla="*/ 3213445 h 5109133"/>
                <a:gd name="connsiteX16" fmla="*/ 6075286 w 6075286"/>
                <a:gd name="connsiteY16" fmla="*/ 3715705 h 5109133"/>
                <a:gd name="connsiteX17" fmla="*/ 6075286 w 6075286"/>
                <a:gd name="connsiteY17" fmla="*/ 4444792 h 5109133"/>
                <a:gd name="connsiteX18" fmla="*/ 5410945 w 6075286"/>
                <a:gd name="connsiteY18" fmla="*/ 5109133 h 5109133"/>
                <a:gd name="connsiteX19" fmla="*/ 4960018 w 6075286"/>
                <a:gd name="connsiteY19" fmla="*/ 5109133 h 5109133"/>
                <a:gd name="connsiteX20" fmla="*/ 4461624 w 6075286"/>
                <a:gd name="connsiteY20" fmla="*/ 5109133 h 5109133"/>
                <a:gd name="connsiteX21" fmla="*/ 3868299 w 6075286"/>
                <a:gd name="connsiteY21" fmla="*/ 5109133 h 5109133"/>
                <a:gd name="connsiteX22" fmla="*/ 3274973 w 6075286"/>
                <a:gd name="connsiteY22" fmla="*/ 5109133 h 5109133"/>
                <a:gd name="connsiteX23" fmla="*/ 2681648 w 6075286"/>
                <a:gd name="connsiteY23" fmla="*/ 5109133 h 5109133"/>
                <a:gd name="connsiteX24" fmla="*/ 2183254 w 6075286"/>
                <a:gd name="connsiteY24" fmla="*/ 5109133 h 5109133"/>
                <a:gd name="connsiteX25" fmla="*/ 1637395 w 6075286"/>
                <a:gd name="connsiteY25" fmla="*/ 5109133 h 5109133"/>
                <a:gd name="connsiteX26" fmla="*/ 664341 w 6075286"/>
                <a:gd name="connsiteY26" fmla="*/ 5109133 h 5109133"/>
                <a:gd name="connsiteX27" fmla="*/ 0 w 6075286"/>
                <a:gd name="connsiteY27" fmla="*/ 4444792 h 5109133"/>
                <a:gd name="connsiteX28" fmla="*/ 0 w 6075286"/>
                <a:gd name="connsiteY28" fmla="*/ 3980337 h 5109133"/>
                <a:gd name="connsiteX29" fmla="*/ 0 w 6075286"/>
                <a:gd name="connsiteY29" fmla="*/ 3364663 h 5109133"/>
                <a:gd name="connsiteX30" fmla="*/ 0 w 6075286"/>
                <a:gd name="connsiteY30" fmla="*/ 2900208 h 5109133"/>
                <a:gd name="connsiteX31" fmla="*/ 0 w 6075286"/>
                <a:gd name="connsiteY31" fmla="*/ 2473557 h 5109133"/>
                <a:gd name="connsiteX32" fmla="*/ 0 w 6075286"/>
                <a:gd name="connsiteY32" fmla="*/ 1895688 h 5109133"/>
                <a:gd name="connsiteX33" fmla="*/ 0 w 6075286"/>
                <a:gd name="connsiteY33" fmla="*/ 1469037 h 5109133"/>
                <a:gd name="connsiteX34" fmla="*/ 0 w 6075286"/>
                <a:gd name="connsiteY34" fmla="*/ 664341 h 510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75286" h="5109133" fill="none" extrusionOk="0">
                  <a:moveTo>
                    <a:pt x="0" y="664341"/>
                  </a:moveTo>
                  <a:cubicBezTo>
                    <a:pt x="13602" y="244546"/>
                    <a:pt x="349754" y="34412"/>
                    <a:pt x="664341" y="0"/>
                  </a:cubicBezTo>
                  <a:cubicBezTo>
                    <a:pt x="816441" y="-46277"/>
                    <a:pt x="917665" y="56703"/>
                    <a:pt x="1162734" y="0"/>
                  </a:cubicBezTo>
                  <a:cubicBezTo>
                    <a:pt x="1407803" y="-56703"/>
                    <a:pt x="1551098" y="45870"/>
                    <a:pt x="1661128" y="0"/>
                  </a:cubicBezTo>
                  <a:cubicBezTo>
                    <a:pt x="1771158" y="-45870"/>
                    <a:pt x="2079086" y="40752"/>
                    <a:pt x="2206987" y="0"/>
                  </a:cubicBezTo>
                  <a:cubicBezTo>
                    <a:pt x="2334888" y="-40752"/>
                    <a:pt x="2629761" y="58072"/>
                    <a:pt x="2752847" y="0"/>
                  </a:cubicBezTo>
                  <a:cubicBezTo>
                    <a:pt x="2875933" y="-58072"/>
                    <a:pt x="3039669" y="2864"/>
                    <a:pt x="3251240" y="0"/>
                  </a:cubicBezTo>
                  <a:cubicBezTo>
                    <a:pt x="3462811" y="-2864"/>
                    <a:pt x="3511060" y="23984"/>
                    <a:pt x="3749634" y="0"/>
                  </a:cubicBezTo>
                  <a:cubicBezTo>
                    <a:pt x="3988208" y="-23984"/>
                    <a:pt x="4146751" y="60928"/>
                    <a:pt x="4390425" y="0"/>
                  </a:cubicBezTo>
                  <a:cubicBezTo>
                    <a:pt x="4634099" y="-60928"/>
                    <a:pt x="5126821" y="2982"/>
                    <a:pt x="5410945" y="0"/>
                  </a:cubicBezTo>
                  <a:cubicBezTo>
                    <a:pt x="5709917" y="39359"/>
                    <a:pt x="6004152" y="243849"/>
                    <a:pt x="6075286" y="664341"/>
                  </a:cubicBezTo>
                  <a:cubicBezTo>
                    <a:pt x="6079225" y="945514"/>
                    <a:pt x="6022225" y="1053496"/>
                    <a:pt x="6075286" y="1242210"/>
                  </a:cubicBezTo>
                  <a:cubicBezTo>
                    <a:pt x="6128347" y="1430924"/>
                    <a:pt x="6059370" y="1540112"/>
                    <a:pt x="6075286" y="1782274"/>
                  </a:cubicBezTo>
                  <a:cubicBezTo>
                    <a:pt x="6091202" y="2024436"/>
                    <a:pt x="6017299" y="2101387"/>
                    <a:pt x="6075286" y="2284534"/>
                  </a:cubicBezTo>
                  <a:cubicBezTo>
                    <a:pt x="6133273" y="2467681"/>
                    <a:pt x="6031832" y="2609477"/>
                    <a:pt x="6075286" y="2748990"/>
                  </a:cubicBezTo>
                  <a:cubicBezTo>
                    <a:pt x="6118740" y="2888503"/>
                    <a:pt x="6022525" y="3091302"/>
                    <a:pt x="6075286" y="3213445"/>
                  </a:cubicBezTo>
                  <a:cubicBezTo>
                    <a:pt x="6128047" y="3335588"/>
                    <a:pt x="6025901" y="3512887"/>
                    <a:pt x="6075286" y="3715705"/>
                  </a:cubicBezTo>
                  <a:cubicBezTo>
                    <a:pt x="6124671" y="3918523"/>
                    <a:pt x="6010194" y="4167153"/>
                    <a:pt x="6075286" y="4444792"/>
                  </a:cubicBezTo>
                  <a:cubicBezTo>
                    <a:pt x="6063856" y="4830518"/>
                    <a:pt x="5812372" y="5084038"/>
                    <a:pt x="5410945" y="5109133"/>
                  </a:cubicBezTo>
                  <a:cubicBezTo>
                    <a:pt x="5273898" y="5157060"/>
                    <a:pt x="5094275" y="5076356"/>
                    <a:pt x="4960018" y="5109133"/>
                  </a:cubicBezTo>
                  <a:cubicBezTo>
                    <a:pt x="4825761" y="5141910"/>
                    <a:pt x="4597668" y="5072678"/>
                    <a:pt x="4461624" y="5109133"/>
                  </a:cubicBezTo>
                  <a:cubicBezTo>
                    <a:pt x="4325580" y="5145588"/>
                    <a:pt x="4156704" y="5070820"/>
                    <a:pt x="3868299" y="5109133"/>
                  </a:cubicBezTo>
                  <a:cubicBezTo>
                    <a:pt x="3579894" y="5147446"/>
                    <a:pt x="3515322" y="5067759"/>
                    <a:pt x="3274973" y="5109133"/>
                  </a:cubicBezTo>
                  <a:cubicBezTo>
                    <a:pt x="3034624" y="5150507"/>
                    <a:pt x="2875368" y="5068461"/>
                    <a:pt x="2681648" y="5109133"/>
                  </a:cubicBezTo>
                  <a:cubicBezTo>
                    <a:pt x="2487929" y="5149805"/>
                    <a:pt x="2381415" y="5061622"/>
                    <a:pt x="2183254" y="5109133"/>
                  </a:cubicBezTo>
                  <a:cubicBezTo>
                    <a:pt x="1985093" y="5156644"/>
                    <a:pt x="1860237" y="5098974"/>
                    <a:pt x="1637395" y="5109133"/>
                  </a:cubicBezTo>
                  <a:cubicBezTo>
                    <a:pt x="1414553" y="5119292"/>
                    <a:pt x="957644" y="5083135"/>
                    <a:pt x="664341" y="5109133"/>
                  </a:cubicBezTo>
                  <a:cubicBezTo>
                    <a:pt x="225518" y="5167684"/>
                    <a:pt x="-17631" y="4789261"/>
                    <a:pt x="0" y="4444792"/>
                  </a:cubicBezTo>
                  <a:cubicBezTo>
                    <a:pt x="-37008" y="4217214"/>
                    <a:pt x="36289" y="4086046"/>
                    <a:pt x="0" y="3980337"/>
                  </a:cubicBezTo>
                  <a:cubicBezTo>
                    <a:pt x="-36289" y="3874628"/>
                    <a:pt x="62396" y="3634014"/>
                    <a:pt x="0" y="3364663"/>
                  </a:cubicBezTo>
                  <a:cubicBezTo>
                    <a:pt x="-62396" y="3095312"/>
                    <a:pt x="31388" y="3002715"/>
                    <a:pt x="0" y="2900208"/>
                  </a:cubicBezTo>
                  <a:cubicBezTo>
                    <a:pt x="-31388" y="2797701"/>
                    <a:pt x="44711" y="2668619"/>
                    <a:pt x="0" y="2473557"/>
                  </a:cubicBezTo>
                  <a:cubicBezTo>
                    <a:pt x="-44711" y="2278495"/>
                    <a:pt x="7167" y="2031001"/>
                    <a:pt x="0" y="1895688"/>
                  </a:cubicBezTo>
                  <a:cubicBezTo>
                    <a:pt x="-7167" y="1760375"/>
                    <a:pt x="28671" y="1606106"/>
                    <a:pt x="0" y="1469037"/>
                  </a:cubicBezTo>
                  <a:cubicBezTo>
                    <a:pt x="-28671" y="1331968"/>
                    <a:pt x="16845" y="840984"/>
                    <a:pt x="0" y="664341"/>
                  </a:cubicBezTo>
                  <a:close/>
                </a:path>
                <a:path w="6075286" h="5109133" stroke="0" extrusionOk="0">
                  <a:moveTo>
                    <a:pt x="0" y="664341"/>
                  </a:moveTo>
                  <a:cubicBezTo>
                    <a:pt x="-13852" y="309909"/>
                    <a:pt x="281506" y="82765"/>
                    <a:pt x="664341" y="0"/>
                  </a:cubicBezTo>
                  <a:cubicBezTo>
                    <a:pt x="995119" y="-1891"/>
                    <a:pt x="1028110" y="80075"/>
                    <a:pt x="1352599" y="0"/>
                  </a:cubicBezTo>
                  <a:cubicBezTo>
                    <a:pt x="1677088" y="-80075"/>
                    <a:pt x="1822234" y="51548"/>
                    <a:pt x="1945924" y="0"/>
                  </a:cubicBezTo>
                  <a:cubicBezTo>
                    <a:pt x="2069615" y="-51548"/>
                    <a:pt x="2285854" y="45729"/>
                    <a:pt x="2444318" y="0"/>
                  </a:cubicBezTo>
                  <a:cubicBezTo>
                    <a:pt x="2602782" y="-45729"/>
                    <a:pt x="2857795" y="9635"/>
                    <a:pt x="3037643" y="0"/>
                  </a:cubicBezTo>
                  <a:cubicBezTo>
                    <a:pt x="3217492" y="-9635"/>
                    <a:pt x="3337669" y="53734"/>
                    <a:pt x="3488570" y="0"/>
                  </a:cubicBezTo>
                  <a:cubicBezTo>
                    <a:pt x="3639471" y="-53734"/>
                    <a:pt x="3888103" y="5879"/>
                    <a:pt x="4034430" y="0"/>
                  </a:cubicBezTo>
                  <a:cubicBezTo>
                    <a:pt x="4180757" y="-5879"/>
                    <a:pt x="4348466" y="23972"/>
                    <a:pt x="4627755" y="0"/>
                  </a:cubicBezTo>
                  <a:cubicBezTo>
                    <a:pt x="4907045" y="-23972"/>
                    <a:pt x="5093879" y="7498"/>
                    <a:pt x="5410945" y="0"/>
                  </a:cubicBezTo>
                  <a:cubicBezTo>
                    <a:pt x="5774111" y="58753"/>
                    <a:pt x="6121123" y="360380"/>
                    <a:pt x="6075286" y="664341"/>
                  </a:cubicBezTo>
                  <a:cubicBezTo>
                    <a:pt x="6120326" y="885278"/>
                    <a:pt x="6014623" y="1019879"/>
                    <a:pt x="6075286" y="1204405"/>
                  </a:cubicBezTo>
                  <a:cubicBezTo>
                    <a:pt x="6135949" y="1388931"/>
                    <a:pt x="6046327" y="1636975"/>
                    <a:pt x="6075286" y="1782274"/>
                  </a:cubicBezTo>
                  <a:cubicBezTo>
                    <a:pt x="6104245" y="1927573"/>
                    <a:pt x="6040890" y="2096068"/>
                    <a:pt x="6075286" y="2284534"/>
                  </a:cubicBezTo>
                  <a:cubicBezTo>
                    <a:pt x="6109682" y="2473000"/>
                    <a:pt x="6021271" y="2648708"/>
                    <a:pt x="6075286" y="2786794"/>
                  </a:cubicBezTo>
                  <a:cubicBezTo>
                    <a:pt x="6129301" y="2924880"/>
                    <a:pt x="6009667" y="3146930"/>
                    <a:pt x="6075286" y="3402468"/>
                  </a:cubicBezTo>
                  <a:cubicBezTo>
                    <a:pt x="6140905" y="3658006"/>
                    <a:pt x="5999191" y="4229081"/>
                    <a:pt x="6075286" y="4444792"/>
                  </a:cubicBezTo>
                  <a:cubicBezTo>
                    <a:pt x="6041096" y="4749628"/>
                    <a:pt x="5746731" y="5005598"/>
                    <a:pt x="5410945" y="5109133"/>
                  </a:cubicBezTo>
                  <a:cubicBezTo>
                    <a:pt x="5205133" y="5146145"/>
                    <a:pt x="4987486" y="5107226"/>
                    <a:pt x="4865086" y="5109133"/>
                  </a:cubicBezTo>
                  <a:cubicBezTo>
                    <a:pt x="4742686" y="5111040"/>
                    <a:pt x="4566598" y="5083615"/>
                    <a:pt x="4366692" y="5109133"/>
                  </a:cubicBezTo>
                  <a:cubicBezTo>
                    <a:pt x="4166786" y="5134651"/>
                    <a:pt x="3949784" y="5072114"/>
                    <a:pt x="3725901" y="5109133"/>
                  </a:cubicBezTo>
                  <a:cubicBezTo>
                    <a:pt x="3502018" y="5146152"/>
                    <a:pt x="3325740" y="5061276"/>
                    <a:pt x="3132575" y="5109133"/>
                  </a:cubicBezTo>
                  <a:cubicBezTo>
                    <a:pt x="2939410" y="5156990"/>
                    <a:pt x="2693332" y="5062135"/>
                    <a:pt x="2491784" y="5109133"/>
                  </a:cubicBezTo>
                  <a:cubicBezTo>
                    <a:pt x="2290236" y="5156131"/>
                    <a:pt x="2110197" y="5097385"/>
                    <a:pt x="1850992" y="5109133"/>
                  </a:cubicBezTo>
                  <a:cubicBezTo>
                    <a:pt x="1591787" y="5120881"/>
                    <a:pt x="1503570" y="5090730"/>
                    <a:pt x="1305133" y="5109133"/>
                  </a:cubicBezTo>
                  <a:cubicBezTo>
                    <a:pt x="1106696" y="5127536"/>
                    <a:pt x="902110" y="5033487"/>
                    <a:pt x="664341" y="5109133"/>
                  </a:cubicBezTo>
                  <a:cubicBezTo>
                    <a:pt x="281044" y="5103783"/>
                    <a:pt x="19526" y="4830924"/>
                    <a:pt x="0" y="4444792"/>
                  </a:cubicBezTo>
                  <a:cubicBezTo>
                    <a:pt x="-54293" y="4303798"/>
                    <a:pt x="44660" y="4006536"/>
                    <a:pt x="0" y="3866923"/>
                  </a:cubicBezTo>
                  <a:cubicBezTo>
                    <a:pt x="-44660" y="3727310"/>
                    <a:pt x="45985" y="3500253"/>
                    <a:pt x="0" y="3251250"/>
                  </a:cubicBezTo>
                  <a:cubicBezTo>
                    <a:pt x="-45985" y="3002247"/>
                    <a:pt x="8980" y="2881805"/>
                    <a:pt x="0" y="2786794"/>
                  </a:cubicBezTo>
                  <a:cubicBezTo>
                    <a:pt x="-8980" y="2691783"/>
                    <a:pt x="26053" y="2450760"/>
                    <a:pt x="0" y="2208925"/>
                  </a:cubicBezTo>
                  <a:cubicBezTo>
                    <a:pt x="-26053" y="1967090"/>
                    <a:pt x="48138" y="1916469"/>
                    <a:pt x="0" y="1782274"/>
                  </a:cubicBezTo>
                  <a:cubicBezTo>
                    <a:pt x="-48138" y="1648079"/>
                    <a:pt x="37621" y="1374819"/>
                    <a:pt x="0" y="1242210"/>
                  </a:cubicBezTo>
                  <a:cubicBezTo>
                    <a:pt x="-37621" y="1109601"/>
                    <a:pt x="62884" y="808144"/>
                    <a:pt x="0" y="66434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86E15F-BC1A-8741-B733-A3DBE92B563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6075286"/>
                <a:gd name="connsiteY0" fmla="*/ 664341 h 5109133"/>
                <a:gd name="connsiteX1" fmla="*/ 664341 w 6075286"/>
                <a:gd name="connsiteY1" fmla="*/ 0 h 5109133"/>
                <a:gd name="connsiteX2" fmla="*/ 1162734 w 6075286"/>
                <a:gd name="connsiteY2" fmla="*/ 0 h 5109133"/>
                <a:gd name="connsiteX3" fmla="*/ 1661128 w 6075286"/>
                <a:gd name="connsiteY3" fmla="*/ 0 h 5109133"/>
                <a:gd name="connsiteX4" fmla="*/ 2206987 w 6075286"/>
                <a:gd name="connsiteY4" fmla="*/ 0 h 5109133"/>
                <a:gd name="connsiteX5" fmla="*/ 2752847 w 6075286"/>
                <a:gd name="connsiteY5" fmla="*/ 0 h 5109133"/>
                <a:gd name="connsiteX6" fmla="*/ 3251240 w 6075286"/>
                <a:gd name="connsiteY6" fmla="*/ 0 h 5109133"/>
                <a:gd name="connsiteX7" fmla="*/ 3749634 w 6075286"/>
                <a:gd name="connsiteY7" fmla="*/ 0 h 5109133"/>
                <a:gd name="connsiteX8" fmla="*/ 4390425 w 6075286"/>
                <a:gd name="connsiteY8" fmla="*/ 0 h 5109133"/>
                <a:gd name="connsiteX9" fmla="*/ 5410945 w 6075286"/>
                <a:gd name="connsiteY9" fmla="*/ 0 h 5109133"/>
                <a:gd name="connsiteX10" fmla="*/ 6075286 w 6075286"/>
                <a:gd name="connsiteY10" fmla="*/ 664341 h 5109133"/>
                <a:gd name="connsiteX11" fmla="*/ 6075286 w 6075286"/>
                <a:gd name="connsiteY11" fmla="*/ 1242210 h 5109133"/>
                <a:gd name="connsiteX12" fmla="*/ 6075286 w 6075286"/>
                <a:gd name="connsiteY12" fmla="*/ 1782274 h 5109133"/>
                <a:gd name="connsiteX13" fmla="*/ 6075286 w 6075286"/>
                <a:gd name="connsiteY13" fmla="*/ 2284534 h 5109133"/>
                <a:gd name="connsiteX14" fmla="*/ 6075286 w 6075286"/>
                <a:gd name="connsiteY14" fmla="*/ 2748990 h 5109133"/>
                <a:gd name="connsiteX15" fmla="*/ 6075286 w 6075286"/>
                <a:gd name="connsiteY15" fmla="*/ 3213445 h 5109133"/>
                <a:gd name="connsiteX16" fmla="*/ 6075286 w 6075286"/>
                <a:gd name="connsiteY16" fmla="*/ 3715705 h 5109133"/>
                <a:gd name="connsiteX17" fmla="*/ 6075286 w 6075286"/>
                <a:gd name="connsiteY17" fmla="*/ 4444792 h 5109133"/>
                <a:gd name="connsiteX18" fmla="*/ 5410945 w 6075286"/>
                <a:gd name="connsiteY18" fmla="*/ 5109133 h 5109133"/>
                <a:gd name="connsiteX19" fmla="*/ 4960018 w 6075286"/>
                <a:gd name="connsiteY19" fmla="*/ 5109133 h 5109133"/>
                <a:gd name="connsiteX20" fmla="*/ 4461624 w 6075286"/>
                <a:gd name="connsiteY20" fmla="*/ 5109133 h 5109133"/>
                <a:gd name="connsiteX21" fmla="*/ 3868299 w 6075286"/>
                <a:gd name="connsiteY21" fmla="*/ 5109133 h 5109133"/>
                <a:gd name="connsiteX22" fmla="*/ 3274973 w 6075286"/>
                <a:gd name="connsiteY22" fmla="*/ 5109133 h 5109133"/>
                <a:gd name="connsiteX23" fmla="*/ 2681648 w 6075286"/>
                <a:gd name="connsiteY23" fmla="*/ 5109133 h 5109133"/>
                <a:gd name="connsiteX24" fmla="*/ 2183254 w 6075286"/>
                <a:gd name="connsiteY24" fmla="*/ 5109133 h 5109133"/>
                <a:gd name="connsiteX25" fmla="*/ 1637395 w 6075286"/>
                <a:gd name="connsiteY25" fmla="*/ 5109133 h 5109133"/>
                <a:gd name="connsiteX26" fmla="*/ 664341 w 6075286"/>
                <a:gd name="connsiteY26" fmla="*/ 5109133 h 5109133"/>
                <a:gd name="connsiteX27" fmla="*/ 0 w 6075286"/>
                <a:gd name="connsiteY27" fmla="*/ 4444792 h 5109133"/>
                <a:gd name="connsiteX28" fmla="*/ 0 w 6075286"/>
                <a:gd name="connsiteY28" fmla="*/ 3980337 h 5109133"/>
                <a:gd name="connsiteX29" fmla="*/ 0 w 6075286"/>
                <a:gd name="connsiteY29" fmla="*/ 3364663 h 5109133"/>
                <a:gd name="connsiteX30" fmla="*/ 0 w 6075286"/>
                <a:gd name="connsiteY30" fmla="*/ 2900208 h 5109133"/>
                <a:gd name="connsiteX31" fmla="*/ 0 w 6075286"/>
                <a:gd name="connsiteY31" fmla="*/ 2473557 h 5109133"/>
                <a:gd name="connsiteX32" fmla="*/ 0 w 6075286"/>
                <a:gd name="connsiteY32" fmla="*/ 1895688 h 5109133"/>
                <a:gd name="connsiteX33" fmla="*/ 0 w 6075286"/>
                <a:gd name="connsiteY33" fmla="*/ 1469037 h 5109133"/>
                <a:gd name="connsiteX34" fmla="*/ 0 w 6075286"/>
                <a:gd name="connsiteY34" fmla="*/ 664341 h 510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75286" h="5109133" fill="none" extrusionOk="0">
                  <a:moveTo>
                    <a:pt x="0" y="664341"/>
                  </a:moveTo>
                  <a:cubicBezTo>
                    <a:pt x="13602" y="244546"/>
                    <a:pt x="349754" y="34412"/>
                    <a:pt x="664341" y="0"/>
                  </a:cubicBezTo>
                  <a:cubicBezTo>
                    <a:pt x="816441" y="-46277"/>
                    <a:pt x="917665" y="56703"/>
                    <a:pt x="1162734" y="0"/>
                  </a:cubicBezTo>
                  <a:cubicBezTo>
                    <a:pt x="1407803" y="-56703"/>
                    <a:pt x="1551098" y="45870"/>
                    <a:pt x="1661128" y="0"/>
                  </a:cubicBezTo>
                  <a:cubicBezTo>
                    <a:pt x="1771158" y="-45870"/>
                    <a:pt x="2079086" y="40752"/>
                    <a:pt x="2206987" y="0"/>
                  </a:cubicBezTo>
                  <a:cubicBezTo>
                    <a:pt x="2334888" y="-40752"/>
                    <a:pt x="2629761" y="58072"/>
                    <a:pt x="2752847" y="0"/>
                  </a:cubicBezTo>
                  <a:cubicBezTo>
                    <a:pt x="2875933" y="-58072"/>
                    <a:pt x="3039669" y="2864"/>
                    <a:pt x="3251240" y="0"/>
                  </a:cubicBezTo>
                  <a:cubicBezTo>
                    <a:pt x="3462811" y="-2864"/>
                    <a:pt x="3511060" y="23984"/>
                    <a:pt x="3749634" y="0"/>
                  </a:cubicBezTo>
                  <a:cubicBezTo>
                    <a:pt x="3988208" y="-23984"/>
                    <a:pt x="4146751" y="60928"/>
                    <a:pt x="4390425" y="0"/>
                  </a:cubicBezTo>
                  <a:cubicBezTo>
                    <a:pt x="4634099" y="-60928"/>
                    <a:pt x="5126821" y="2982"/>
                    <a:pt x="5410945" y="0"/>
                  </a:cubicBezTo>
                  <a:cubicBezTo>
                    <a:pt x="5709917" y="39359"/>
                    <a:pt x="6004152" y="243849"/>
                    <a:pt x="6075286" y="664341"/>
                  </a:cubicBezTo>
                  <a:cubicBezTo>
                    <a:pt x="6079225" y="945514"/>
                    <a:pt x="6022225" y="1053496"/>
                    <a:pt x="6075286" y="1242210"/>
                  </a:cubicBezTo>
                  <a:cubicBezTo>
                    <a:pt x="6128347" y="1430924"/>
                    <a:pt x="6059370" y="1540112"/>
                    <a:pt x="6075286" y="1782274"/>
                  </a:cubicBezTo>
                  <a:cubicBezTo>
                    <a:pt x="6091202" y="2024436"/>
                    <a:pt x="6017299" y="2101387"/>
                    <a:pt x="6075286" y="2284534"/>
                  </a:cubicBezTo>
                  <a:cubicBezTo>
                    <a:pt x="6133273" y="2467681"/>
                    <a:pt x="6031832" y="2609477"/>
                    <a:pt x="6075286" y="2748990"/>
                  </a:cubicBezTo>
                  <a:cubicBezTo>
                    <a:pt x="6118740" y="2888503"/>
                    <a:pt x="6022525" y="3091302"/>
                    <a:pt x="6075286" y="3213445"/>
                  </a:cubicBezTo>
                  <a:cubicBezTo>
                    <a:pt x="6128047" y="3335588"/>
                    <a:pt x="6025901" y="3512887"/>
                    <a:pt x="6075286" y="3715705"/>
                  </a:cubicBezTo>
                  <a:cubicBezTo>
                    <a:pt x="6124671" y="3918523"/>
                    <a:pt x="6010194" y="4167153"/>
                    <a:pt x="6075286" y="4444792"/>
                  </a:cubicBezTo>
                  <a:cubicBezTo>
                    <a:pt x="6063856" y="4830518"/>
                    <a:pt x="5812372" y="5084038"/>
                    <a:pt x="5410945" y="5109133"/>
                  </a:cubicBezTo>
                  <a:cubicBezTo>
                    <a:pt x="5273898" y="5157060"/>
                    <a:pt x="5094275" y="5076356"/>
                    <a:pt x="4960018" y="5109133"/>
                  </a:cubicBezTo>
                  <a:cubicBezTo>
                    <a:pt x="4825761" y="5141910"/>
                    <a:pt x="4597668" y="5072678"/>
                    <a:pt x="4461624" y="5109133"/>
                  </a:cubicBezTo>
                  <a:cubicBezTo>
                    <a:pt x="4325580" y="5145588"/>
                    <a:pt x="4156704" y="5070820"/>
                    <a:pt x="3868299" y="5109133"/>
                  </a:cubicBezTo>
                  <a:cubicBezTo>
                    <a:pt x="3579894" y="5147446"/>
                    <a:pt x="3515322" y="5067759"/>
                    <a:pt x="3274973" y="5109133"/>
                  </a:cubicBezTo>
                  <a:cubicBezTo>
                    <a:pt x="3034624" y="5150507"/>
                    <a:pt x="2875368" y="5068461"/>
                    <a:pt x="2681648" y="5109133"/>
                  </a:cubicBezTo>
                  <a:cubicBezTo>
                    <a:pt x="2487929" y="5149805"/>
                    <a:pt x="2381415" y="5061622"/>
                    <a:pt x="2183254" y="5109133"/>
                  </a:cubicBezTo>
                  <a:cubicBezTo>
                    <a:pt x="1985093" y="5156644"/>
                    <a:pt x="1860237" y="5098974"/>
                    <a:pt x="1637395" y="5109133"/>
                  </a:cubicBezTo>
                  <a:cubicBezTo>
                    <a:pt x="1414553" y="5119292"/>
                    <a:pt x="957644" y="5083135"/>
                    <a:pt x="664341" y="5109133"/>
                  </a:cubicBezTo>
                  <a:cubicBezTo>
                    <a:pt x="225518" y="5167684"/>
                    <a:pt x="-17631" y="4789261"/>
                    <a:pt x="0" y="4444792"/>
                  </a:cubicBezTo>
                  <a:cubicBezTo>
                    <a:pt x="-37008" y="4217214"/>
                    <a:pt x="36289" y="4086046"/>
                    <a:pt x="0" y="3980337"/>
                  </a:cubicBezTo>
                  <a:cubicBezTo>
                    <a:pt x="-36289" y="3874628"/>
                    <a:pt x="62396" y="3634014"/>
                    <a:pt x="0" y="3364663"/>
                  </a:cubicBezTo>
                  <a:cubicBezTo>
                    <a:pt x="-62396" y="3095312"/>
                    <a:pt x="31388" y="3002715"/>
                    <a:pt x="0" y="2900208"/>
                  </a:cubicBezTo>
                  <a:cubicBezTo>
                    <a:pt x="-31388" y="2797701"/>
                    <a:pt x="44711" y="2668619"/>
                    <a:pt x="0" y="2473557"/>
                  </a:cubicBezTo>
                  <a:cubicBezTo>
                    <a:pt x="-44711" y="2278495"/>
                    <a:pt x="7167" y="2031001"/>
                    <a:pt x="0" y="1895688"/>
                  </a:cubicBezTo>
                  <a:cubicBezTo>
                    <a:pt x="-7167" y="1760375"/>
                    <a:pt x="28671" y="1606106"/>
                    <a:pt x="0" y="1469037"/>
                  </a:cubicBezTo>
                  <a:cubicBezTo>
                    <a:pt x="-28671" y="1331968"/>
                    <a:pt x="16845" y="840984"/>
                    <a:pt x="0" y="664341"/>
                  </a:cubicBezTo>
                  <a:close/>
                </a:path>
                <a:path w="6075286" h="5109133" stroke="0" extrusionOk="0">
                  <a:moveTo>
                    <a:pt x="0" y="664341"/>
                  </a:moveTo>
                  <a:cubicBezTo>
                    <a:pt x="-13852" y="309909"/>
                    <a:pt x="281506" y="82765"/>
                    <a:pt x="664341" y="0"/>
                  </a:cubicBezTo>
                  <a:cubicBezTo>
                    <a:pt x="995119" y="-1891"/>
                    <a:pt x="1028110" y="80075"/>
                    <a:pt x="1352599" y="0"/>
                  </a:cubicBezTo>
                  <a:cubicBezTo>
                    <a:pt x="1677088" y="-80075"/>
                    <a:pt x="1822234" y="51548"/>
                    <a:pt x="1945924" y="0"/>
                  </a:cubicBezTo>
                  <a:cubicBezTo>
                    <a:pt x="2069615" y="-51548"/>
                    <a:pt x="2285854" y="45729"/>
                    <a:pt x="2444318" y="0"/>
                  </a:cubicBezTo>
                  <a:cubicBezTo>
                    <a:pt x="2602782" y="-45729"/>
                    <a:pt x="2857795" y="9635"/>
                    <a:pt x="3037643" y="0"/>
                  </a:cubicBezTo>
                  <a:cubicBezTo>
                    <a:pt x="3217492" y="-9635"/>
                    <a:pt x="3337669" y="53734"/>
                    <a:pt x="3488570" y="0"/>
                  </a:cubicBezTo>
                  <a:cubicBezTo>
                    <a:pt x="3639471" y="-53734"/>
                    <a:pt x="3888103" y="5879"/>
                    <a:pt x="4034430" y="0"/>
                  </a:cubicBezTo>
                  <a:cubicBezTo>
                    <a:pt x="4180757" y="-5879"/>
                    <a:pt x="4348466" y="23972"/>
                    <a:pt x="4627755" y="0"/>
                  </a:cubicBezTo>
                  <a:cubicBezTo>
                    <a:pt x="4907045" y="-23972"/>
                    <a:pt x="5093879" y="7498"/>
                    <a:pt x="5410945" y="0"/>
                  </a:cubicBezTo>
                  <a:cubicBezTo>
                    <a:pt x="5774111" y="58753"/>
                    <a:pt x="6121123" y="360380"/>
                    <a:pt x="6075286" y="664341"/>
                  </a:cubicBezTo>
                  <a:cubicBezTo>
                    <a:pt x="6120326" y="885278"/>
                    <a:pt x="6014623" y="1019879"/>
                    <a:pt x="6075286" y="1204405"/>
                  </a:cubicBezTo>
                  <a:cubicBezTo>
                    <a:pt x="6135949" y="1388931"/>
                    <a:pt x="6046327" y="1636975"/>
                    <a:pt x="6075286" y="1782274"/>
                  </a:cubicBezTo>
                  <a:cubicBezTo>
                    <a:pt x="6104245" y="1927573"/>
                    <a:pt x="6040890" y="2096068"/>
                    <a:pt x="6075286" y="2284534"/>
                  </a:cubicBezTo>
                  <a:cubicBezTo>
                    <a:pt x="6109682" y="2473000"/>
                    <a:pt x="6021271" y="2648708"/>
                    <a:pt x="6075286" y="2786794"/>
                  </a:cubicBezTo>
                  <a:cubicBezTo>
                    <a:pt x="6129301" y="2924880"/>
                    <a:pt x="6009667" y="3146930"/>
                    <a:pt x="6075286" y="3402468"/>
                  </a:cubicBezTo>
                  <a:cubicBezTo>
                    <a:pt x="6140905" y="3658006"/>
                    <a:pt x="5999191" y="4229081"/>
                    <a:pt x="6075286" y="4444792"/>
                  </a:cubicBezTo>
                  <a:cubicBezTo>
                    <a:pt x="6041096" y="4749628"/>
                    <a:pt x="5746731" y="5005598"/>
                    <a:pt x="5410945" y="5109133"/>
                  </a:cubicBezTo>
                  <a:cubicBezTo>
                    <a:pt x="5205133" y="5146145"/>
                    <a:pt x="4987486" y="5107226"/>
                    <a:pt x="4865086" y="5109133"/>
                  </a:cubicBezTo>
                  <a:cubicBezTo>
                    <a:pt x="4742686" y="5111040"/>
                    <a:pt x="4566598" y="5083615"/>
                    <a:pt x="4366692" y="5109133"/>
                  </a:cubicBezTo>
                  <a:cubicBezTo>
                    <a:pt x="4166786" y="5134651"/>
                    <a:pt x="3949784" y="5072114"/>
                    <a:pt x="3725901" y="5109133"/>
                  </a:cubicBezTo>
                  <a:cubicBezTo>
                    <a:pt x="3502018" y="5146152"/>
                    <a:pt x="3325740" y="5061276"/>
                    <a:pt x="3132575" y="5109133"/>
                  </a:cubicBezTo>
                  <a:cubicBezTo>
                    <a:pt x="2939410" y="5156990"/>
                    <a:pt x="2693332" y="5062135"/>
                    <a:pt x="2491784" y="5109133"/>
                  </a:cubicBezTo>
                  <a:cubicBezTo>
                    <a:pt x="2290236" y="5156131"/>
                    <a:pt x="2110197" y="5097385"/>
                    <a:pt x="1850992" y="5109133"/>
                  </a:cubicBezTo>
                  <a:cubicBezTo>
                    <a:pt x="1591787" y="5120881"/>
                    <a:pt x="1503570" y="5090730"/>
                    <a:pt x="1305133" y="5109133"/>
                  </a:cubicBezTo>
                  <a:cubicBezTo>
                    <a:pt x="1106696" y="5127536"/>
                    <a:pt x="902110" y="5033487"/>
                    <a:pt x="664341" y="5109133"/>
                  </a:cubicBezTo>
                  <a:cubicBezTo>
                    <a:pt x="281044" y="5103783"/>
                    <a:pt x="19526" y="4830924"/>
                    <a:pt x="0" y="4444792"/>
                  </a:cubicBezTo>
                  <a:cubicBezTo>
                    <a:pt x="-54293" y="4303798"/>
                    <a:pt x="44660" y="4006536"/>
                    <a:pt x="0" y="3866923"/>
                  </a:cubicBezTo>
                  <a:cubicBezTo>
                    <a:pt x="-44660" y="3727310"/>
                    <a:pt x="45985" y="3500253"/>
                    <a:pt x="0" y="3251250"/>
                  </a:cubicBezTo>
                  <a:cubicBezTo>
                    <a:pt x="-45985" y="3002247"/>
                    <a:pt x="8980" y="2881805"/>
                    <a:pt x="0" y="2786794"/>
                  </a:cubicBezTo>
                  <a:cubicBezTo>
                    <a:pt x="-8980" y="2691783"/>
                    <a:pt x="26053" y="2450760"/>
                    <a:pt x="0" y="2208925"/>
                  </a:cubicBezTo>
                  <a:cubicBezTo>
                    <a:pt x="-26053" y="1967090"/>
                    <a:pt x="48138" y="1916469"/>
                    <a:pt x="0" y="1782274"/>
                  </a:cubicBezTo>
                  <a:cubicBezTo>
                    <a:pt x="-48138" y="1648079"/>
                    <a:pt x="37621" y="1374819"/>
                    <a:pt x="0" y="1242210"/>
                  </a:cubicBezTo>
                  <a:cubicBezTo>
                    <a:pt x="-37621" y="1109601"/>
                    <a:pt x="62884" y="808144"/>
                    <a:pt x="0" y="66434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6A4D3BF-C3AA-610B-6E02-9A99864E21F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6075286"/>
                <a:gd name="connsiteY0" fmla="*/ 664341 h 5109133"/>
                <a:gd name="connsiteX1" fmla="*/ 664341 w 6075286"/>
                <a:gd name="connsiteY1" fmla="*/ 0 h 5109133"/>
                <a:gd name="connsiteX2" fmla="*/ 1352599 w 6075286"/>
                <a:gd name="connsiteY2" fmla="*/ 0 h 5109133"/>
                <a:gd name="connsiteX3" fmla="*/ 1945924 w 6075286"/>
                <a:gd name="connsiteY3" fmla="*/ 0 h 5109133"/>
                <a:gd name="connsiteX4" fmla="*/ 2444318 w 6075286"/>
                <a:gd name="connsiteY4" fmla="*/ 0 h 5109133"/>
                <a:gd name="connsiteX5" fmla="*/ 3037643 w 6075286"/>
                <a:gd name="connsiteY5" fmla="*/ 0 h 5109133"/>
                <a:gd name="connsiteX6" fmla="*/ 3488570 w 6075286"/>
                <a:gd name="connsiteY6" fmla="*/ 0 h 5109133"/>
                <a:gd name="connsiteX7" fmla="*/ 4034430 w 6075286"/>
                <a:gd name="connsiteY7" fmla="*/ 0 h 5109133"/>
                <a:gd name="connsiteX8" fmla="*/ 4627755 w 6075286"/>
                <a:gd name="connsiteY8" fmla="*/ 0 h 5109133"/>
                <a:gd name="connsiteX9" fmla="*/ 5410945 w 6075286"/>
                <a:gd name="connsiteY9" fmla="*/ 0 h 5109133"/>
                <a:gd name="connsiteX10" fmla="*/ 6075286 w 6075286"/>
                <a:gd name="connsiteY10" fmla="*/ 664341 h 5109133"/>
                <a:gd name="connsiteX11" fmla="*/ 6075286 w 6075286"/>
                <a:gd name="connsiteY11" fmla="*/ 1204405 h 5109133"/>
                <a:gd name="connsiteX12" fmla="*/ 6075286 w 6075286"/>
                <a:gd name="connsiteY12" fmla="*/ 1782274 h 5109133"/>
                <a:gd name="connsiteX13" fmla="*/ 6075286 w 6075286"/>
                <a:gd name="connsiteY13" fmla="*/ 2284534 h 5109133"/>
                <a:gd name="connsiteX14" fmla="*/ 6075286 w 6075286"/>
                <a:gd name="connsiteY14" fmla="*/ 2786794 h 5109133"/>
                <a:gd name="connsiteX15" fmla="*/ 6075286 w 6075286"/>
                <a:gd name="connsiteY15" fmla="*/ 3402468 h 5109133"/>
                <a:gd name="connsiteX16" fmla="*/ 6075286 w 6075286"/>
                <a:gd name="connsiteY16" fmla="*/ 4444792 h 5109133"/>
                <a:gd name="connsiteX17" fmla="*/ 5410945 w 6075286"/>
                <a:gd name="connsiteY17" fmla="*/ 5109133 h 5109133"/>
                <a:gd name="connsiteX18" fmla="*/ 4865086 w 6075286"/>
                <a:gd name="connsiteY18" fmla="*/ 5109133 h 5109133"/>
                <a:gd name="connsiteX19" fmla="*/ 4366692 w 6075286"/>
                <a:gd name="connsiteY19" fmla="*/ 5109133 h 5109133"/>
                <a:gd name="connsiteX20" fmla="*/ 3725901 w 6075286"/>
                <a:gd name="connsiteY20" fmla="*/ 5109133 h 5109133"/>
                <a:gd name="connsiteX21" fmla="*/ 3132575 w 6075286"/>
                <a:gd name="connsiteY21" fmla="*/ 5109133 h 5109133"/>
                <a:gd name="connsiteX22" fmla="*/ 2491784 w 6075286"/>
                <a:gd name="connsiteY22" fmla="*/ 5109133 h 5109133"/>
                <a:gd name="connsiteX23" fmla="*/ 1850992 w 6075286"/>
                <a:gd name="connsiteY23" fmla="*/ 5109133 h 5109133"/>
                <a:gd name="connsiteX24" fmla="*/ 1305133 w 6075286"/>
                <a:gd name="connsiteY24" fmla="*/ 5109133 h 5109133"/>
                <a:gd name="connsiteX25" fmla="*/ 664341 w 6075286"/>
                <a:gd name="connsiteY25" fmla="*/ 5109133 h 5109133"/>
                <a:gd name="connsiteX26" fmla="*/ 0 w 6075286"/>
                <a:gd name="connsiteY26" fmla="*/ 4444792 h 5109133"/>
                <a:gd name="connsiteX27" fmla="*/ 0 w 6075286"/>
                <a:gd name="connsiteY27" fmla="*/ 3866923 h 5109133"/>
                <a:gd name="connsiteX28" fmla="*/ 0 w 6075286"/>
                <a:gd name="connsiteY28" fmla="*/ 3251250 h 5109133"/>
                <a:gd name="connsiteX29" fmla="*/ 0 w 6075286"/>
                <a:gd name="connsiteY29" fmla="*/ 2786794 h 5109133"/>
                <a:gd name="connsiteX30" fmla="*/ 0 w 6075286"/>
                <a:gd name="connsiteY30" fmla="*/ 2208925 h 5109133"/>
                <a:gd name="connsiteX31" fmla="*/ 0 w 6075286"/>
                <a:gd name="connsiteY31" fmla="*/ 1782274 h 5109133"/>
                <a:gd name="connsiteX32" fmla="*/ 0 w 6075286"/>
                <a:gd name="connsiteY32" fmla="*/ 1242210 h 5109133"/>
                <a:gd name="connsiteX33" fmla="*/ 0 w 6075286"/>
                <a:gd name="connsiteY33" fmla="*/ 664341 h 510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5286" h="5109133" extrusionOk="0">
                  <a:moveTo>
                    <a:pt x="0" y="664341"/>
                  </a:moveTo>
                  <a:cubicBezTo>
                    <a:pt x="-13852" y="309909"/>
                    <a:pt x="281506" y="82765"/>
                    <a:pt x="664341" y="0"/>
                  </a:cubicBezTo>
                  <a:cubicBezTo>
                    <a:pt x="995119" y="-1891"/>
                    <a:pt x="1028110" y="80075"/>
                    <a:pt x="1352599" y="0"/>
                  </a:cubicBezTo>
                  <a:cubicBezTo>
                    <a:pt x="1677088" y="-80075"/>
                    <a:pt x="1822234" y="51548"/>
                    <a:pt x="1945924" y="0"/>
                  </a:cubicBezTo>
                  <a:cubicBezTo>
                    <a:pt x="2069615" y="-51548"/>
                    <a:pt x="2285854" y="45729"/>
                    <a:pt x="2444318" y="0"/>
                  </a:cubicBezTo>
                  <a:cubicBezTo>
                    <a:pt x="2602782" y="-45729"/>
                    <a:pt x="2857795" y="9635"/>
                    <a:pt x="3037643" y="0"/>
                  </a:cubicBezTo>
                  <a:cubicBezTo>
                    <a:pt x="3217492" y="-9635"/>
                    <a:pt x="3337669" y="53734"/>
                    <a:pt x="3488570" y="0"/>
                  </a:cubicBezTo>
                  <a:cubicBezTo>
                    <a:pt x="3639471" y="-53734"/>
                    <a:pt x="3888103" y="5879"/>
                    <a:pt x="4034430" y="0"/>
                  </a:cubicBezTo>
                  <a:cubicBezTo>
                    <a:pt x="4180757" y="-5879"/>
                    <a:pt x="4348466" y="23972"/>
                    <a:pt x="4627755" y="0"/>
                  </a:cubicBezTo>
                  <a:cubicBezTo>
                    <a:pt x="4907045" y="-23972"/>
                    <a:pt x="5093879" y="7498"/>
                    <a:pt x="5410945" y="0"/>
                  </a:cubicBezTo>
                  <a:cubicBezTo>
                    <a:pt x="5774111" y="58753"/>
                    <a:pt x="6121123" y="360380"/>
                    <a:pt x="6075286" y="664341"/>
                  </a:cubicBezTo>
                  <a:cubicBezTo>
                    <a:pt x="6120326" y="885278"/>
                    <a:pt x="6014623" y="1019879"/>
                    <a:pt x="6075286" y="1204405"/>
                  </a:cubicBezTo>
                  <a:cubicBezTo>
                    <a:pt x="6135949" y="1388931"/>
                    <a:pt x="6046327" y="1636975"/>
                    <a:pt x="6075286" y="1782274"/>
                  </a:cubicBezTo>
                  <a:cubicBezTo>
                    <a:pt x="6104245" y="1927573"/>
                    <a:pt x="6040890" y="2096068"/>
                    <a:pt x="6075286" y="2284534"/>
                  </a:cubicBezTo>
                  <a:cubicBezTo>
                    <a:pt x="6109682" y="2473000"/>
                    <a:pt x="6021271" y="2648708"/>
                    <a:pt x="6075286" y="2786794"/>
                  </a:cubicBezTo>
                  <a:cubicBezTo>
                    <a:pt x="6129301" y="2924880"/>
                    <a:pt x="6009667" y="3146930"/>
                    <a:pt x="6075286" y="3402468"/>
                  </a:cubicBezTo>
                  <a:cubicBezTo>
                    <a:pt x="6140905" y="3658006"/>
                    <a:pt x="5999191" y="4229081"/>
                    <a:pt x="6075286" y="4444792"/>
                  </a:cubicBezTo>
                  <a:cubicBezTo>
                    <a:pt x="6041096" y="4749628"/>
                    <a:pt x="5746731" y="5005598"/>
                    <a:pt x="5410945" y="5109133"/>
                  </a:cubicBezTo>
                  <a:cubicBezTo>
                    <a:pt x="5205133" y="5146145"/>
                    <a:pt x="4987486" y="5107226"/>
                    <a:pt x="4865086" y="5109133"/>
                  </a:cubicBezTo>
                  <a:cubicBezTo>
                    <a:pt x="4742686" y="5111040"/>
                    <a:pt x="4566598" y="5083615"/>
                    <a:pt x="4366692" y="5109133"/>
                  </a:cubicBezTo>
                  <a:cubicBezTo>
                    <a:pt x="4166786" y="5134651"/>
                    <a:pt x="3949784" y="5072114"/>
                    <a:pt x="3725901" y="5109133"/>
                  </a:cubicBezTo>
                  <a:cubicBezTo>
                    <a:pt x="3502018" y="5146152"/>
                    <a:pt x="3325740" y="5061276"/>
                    <a:pt x="3132575" y="5109133"/>
                  </a:cubicBezTo>
                  <a:cubicBezTo>
                    <a:pt x="2939410" y="5156990"/>
                    <a:pt x="2693332" y="5062135"/>
                    <a:pt x="2491784" y="5109133"/>
                  </a:cubicBezTo>
                  <a:cubicBezTo>
                    <a:pt x="2290236" y="5156131"/>
                    <a:pt x="2110197" y="5097385"/>
                    <a:pt x="1850992" y="5109133"/>
                  </a:cubicBezTo>
                  <a:cubicBezTo>
                    <a:pt x="1591787" y="5120881"/>
                    <a:pt x="1503570" y="5090730"/>
                    <a:pt x="1305133" y="5109133"/>
                  </a:cubicBezTo>
                  <a:cubicBezTo>
                    <a:pt x="1106696" y="5127536"/>
                    <a:pt x="902110" y="5033487"/>
                    <a:pt x="664341" y="5109133"/>
                  </a:cubicBezTo>
                  <a:cubicBezTo>
                    <a:pt x="281044" y="5103783"/>
                    <a:pt x="19526" y="4830924"/>
                    <a:pt x="0" y="4444792"/>
                  </a:cubicBezTo>
                  <a:cubicBezTo>
                    <a:pt x="-54293" y="4303798"/>
                    <a:pt x="44660" y="4006536"/>
                    <a:pt x="0" y="3866923"/>
                  </a:cubicBezTo>
                  <a:cubicBezTo>
                    <a:pt x="-44660" y="3727310"/>
                    <a:pt x="45985" y="3500253"/>
                    <a:pt x="0" y="3251250"/>
                  </a:cubicBezTo>
                  <a:cubicBezTo>
                    <a:pt x="-45985" y="3002247"/>
                    <a:pt x="8980" y="2881805"/>
                    <a:pt x="0" y="2786794"/>
                  </a:cubicBezTo>
                  <a:cubicBezTo>
                    <a:pt x="-8980" y="2691783"/>
                    <a:pt x="26053" y="2450760"/>
                    <a:pt x="0" y="2208925"/>
                  </a:cubicBezTo>
                  <a:cubicBezTo>
                    <a:pt x="-26053" y="1967090"/>
                    <a:pt x="48138" y="1916469"/>
                    <a:pt x="0" y="1782274"/>
                  </a:cubicBezTo>
                  <a:cubicBezTo>
                    <a:pt x="-48138" y="1648079"/>
                    <a:pt x="37621" y="1374819"/>
                    <a:pt x="0" y="1242210"/>
                  </a:cubicBezTo>
                  <a:cubicBezTo>
                    <a:pt x="-37621" y="1109601"/>
                    <a:pt x="62884" y="808144"/>
                    <a:pt x="0" y="664341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4CE4924-2EE4-730B-04B3-5174B6195158}"/>
              </a:ext>
            </a:extLst>
          </p:cNvPr>
          <p:cNvSpPr txBox="1"/>
          <p:nvPr/>
        </p:nvSpPr>
        <p:spPr>
          <a:xfrm>
            <a:off x="6195052" y="1398150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Nam?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AF8BD-C8A2-3689-70FC-120978FE46DD}"/>
              </a:ext>
            </a:extLst>
          </p:cNvPr>
          <p:cNvSpPr txBox="1"/>
          <p:nvPr/>
        </p:nvSpPr>
        <p:spPr>
          <a:xfrm>
            <a:off x="6203358" y="2286185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Tên cuốn sách được giới thiệu trong phiếu đọc sách là gì?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9A7EEC-C2EE-9CBE-05F2-DD1168F2D16E}"/>
              </a:ext>
            </a:extLst>
          </p:cNvPr>
          <p:cNvSpPr txBox="1"/>
          <p:nvPr/>
        </p:nvSpPr>
        <p:spPr>
          <a:xfrm>
            <a:off x="6203358" y="3152801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Cuốn sách của tác giả nào? Được xuất bản ở đâu?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3ECD1-CDB6-71CE-E768-35AA62C6D5A6}"/>
              </a:ext>
            </a:extLst>
          </p:cNvPr>
          <p:cNvSpPr txBox="1"/>
          <p:nvPr/>
        </p:nvSpPr>
        <p:spPr>
          <a:xfrm>
            <a:off x="6203358" y="4133395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 Nam thích nhất trong cuốn sách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6A50F6-286C-A0D5-6848-D54BF1F5F5AF}"/>
              </a:ext>
            </a:extLst>
          </p:cNvPr>
          <p:cNvSpPr txBox="1"/>
          <p:nvPr/>
        </p:nvSpPr>
        <p:spPr>
          <a:xfrm>
            <a:off x="6203358" y="5007212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Theo em, phiếu đọc sách dùng để làm gì?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892000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E8DD"/>
            </a:gs>
            <a:gs pos="74000">
              <a:schemeClr val="accent2">
                <a:lumMod val="40000"/>
                <a:lumOff val="60000"/>
              </a:schemeClr>
            </a:gs>
            <a:gs pos="40000">
              <a:srgbClr val="FFB053"/>
            </a:gs>
            <a:gs pos="100000">
              <a:srgbClr val="FCE8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497" y="314325"/>
            <a:ext cx="11546064" cy="6394578"/>
          </a:xfrm>
          <a:custGeom>
            <a:avLst/>
            <a:gdLst>
              <a:gd name="connsiteX0" fmla="*/ 0 w 11027391"/>
              <a:gd name="connsiteY0" fmla="*/ 941714 h 5650173"/>
              <a:gd name="connsiteX1" fmla="*/ 941714 w 11027391"/>
              <a:gd name="connsiteY1" fmla="*/ 0 h 5650173"/>
              <a:gd name="connsiteX2" fmla="*/ 10085677 w 11027391"/>
              <a:gd name="connsiteY2" fmla="*/ 0 h 5650173"/>
              <a:gd name="connsiteX3" fmla="*/ 11027391 w 11027391"/>
              <a:gd name="connsiteY3" fmla="*/ 941714 h 5650173"/>
              <a:gd name="connsiteX4" fmla="*/ 11027391 w 11027391"/>
              <a:gd name="connsiteY4" fmla="*/ 4708459 h 5650173"/>
              <a:gd name="connsiteX5" fmla="*/ 10085677 w 11027391"/>
              <a:gd name="connsiteY5" fmla="*/ 5650173 h 5650173"/>
              <a:gd name="connsiteX6" fmla="*/ 941714 w 11027391"/>
              <a:gd name="connsiteY6" fmla="*/ 5650173 h 5650173"/>
              <a:gd name="connsiteX7" fmla="*/ 0 w 11027391"/>
              <a:gd name="connsiteY7" fmla="*/ 4708459 h 5650173"/>
              <a:gd name="connsiteX8" fmla="*/ 0 w 11027391"/>
              <a:gd name="connsiteY8" fmla="*/ 941714 h 5650173"/>
              <a:gd name="connsiteX0" fmla="*/ 0 w 11027391"/>
              <a:gd name="connsiteY0" fmla="*/ 1187373 h 5895832"/>
              <a:gd name="connsiteX1" fmla="*/ 941714 w 11027391"/>
              <a:gd name="connsiteY1" fmla="*/ 245659 h 5895832"/>
              <a:gd name="connsiteX2" fmla="*/ 3944203 w 11027391"/>
              <a:gd name="connsiteY2" fmla="*/ 0 h 5895832"/>
              <a:gd name="connsiteX3" fmla="*/ 10085677 w 11027391"/>
              <a:gd name="connsiteY3" fmla="*/ 245659 h 5895832"/>
              <a:gd name="connsiteX4" fmla="*/ 11027391 w 11027391"/>
              <a:gd name="connsiteY4" fmla="*/ 1187373 h 5895832"/>
              <a:gd name="connsiteX5" fmla="*/ 11027391 w 11027391"/>
              <a:gd name="connsiteY5" fmla="*/ 4954118 h 5895832"/>
              <a:gd name="connsiteX6" fmla="*/ 10085677 w 11027391"/>
              <a:gd name="connsiteY6" fmla="*/ 5895832 h 5895832"/>
              <a:gd name="connsiteX7" fmla="*/ 941714 w 11027391"/>
              <a:gd name="connsiteY7" fmla="*/ 5895832 h 5895832"/>
              <a:gd name="connsiteX8" fmla="*/ 0 w 11027391"/>
              <a:gd name="connsiteY8" fmla="*/ 4954118 h 5895832"/>
              <a:gd name="connsiteX9" fmla="*/ 0 w 11027391"/>
              <a:gd name="connsiteY9" fmla="*/ 1187373 h 5895832"/>
              <a:gd name="connsiteX0" fmla="*/ 0 w 11027391"/>
              <a:gd name="connsiteY0" fmla="*/ 1187373 h 6141552"/>
              <a:gd name="connsiteX1" fmla="*/ 941714 w 11027391"/>
              <a:gd name="connsiteY1" fmla="*/ 245659 h 6141552"/>
              <a:gd name="connsiteX2" fmla="*/ 3944203 w 11027391"/>
              <a:gd name="connsiteY2" fmla="*/ 0 h 6141552"/>
              <a:gd name="connsiteX3" fmla="*/ 10085677 w 11027391"/>
              <a:gd name="connsiteY3" fmla="*/ 245659 h 6141552"/>
              <a:gd name="connsiteX4" fmla="*/ 11027391 w 11027391"/>
              <a:gd name="connsiteY4" fmla="*/ 1187373 h 6141552"/>
              <a:gd name="connsiteX5" fmla="*/ 11027391 w 11027391"/>
              <a:gd name="connsiteY5" fmla="*/ 4954118 h 6141552"/>
              <a:gd name="connsiteX6" fmla="*/ 10085677 w 11027391"/>
              <a:gd name="connsiteY6" fmla="*/ 5895832 h 6141552"/>
              <a:gd name="connsiteX7" fmla="*/ 5540991 w 11027391"/>
              <a:gd name="connsiteY7" fmla="*/ 6141492 h 6141552"/>
              <a:gd name="connsiteX8" fmla="*/ 941714 w 11027391"/>
              <a:gd name="connsiteY8" fmla="*/ 5895832 h 6141552"/>
              <a:gd name="connsiteX9" fmla="*/ 0 w 11027391"/>
              <a:gd name="connsiteY9" fmla="*/ 4954118 h 6141552"/>
              <a:gd name="connsiteX10" fmla="*/ 0 w 11027391"/>
              <a:gd name="connsiteY10" fmla="*/ 1187373 h 6141552"/>
              <a:gd name="connsiteX0" fmla="*/ 0 w 11286756"/>
              <a:gd name="connsiteY0" fmla="*/ 1187373 h 6141552"/>
              <a:gd name="connsiteX1" fmla="*/ 941714 w 11286756"/>
              <a:gd name="connsiteY1" fmla="*/ 245659 h 6141552"/>
              <a:gd name="connsiteX2" fmla="*/ 3944203 w 11286756"/>
              <a:gd name="connsiteY2" fmla="*/ 0 h 6141552"/>
              <a:gd name="connsiteX3" fmla="*/ 10085677 w 11286756"/>
              <a:gd name="connsiteY3" fmla="*/ 245659 h 6141552"/>
              <a:gd name="connsiteX4" fmla="*/ 11027391 w 11286756"/>
              <a:gd name="connsiteY4" fmla="*/ 1187373 h 6141552"/>
              <a:gd name="connsiteX5" fmla="*/ 11286699 w 11286756"/>
              <a:gd name="connsiteY5" fmla="*/ 2661313 h 6141552"/>
              <a:gd name="connsiteX6" fmla="*/ 11027391 w 11286756"/>
              <a:gd name="connsiteY6" fmla="*/ 4954118 h 6141552"/>
              <a:gd name="connsiteX7" fmla="*/ 10085677 w 11286756"/>
              <a:gd name="connsiteY7" fmla="*/ 5895832 h 6141552"/>
              <a:gd name="connsiteX8" fmla="*/ 5540991 w 11286756"/>
              <a:gd name="connsiteY8" fmla="*/ 6141492 h 6141552"/>
              <a:gd name="connsiteX9" fmla="*/ 941714 w 11286756"/>
              <a:gd name="connsiteY9" fmla="*/ 5895832 h 6141552"/>
              <a:gd name="connsiteX10" fmla="*/ 0 w 11286756"/>
              <a:gd name="connsiteY10" fmla="*/ 4954118 h 6141552"/>
              <a:gd name="connsiteX11" fmla="*/ 0 w 11286756"/>
              <a:gd name="connsiteY11" fmla="*/ 1187373 h 6141552"/>
              <a:gd name="connsiteX0" fmla="*/ 259308 w 11546064"/>
              <a:gd name="connsiteY0" fmla="*/ 1187373 h 6141552"/>
              <a:gd name="connsiteX1" fmla="*/ 1201022 w 11546064"/>
              <a:gd name="connsiteY1" fmla="*/ 245659 h 6141552"/>
              <a:gd name="connsiteX2" fmla="*/ 4203511 w 11546064"/>
              <a:gd name="connsiteY2" fmla="*/ 0 h 6141552"/>
              <a:gd name="connsiteX3" fmla="*/ 10344985 w 11546064"/>
              <a:gd name="connsiteY3" fmla="*/ 245659 h 6141552"/>
              <a:gd name="connsiteX4" fmla="*/ 11286699 w 11546064"/>
              <a:gd name="connsiteY4" fmla="*/ 1187373 h 6141552"/>
              <a:gd name="connsiteX5" fmla="*/ 11546007 w 11546064"/>
              <a:gd name="connsiteY5" fmla="*/ 2661313 h 6141552"/>
              <a:gd name="connsiteX6" fmla="*/ 11286699 w 11546064"/>
              <a:gd name="connsiteY6" fmla="*/ 4954118 h 6141552"/>
              <a:gd name="connsiteX7" fmla="*/ 10344985 w 11546064"/>
              <a:gd name="connsiteY7" fmla="*/ 5895832 h 6141552"/>
              <a:gd name="connsiteX8" fmla="*/ 5800299 w 11546064"/>
              <a:gd name="connsiteY8" fmla="*/ 6141492 h 6141552"/>
              <a:gd name="connsiteX9" fmla="*/ 1201022 w 11546064"/>
              <a:gd name="connsiteY9" fmla="*/ 5895832 h 6141552"/>
              <a:gd name="connsiteX10" fmla="*/ 259308 w 11546064"/>
              <a:gd name="connsiteY10" fmla="*/ 4954118 h 6141552"/>
              <a:gd name="connsiteX11" fmla="*/ 0 w 11546064"/>
              <a:gd name="connsiteY11" fmla="*/ 2934268 h 6141552"/>
              <a:gd name="connsiteX12" fmla="*/ 259308 w 11546064"/>
              <a:gd name="connsiteY12" fmla="*/ 1187373 h 614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6064" h="6141552">
                <a:moveTo>
                  <a:pt x="259308" y="1187373"/>
                </a:moveTo>
                <a:cubicBezTo>
                  <a:pt x="259308" y="667279"/>
                  <a:pt x="680928" y="245659"/>
                  <a:pt x="1201022" y="245659"/>
                </a:cubicBezTo>
                <a:cubicBezTo>
                  <a:pt x="2188204" y="241110"/>
                  <a:pt x="3216329" y="4549"/>
                  <a:pt x="4203511" y="0"/>
                </a:cubicBezTo>
                <a:cubicBezTo>
                  <a:pt x="6264317" y="4549"/>
                  <a:pt x="8284179" y="241110"/>
                  <a:pt x="10344985" y="245659"/>
                </a:cubicBezTo>
                <a:cubicBezTo>
                  <a:pt x="10865079" y="245659"/>
                  <a:pt x="11286699" y="667279"/>
                  <a:pt x="11286699" y="1187373"/>
                </a:cubicBezTo>
                <a:cubicBezTo>
                  <a:pt x="11282150" y="1633194"/>
                  <a:pt x="11550556" y="2215492"/>
                  <a:pt x="11546007" y="2661313"/>
                </a:cubicBezTo>
                <a:lnTo>
                  <a:pt x="11286699" y="4954118"/>
                </a:lnTo>
                <a:cubicBezTo>
                  <a:pt x="11286699" y="5474212"/>
                  <a:pt x="10865079" y="5895832"/>
                  <a:pt x="10344985" y="5895832"/>
                </a:cubicBezTo>
                <a:cubicBezTo>
                  <a:pt x="8825541" y="5891283"/>
                  <a:pt x="7319743" y="6146041"/>
                  <a:pt x="5800299" y="6141492"/>
                </a:cubicBezTo>
                <a:lnTo>
                  <a:pt x="1201022" y="5895832"/>
                </a:lnTo>
                <a:cubicBezTo>
                  <a:pt x="680928" y="5895832"/>
                  <a:pt x="259308" y="5474212"/>
                  <a:pt x="259308" y="4954118"/>
                </a:cubicBezTo>
                <a:cubicBezTo>
                  <a:pt x="250209" y="4276285"/>
                  <a:pt x="9099" y="3612101"/>
                  <a:pt x="0" y="2934268"/>
                </a:cubicBezTo>
                <a:lnTo>
                  <a:pt x="259308" y="11873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0" descr="Mục này có hình ảnh của: ">
            <a:extLst>
              <a:ext uri="{FF2B5EF4-FFF2-40B4-BE49-F238E27FC236}">
                <a16:creationId xmlns:a16="http://schemas.microsoft.com/office/drawing/2014/main" id="{77CFB543-B86C-5F11-E05D-59F16CAA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9E5CA-176D-050C-66BC-C5F09F71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81" t="21875" r="23499" b="30989"/>
          <a:stretch/>
        </p:blipFill>
        <p:spPr>
          <a:xfrm>
            <a:off x="428624" y="2506043"/>
            <a:ext cx="5286375" cy="25790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2FC2E-7B63-6CD7-113F-27F26A190F8F}"/>
              </a:ext>
            </a:extLst>
          </p:cNvPr>
          <p:cNvGrpSpPr/>
          <p:nvPr/>
        </p:nvGrpSpPr>
        <p:grpSpPr>
          <a:xfrm>
            <a:off x="6096000" y="1188440"/>
            <a:ext cx="5984240" cy="5171720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384E24-7FDD-42E0-F43A-13CE0BF3C7FA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AE45E8D-C1E7-6671-3191-6BAC3593DC26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D2F591-E9FB-F183-7BC0-5D0DE0F37EE4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2963A8F-2F85-BB21-7029-6306B0A8B943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9C57DEE-8F06-85F1-3815-2D57629215AF}"/>
              </a:ext>
            </a:extLst>
          </p:cNvPr>
          <p:cNvSpPr txBox="1"/>
          <p:nvPr/>
        </p:nvSpPr>
        <p:spPr>
          <a:xfrm>
            <a:off x="6195052" y="1398150"/>
            <a:ext cx="5608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Blip>
                <a:blip r:embed="rId6"/>
              </a:buBlip>
            </a:pPr>
            <a:r>
              <a:rPr 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Trong phiếu đọc sách của bạn Nam có những nội dung: ngày mượn sách, tên sách, tên tác giả, điều em thích nhất.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DF2873-C777-59FF-3666-E3F5BAC95182}"/>
              </a:ext>
            </a:extLst>
          </p:cNvPr>
          <p:cNvSpPr txBox="1"/>
          <p:nvPr/>
        </p:nvSpPr>
        <p:spPr>
          <a:xfrm>
            <a:off x="6192386" y="3049342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Blip>
                <a:blip r:embed="rId6"/>
              </a:buBlip>
            </a:pPr>
            <a:r>
              <a:rPr 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Tên cuốn sách là </a:t>
            </a: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Cái Tết của mèo con</a:t>
            </a: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, tác giả là Nguyễn Đình Thi.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ADA290-E030-B776-3D41-E22703CE8FA3}"/>
              </a:ext>
            </a:extLst>
          </p:cNvPr>
          <p:cNvSpPr txBox="1"/>
          <p:nvPr/>
        </p:nvSpPr>
        <p:spPr>
          <a:xfrm>
            <a:off x="6264915" y="3947494"/>
            <a:ext cx="560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Blip>
                <a:blip r:embed="rId6"/>
              </a:buBlip>
            </a:pPr>
            <a:r>
              <a:rPr 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Điều Nam thích nhất là mèo con rất dũng cảm.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CBFD3D-C1F1-0FA4-D1CA-FF41E9F89D0A}"/>
              </a:ext>
            </a:extLst>
          </p:cNvPr>
          <p:cNvSpPr txBox="1"/>
          <p:nvPr/>
        </p:nvSpPr>
        <p:spPr>
          <a:xfrm>
            <a:off x="6332200" y="4860023"/>
            <a:ext cx="5608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Blip>
                <a:blip r:embed="rId6"/>
              </a:buBlip>
            </a:pPr>
            <a:r>
              <a:rPr lang="vi-VN" sz="2400" b="1">
                <a:solidFill>
                  <a:srgbClr val="000000"/>
                </a:solidFill>
                <a:cs typeface="Arial" panose="020B0604020202020204" pitchFamily="34" charset="0"/>
              </a:rPr>
              <a:t>Phiếu đọc sách giúp em ghi  lại những thông tin hữu ích về cuốn sách mà mình đã đọc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C36D80-4BFE-4F34-AD49-3832F929B74A}"/>
              </a:ext>
            </a:extLst>
          </p:cNvPr>
          <p:cNvSpPr txBox="1"/>
          <p:nvPr/>
        </p:nvSpPr>
        <p:spPr>
          <a:xfrm>
            <a:off x="1303932" y="165696"/>
            <a:ext cx="995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35FD7A-CBD0-4E35-816F-815121036A50}"/>
              </a:ext>
            </a:extLst>
          </p:cNvPr>
          <p:cNvGrpSpPr/>
          <p:nvPr/>
        </p:nvGrpSpPr>
        <p:grpSpPr>
          <a:xfrm>
            <a:off x="3334192" y="1835324"/>
            <a:ext cx="7669088" cy="4362275"/>
            <a:chOff x="775055" y="1847920"/>
            <a:chExt cx="6311177" cy="33717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CD983F-79CB-4E76-B374-798A8B723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1009" b="24905"/>
            <a:stretch/>
          </p:blipFill>
          <p:spPr>
            <a:xfrm>
              <a:off x="775055" y="1847920"/>
              <a:ext cx="5615914" cy="33717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C7CD61-8653-4DAC-A27C-6D164BD69D2B}"/>
                </a:ext>
              </a:extLst>
            </p:cNvPr>
            <p:cNvSpPr txBox="1"/>
            <p:nvPr/>
          </p:nvSpPr>
          <p:spPr>
            <a:xfrm>
              <a:off x="2398118" y="2137042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HP001 4 hàng" panose="020B0603050302020204" pitchFamily="34" charset="0"/>
                </a:rPr>
                <a:t>Ph</a:t>
              </a:r>
              <a:r>
                <a:rPr lang="el-GR" sz="2800" b="1" dirty="0">
                  <a:latin typeface="HP001 4 hàng" panose="020B0603050302020204" pitchFamily="34" charset="0"/>
                </a:rPr>
                <a:t>Η</a:t>
              </a:r>
              <a:r>
                <a:rPr lang="en-US" sz="2800" b="1" dirty="0" err="1">
                  <a:latin typeface="HP001 4 hàng" panose="020B0603050302020204" pitchFamily="34" charset="0"/>
                </a:rPr>
                <a:t>Ğu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đǌ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sá</a:t>
              </a:r>
              <a:r>
                <a:rPr lang="el-GR" sz="2800" b="1" dirty="0">
                  <a:latin typeface="HP001 4 hàng" panose="020B0603050302020204" pitchFamily="34" charset="0"/>
                </a:rPr>
                <a:t>ε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0D750A-20C0-4A43-BFF9-E5BE166C770F}"/>
                </a:ext>
              </a:extLst>
            </p:cNvPr>
            <p:cNvSpPr txBox="1"/>
            <p:nvPr/>
          </p:nvSpPr>
          <p:spPr>
            <a:xfrm>
              <a:off x="1238955" y="2710750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HP001 4 hàng" panose="020B0603050302020204" pitchFamily="34" charset="0"/>
                </a:rPr>
                <a:t>Ngày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BE22D5-7092-42C0-85B3-7A437C1A86EA}"/>
                </a:ext>
              </a:extLst>
            </p:cNvPr>
            <p:cNvSpPr txBox="1"/>
            <p:nvPr/>
          </p:nvSpPr>
          <p:spPr>
            <a:xfrm>
              <a:off x="1238955" y="3269516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HP001 4 hàng" panose="020B0603050302020204" pitchFamily="34" charset="0"/>
                </a:rPr>
                <a:t>Tên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sá</a:t>
              </a:r>
              <a:r>
                <a:rPr lang="el-GR" sz="2800" b="1" dirty="0">
                  <a:latin typeface="HP001 4 hàng" panose="020B0603050302020204" pitchFamily="34" charset="0"/>
                </a:rPr>
                <a:t>ε: 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836D8A-5E6A-484D-B42D-0B64956330F3}"/>
                </a:ext>
              </a:extLst>
            </p:cNvPr>
            <p:cNvSpPr txBox="1"/>
            <p:nvPr/>
          </p:nvSpPr>
          <p:spPr>
            <a:xfrm>
              <a:off x="1238955" y="3835189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HP001 4 hàng" panose="020B0603050302020204" pitchFamily="34" charset="0"/>
                </a:rPr>
                <a:t>Tên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Ǉác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giả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8344C8-868D-4D2E-B5E0-D6CFC0A64124}"/>
                </a:ext>
              </a:extLst>
            </p:cNvPr>
            <p:cNvSpPr txBox="1"/>
            <p:nvPr/>
          </p:nvSpPr>
          <p:spPr>
            <a:xfrm>
              <a:off x="1238955" y="4400863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HP001 4 hàng" panose="020B0603050302020204" pitchFamily="34" charset="0"/>
                </a:rPr>
                <a:t>Đ</a:t>
              </a:r>
              <a:r>
                <a:rPr lang="el-GR" sz="2800" b="1" dirty="0">
                  <a:latin typeface="HP001 4 hàng" panose="020B0603050302020204" pitchFamily="34" charset="0"/>
                </a:rPr>
                <a:t>Ηϛ</a:t>
              </a:r>
              <a:r>
                <a:rPr lang="en-US" sz="2800" b="1" dirty="0">
                  <a:latin typeface="HP001 4 hàng" panose="020B0603050302020204" pitchFamily="34" charset="0"/>
                </a:rPr>
                <a:t>u </a:t>
              </a:r>
              <a:r>
                <a:rPr lang="en-US" sz="2800" b="1" dirty="0" err="1">
                  <a:latin typeface="HP001 4 hàng" panose="020B0603050302020204" pitchFamily="34" charset="0"/>
                </a:rPr>
                <a:t>em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l-GR" sz="2800" b="1" dirty="0">
                  <a:latin typeface="HP001 4 hàng" panose="020B0603050302020204" pitchFamily="34" charset="0"/>
                </a:rPr>
                <a:t>κ</a:t>
              </a:r>
              <a:r>
                <a:rPr lang="en-US" sz="2800" b="1" dirty="0">
                  <a:latin typeface="HP001 4 hàng" panose="020B0603050302020204" pitchFamily="34" charset="0"/>
                </a:rPr>
                <a:t>í</a:t>
              </a:r>
              <a:r>
                <a:rPr lang="el-GR" sz="2800" b="1" dirty="0">
                  <a:latin typeface="HP001 4 hàng" panose="020B0603050302020204" pitchFamily="34" charset="0"/>
                </a:rPr>
                <a:t>ε η</a:t>
              </a:r>
              <a:r>
                <a:rPr lang="en-US" sz="2800" b="1" dirty="0" err="1">
                  <a:latin typeface="HP001 4 hàng" panose="020B0603050302020204" pitchFamily="34" charset="0"/>
                </a:rPr>
                <a:t>ất</a:t>
              </a:r>
              <a:r>
                <a:rPr lang="en-US" sz="2800" b="1" dirty="0">
                  <a:latin typeface="HP001 4 hàng" panose="020B0603050302020204" pitchFamily="34" charset="0"/>
                </a:rPr>
                <a:t>: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272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B7CAA-11BB-CBB2-31BF-F387A689A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36906"/>
      </p:ext>
    </p:extLst>
  </p:cSld>
  <p:clrMapOvr>
    <a:masterClrMapping/>
  </p:clrMapOvr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225</Words>
  <Application>Microsoft Office PowerPoint</Application>
  <PresentationFormat>Widescreen</PresentationFormat>
  <Paragraphs>22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7" baseType="lpstr">
      <vt:lpstr>Averta Std CY Bold</vt:lpstr>
      <vt:lpstr>等线</vt:lpstr>
      <vt:lpstr>ITC Avant Garde Std Bk</vt:lpstr>
      <vt:lpstr>微软雅黑</vt:lpstr>
      <vt:lpstr>Quicksand Medium</vt:lpstr>
      <vt:lpstr>字魂59号-创粗黑</vt:lpstr>
      <vt:lpstr>Arial</vt:lpstr>
      <vt:lpstr>Arial-Rounded</vt:lpstr>
      <vt:lpstr>Calibri</vt:lpstr>
      <vt:lpstr>Cambria</vt:lpstr>
      <vt:lpstr>Coiny</vt:lpstr>
      <vt:lpstr>Georgia</vt:lpstr>
      <vt:lpstr>HP001 4 hàng</vt:lpstr>
      <vt:lpstr>Times New Roman</vt:lpstr>
      <vt:lpstr>千图网拥有20W+精美PPT模板 更多PPT模板下载至：www.58pic.com/office/ppt​​</vt:lpstr>
      <vt:lpstr>6_Office Theme</vt:lpstr>
      <vt:lpstr>Hoạt động</vt:lpstr>
      <vt:lpstr>https://www.freeppt7.com</vt:lpstr>
      <vt:lpstr>Office Theme</vt:lpstr>
      <vt:lpstr>1_Simple Light</vt:lpstr>
      <vt:lpstr>1_Office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13</cp:revision>
  <dcterms:created xsi:type="dcterms:W3CDTF">2021-07-29T08:56:41Z</dcterms:created>
  <dcterms:modified xsi:type="dcterms:W3CDTF">2024-09-12T05:19:09Z</dcterms:modified>
</cp:coreProperties>
</file>