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347" r:id="rId2"/>
    <p:sldId id="375" r:id="rId3"/>
    <p:sldId id="376" r:id="rId4"/>
    <p:sldId id="260" r:id="rId5"/>
    <p:sldId id="261" r:id="rId6"/>
    <p:sldId id="377" r:id="rId7"/>
    <p:sldId id="25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2E25F9-862A-4981-AC4F-BA73FBB882D0}" type="datetimeFigureOut">
              <a:rPr lang="en-US" smtClean="0"/>
              <a:t>9/8/2024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B519A3-3EF0-4506-8325-89ECFB1B0A47}" type="slidenum">
              <a:rPr lang="en-US" smtClean="0"/>
              <a:t>‹#›</a:t>
            </a:fld>
            <a:endParaRPr lang="en-US"/>
          </a:p>
        </p:txBody>
      </p:sp>
    </p:spTree>
    <p:extLst>
      <p:ext uri="{BB962C8B-B14F-4D97-AF65-F5344CB8AC3E}">
        <p14:creationId xmlns:p14="http://schemas.microsoft.com/office/powerpoint/2010/main" val="1894784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0163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gaf72e47015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9" name="Google Shape;1789;gaf72e47015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1"/>
        <p:cNvGrpSpPr/>
        <p:nvPr/>
      </p:nvGrpSpPr>
      <p:grpSpPr>
        <a:xfrm>
          <a:off x="0" y="0"/>
          <a:ext cx="0" cy="0"/>
          <a:chOff x="0" y="0"/>
          <a:chExt cx="0" cy="0"/>
        </a:xfrm>
      </p:grpSpPr>
      <p:sp>
        <p:nvSpPr>
          <p:cNvPr id="2032" name="Google Shape;2032;gb0ac4e247a_6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3" name="Google Shape;2033;gb0ac4e247a_6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898feb88a6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898feb88a6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3"/>
        <p:cNvGrpSpPr/>
        <p:nvPr/>
      </p:nvGrpSpPr>
      <p:grpSpPr>
        <a:xfrm>
          <a:off x="0" y="0"/>
          <a:ext cx="0" cy="0"/>
          <a:chOff x="0" y="0"/>
          <a:chExt cx="0" cy="0"/>
        </a:xfrm>
      </p:grpSpPr>
      <p:sp>
        <p:nvSpPr>
          <p:cNvPr id="134" name="Google Shape;134;p3"/>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5" name="Google Shape;135;p3"/>
          <p:cNvGrpSpPr/>
          <p:nvPr/>
        </p:nvGrpSpPr>
        <p:grpSpPr>
          <a:xfrm>
            <a:off x="527859" y="292693"/>
            <a:ext cx="11358487" cy="6384375"/>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8" name="Google Shape;158;p3"/>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3"/>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3"/>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 name="Google Shape;161;p3"/>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3"/>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3"/>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3"/>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3"/>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 name="Google Shape;166;p3"/>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7" name="Google Shape;167;p3"/>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3"/>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3"/>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3"/>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3"/>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2" name="Google Shape;172;p3"/>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3" name="Google Shape;173;p3"/>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 name="Google Shape;174;p3"/>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3"/>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3"/>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3"/>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3"/>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 name="Google Shape;179;p3"/>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0" name="Google Shape;180;p3"/>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3"/>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3"/>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3"/>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3"/>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 name="Google Shape;185;p3"/>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 name="Google Shape;186;p3"/>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3"/>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3"/>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 name="Google Shape;189;p3"/>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3"/>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1" name="Google Shape;191;p3"/>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3"/>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3"/>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3"/>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3"/>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3"/>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3"/>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3"/>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3"/>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3"/>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3"/>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3"/>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3"/>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3"/>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3"/>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3"/>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3"/>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3"/>
          <p:cNvSpPr txBox="1">
            <a:spLocks noGrp="1"/>
          </p:cNvSpPr>
          <p:nvPr>
            <p:ph type="title"/>
          </p:nvPr>
        </p:nvSpPr>
        <p:spPr>
          <a:xfrm>
            <a:off x="3330499" y="2875457"/>
            <a:ext cx="5290800" cy="87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7466"/>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209" name="Google Shape;209;p3"/>
          <p:cNvSpPr txBox="1">
            <a:spLocks noGrp="1"/>
          </p:cNvSpPr>
          <p:nvPr>
            <p:ph type="title" idx="2" hasCustomPrompt="1"/>
          </p:nvPr>
        </p:nvSpPr>
        <p:spPr>
          <a:xfrm>
            <a:off x="5287533" y="1496600"/>
            <a:ext cx="1376800" cy="87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5733">
                <a:solidFill>
                  <a:schemeClr val="accent1"/>
                </a:solidFill>
              </a:defRPr>
            </a:lvl1pPr>
            <a:lvl2pPr lvl="1" algn="ctr" rtl="0">
              <a:spcBef>
                <a:spcPts val="0"/>
              </a:spcBef>
              <a:spcAft>
                <a:spcPts val="0"/>
              </a:spcAft>
              <a:buClr>
                <a:schemeClr val="accent1"/>
              </a:buClr>
              <a:buSzPts val="7200"/>
              <a:buNone/>
              <a:defRPr sz="9600">
                <a:solidFill>
                  <a:schemeClr val="accent1"/>
                </a:solidFill>
              </a:defRPr>
            </a:lvl2pPr>
            <a:lvl3pPr lvl="2" algn="ctr" rtl="0">
              <a:spcBef>
                <a:spcPts val="0"/>
              </a:spcBef>
              <a:spcAft>
                <a:spcPts val="0"/>
              </a:spcAft>
              <a:buClr>
                <a:schemeClr val="accent1"/>
              </a:buClr>
              <a:buSzPts val="7200"/>
              <a:buNone/>
              <a:defRPr sz="9600">
                <a:solidFill>
                  <a:schemeClr val="accent1"/>
                </a:solidFill>
              </a:defRPr>
            </a:lvl3pPr>
            <a:lvl4pPr lvl="3" algn="ctr" rtl="0">
              <a:spcBef>
                <a:spcPts val="0"/>
              </a:spcBef>
              <a:spcAft>
                <a:spcPts val="0"/>
              </a:spcAft>
              <a:buClr>
                <a:schemeClr val="accent1"/>
              </a:buClr>
              <a:buSzPts val="7200"/>
              <a:buNone/>
              <a:defRPr sz="9600">
                <a:solidFill>
                  <a:schemeClr val="accent1"/>
                </a:solidFill>
              </a:defRPr>
            </a:lvl4pPr>
            <a:lvl5pPr lvl="4" algn="ctr" rtl="0">
              <a:spcBef>
                <a:spcPts val="0"/>
              </a:spcBef>
              <a:spcAft>
                <a:spcPts val="0"/>
              </a:spcAft>
              <a:buClr>
                <a:schemeClr val="accent1"/>
              </a:buClr>
              <a:buSzPts val="7200"/>
              <a:buNone/>
              <a:defRPr sz="9600">
                <a:solidFill>
                  <a:schemeClr val="accent1"/>
                </a:solidFill>
              </a:defRPr>
            </a:lvl5pPr>
            <a:lvl6pPr lvl="5" algn="ctr" rtl="0">
              <a:spcBef>
                <a:spcPts val="0"/>
              </a:spcBef>
              <a:spcAft>
                <a:spcPts val="0"/>
              </a:spcAft>
              <a:buClr>
                <a:schemeClr val="accent1"/>
              </a:buClr>
              <a:buSzPts val="7200"/>
              <a:buNone/>
              <a:defRPr sz="9600">
                <a:solidFill>
                  <a:schemeClr val="accent1"/>
                </a:solidFill>
              </a:defRPr>
            </a:lvl6pPr>
            <a:lvl7pPr lvl="6" algn="ctr" rtl="0">
              <a:spcBef>
                <a:spcPts val="0"/>
              </a:spcBef>
              <a:spcAft>
                <a:spcPts val="0"/>
              </a:spcAft>
              <a:buClr>
                <a:schemeClr val="accent1"/>
              </a:buClr>
              <a:buSzPts val="7200"/>
              <a:buNone/>
              <a:defRPr sz="9600">
                <a:solidFill>
                  <a:schemeClr val="accent1"/>
                </a:solidFill>
              </a:defRPr>
            </a:lvl7pPr>
            <a:lvl8pPr lvl="7" algn="ctr" rtl="0">
              <a:spcBef>
                <a:spcPts val="0"/>
              </a:spcBef>
              <a:spcAft>
                <a:spcPts val="0"/>
              </a:spcAft>
              <a:buClr>
                <a:schemeClr val="accent1"/>
              </a:buClr>
              <a:buSzPts val="7200"/>
              <a:buNone/>
              <a:defRPr sz="9600">
                <a:solidFill>
                  <a:schemeClr val="accent1"/>
                </a:solidFill>
              </a:defRPr>
            </a:lvl8pPr>
            <a:lvl9pPr lvl="8" algn="ctr" rtl="0">
              <a:spcBef>
                <a:spcPts val="0"/>
              </a:spcBef>
              <a:spcAft>
                <a:spcPts val="0"/>
              </a:spcAft>
              <a:buClr>
                <a:schemeClr val="accent1"/>
              </a:buClr>
              <a:buSzPts val="7200"/>
              <a:buNone/>
              <a:defRPr sz="9600">
                <a:solidFill>
                  <a:schemeClr val="accent1"/>
                </a:solidFill>
              </a:defRPr>
            </a:lvl9pPr>
          </a:lstStyle>
          <a:p>
            <a:r>
              <a:t>xx%</a:t>
            </a:r>
          </a:p>
        </p:txBody>
      </p:sp>
      <p:sp>
        <p:nvSpPr>
          <p:cNvPr id="210" name="Google Shape;210;p3"/>
          <p:cNvSpPr txBox="1">
            <a:spLocks noGrp="1"/>
          </p:cNvSpPr>
          <p:nvPr>
            <p:ph type="subTitle" idx="1"/>
          </p:nvPr>
        </p:nvSpPr>
        <p:spPr>
          <a:xfrm>
            <a:off x="2978100" y="4193133"/>
            <a:ext cx="5995600" cy="87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defRPr>
            </a:lvl1pPr>
            <a:lvl2pPr lvl="1" algn="ctr" rtl="0">
              <a:spcBef>
                <a:spcPts val="0"/>
              </a:spcBef>
              <a:spcAft>
                <a:spcPts val="0"/>
              </a:spcAft>
              <a:buNone/>
              <a:defRPr>
                <a:solidFill>
                  <a:schemeClr val="dk1"/>
                </a:solidFill>
              </a:defRPr>
            </a:lvl2pPr>
            <a:lvl3pPr lvl="2" algn="ctr" rtl="0">
              <a:spcBef>
                <a:spcPts val="0"/>
              </a:spcBef>
              <a:spcAft>
                <a:spcPts val="0"/>
              </a:spcAft>
              <a:buNone/>
              <a:defRPr>
                <a:solidFill>
                  <a:schemeClr val="dk1"/>
                </a:solidFill>
              </a:defRPr>
            </a:lvl3pPr>
            <a:lvl4pPr lvl="3" algn="ctr" rtl="0">
              <a:spcBef>
                <a:spcPts val="0"/>
              </a:spcBef>
              <a:spcAft>
                <a:spcPts val="0"/>
              </a:spcAft>
              <a:buNone/>
              <a:defRPr>
                <a:solidFill>
                  <a:schemeClr val="dk1"/>
                </a:solidFill>
              </a:defRPr>
            </a:lvl4pPr>
            <a:lvl5pPr lvl="4" algn="ctr" rtl="0">
              <a:spcBef>
                <a:spcPts val="0"/>
              </a:spcBef>
              <a:spcAft>
                <a:spcPts val="0"/>
              </a:spcAft>
              <a:buNone/>
              <a:defRPr>
                <a:solidFill>
                  <a:schemeClr val="dk1"/>
                </a:solidFill>
              </a:defRPr>
            </a:lvl5pPr>
            <a:lvl6pPr lvl="5" algn="ctr" rtl="0">
              <a:spcBef>
                <a:spcPts val="0"/>
              </a:spcBef>
              <a:spcAft>
                <a:spcPts val="0"/>
              </a:spcAft>
              <a:buNone/>
              <a:defRPr>
                <a:solidFill>
                  <a:schemeClr val="dk1"/>
                </a:solidFill>
              </a:defRPr>
            </a:lvl6pPr>
            <a:lvl7pPr lvl="6" algn="ctr" rtl="0">
              <a:spcBef>
                <a:spcPts val="0"/>
              </a:spcBef>
              <a:spcAft>
                <a:spcPts val="0"/>
              </a:spcAft>
              <a:buNone/>
              <a:defRPr>
                <a:solidFill>
                  <a:schemeClr val="dk1"/>
                </a:solidFill>
              </a:defRPr>
            </a:lvl7pPr>
            <a:lvl8pPr lvl="7" algn="ctr" rtl="0">
              <a:spcBef>
                <a:spcPts val="0"/>
              </a:spcBef>
              <a:spcAft>
                <a:spcPts val="0"/>
              </a:spcAft>
              <a:buNone/>
              <a:defRPr>
                <a:solidFill>
                  <a:schemeClr val="dk1"/>
                </a:solidFill>
              </a:defRPr>
            </a:lvl8pPr>
            <a:lvl9pPr lvl="8" algn="ctr" rtl="0">
              <a:spcBef>
                <a:spcPts val="0"/>
              </a:spcBef>
              <a:spcAft>
                <a:spcPts val="0"/>
              </a:spcAft>
              <a:buNone/>
              <a:defRPr>
                <a:solidFill>
                  <a:schemeClr val="dk1"/>
                </a:solidFill>
              </a:defRPr>
            </a:lvl9pPr>
          </a:lstStyle>
          <a:p>
            <a:endParaRPr/>
          </a:p>
        </p:txBody>
      </p:sp>
      <p:grpSp>
        <p:nvGrpSpPr>
          <p:cNvPr id="211" name="Google Shape;211;p3"/>
          <p:cNvGrpSpPr/>
          <p:nvPr/>
        </p:nvGrpSpPr>
        <p:grpSpPr>
          <a:xfrm>
            <a:off x="1373567" y="2108467"/>
            <a:ext cx="592367" cy="531367"/>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 name="Google Shape;214;p3"/>
          <p:cNvGrpSpPr/>
          <p:nvPr/>
        </p:nvGrpSpPr>
        <p:grpSpPr>
          <a:xfrm>
            <a:off x="9804601" y="5273701"/>
            <a:ext cx="388500" cy="375167"/>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 name="Google Shape;225;p3"/>
          <p:cNvGrpSpPr/>
          <p:nvPr/>
        </p:nvGrpSpPr>
        <p:grpSpPr>
          <a:xfrm>
            <a:off x="10013868" y="1672585"/>
            <a:ext cx="222233" cy="224767"/>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8" name="Google Shape;228;p3"/>
          <p:cNvSpPr/>
          <p:nvPr/>
        </p:nvSpPr>
        <p:spPr>
          <a:xfrm>
            <a:off x="2041801" y="4022766"/>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3"/>
          <p:cNvSpPr/>
          <p:nvPr/>
        </p:nvSpPr>
        <p:spPr>
          <a:xfrm>
            <a:off x="10758967" y="3611184"/>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0" name="Google Shape;230;p3"/>
          <p:cNvGrpSpPr/>
          <p:nvPr/>
        </p:nvGrpSpPr>
        <p:grpSpPr>
          <a:xfrm>
            <a:off x="1558634" y="5420001"/>
            <a:ext cx="222233" cy="224767"/>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47246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77"/>
        <p:cNvGrpSpPr/>
        <p:nvPr/>
      </p:nvGrpSpPr>
      <p:grpSpPr>
        <a:xfrm>
          <a:off x="0" y="0"/>
          <a:ext cx="0" cy="0"/>
          <a:chOff x="0" y="0"/>
          <a:chExt cx="0" cy="0"/>
        </a:xfrm>
      </p:grpSpPr>
    </p:spTree>
    <p:extLst>
      <p:ext uri="{BB962C8B-B14F-4D97-AF65-F5344CB8AC3E}">
        <p14:creationId xmlns:p14="http://schemas.microsoft.com/office/powerpoint/2010/main" val="228954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1">
  <p:cSld name="Table of contents 1">
    <p:spTree>
      <p:nvGrpSpPr>
        <p:cNvPr id="1" name="Shape 878"/>
        <p:cNvGrpSpPr/>
        <p:nvPr/>
      </p:nvGrpSpPr>
      <p:grpSpPr>
        <a:xfrm>
          <a:off x="0" y="0"/>
          <a:ext cx="0" cy="0"/>
          <a:chOff x="0" y="0"/>
          <a:chExt cx="0" cy="0"/>
        </a:xfrm>
      </p:grpSpPr>
      <p:sp>
        <p:nvSpPr>
          <p:cNvPr id="879" name="Google Shape;879;p13"/>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0" name="Google Shape;880;p13"/>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1" name="Google Shape;881;p13"/>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82" name="Google Shape;882;p13"/>
          <p:cNvGrpSpPr/>
          <p:nvPr/>
        </p:nvGrpSpPr>
        <p:grpSpPr>
          <a:xfrm>
            <a:off x="11122057" y="3042677"/>
            <a:ext cx="759568" cy="507483"/>
            <a:chOff x="8341543" y="2282008"/>
            <a:chExt cx="569676" cy="380612"/>
          </a:xfrm>
        </p:grpSpPr>
        <p:sp>
          <p:nvSpPr>
            <p:cNvPr id="883" name="Google Shape;883;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5" name="Google Shape;885;p13"/>
          <p:cNvGrpSpPr/>
          <p:nvPr/>
        </p:nvGrpSpPr>
        <p:grpSpPr>
          <a:xfrm>
            <a:off x="11122057" y="2294792"/>
            <a:ext cx="759568" cy="507483"/>
            <a:chOff x="8341543" y="1721094"/>
            <a:chExt cx="569676" cy="380612"/>
          </a:xfrm>
        </p:grpSpPr>
        <p:sp>
          <p:nvSpPr>
            <p:cNvPr id="886" name="Google Shape;886;p1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8" name="Google Shape;888;p13"/>
          <p:cNvGrpSpPr/>
          <p:nvPr/>
        </p:nvGrpSpPr>
        <p:grpSpPr>
          <a:xfrm>
            <a:off x="11128364" y="1578123"/>
            <a:ext cx="757981" cy="517352"/>
            <a:chOff x="8346273" y="1183592"/>
            <a:chExt cx="568486" cy="388014"/>
          </a:xfrm>
        </p:grpSpPr>
        <p:sp>
          <p:nvSpPr>
            <p:cNvPr id="889" name="Google Shape;889;p1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1" name="Google Shape;891;p13"/>
          <p:cNvGrpSpPr/>
          <p:nvPr/>
        </p:nvGrpSpPr>
        <p:grpSpPr>
          <a:xfrm>
            <a:off x="11122057" y="808847"/>
            <a:ext cx="759568" cy="517352"/>
            <a:chOff x="8341543" y="606635"/>
            <a:chExt cx="569676" cy="388014"/>
          </a:xfrm>
        </p:grpSpPr>
        <p:sp>
          <p:nvSpPr>
            <p:cNvPr id="892" name="Google Shape;892;p1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4" name="Google Shape;894;p13"/>
          <p:cNvGrpSpPr/>
          <p:nvPr/>
        </p:nvGrpSpPr>
        <p:grpSpPr>
          <a:xfrm>
            <a:off x="11122057" y="3790577"/>
            <a:ext cx="759568" cy="507483"/>
            <a:chOff x="8341543" y="2282008"/>
            <a:chExt cx="569676" cy="380612"/>
          </a:xfrm>
        </p:grpSpPr>
        <p:sp>
          <p:nvSpPr>
            <p:cNvPr id="895" name="Google Shape;895;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7" name="Google Shape;897;p13"/>
          <p:cNvGrpSpPr/>
          <p:nvPr/>
        </p:nvGrpSpPr>
        <p:grpSpPr>
          <a:xfrm>
            <a:off x="11122057" y="4538477"/>
            <a:ext cx="759568" cy="507483"/>
            <a:chOff x="8341543" y="2282008"/>
            <a:chExt cx="569676" cy="380612"/>
          </a:xfrm>
        </p:grpSpPr>
        <p:sp>
          <p:nvSpPr>
            <p:cNvPr id="898" name="Google Shape;898;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00" name="Google Shape;900;p13"/>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1" name="Google Shape;901;p13"/>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2" name="Google Shape;902;p13"/>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3" name="Google Shape;903;p13"/>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4" name="Google Shape;904;p13"/>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5" name="Google Shape;905;p13"/>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6" name="Google Shape;906;p13"/>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7" name="Google Shape;907;p13"/>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8" name="Google Shape;908;p13"/>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9" name="Google Shape;909;p13"/>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0" name="Google Shape;910;p13"/>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1" name="Google Shape;911;p13"/>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2" name="Google Shape;912;p13"/>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3" name="Google Shape;913;p13"/>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4" name="Google Shape;914;p13"/>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5" name="Google Shape;915;p13"/>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6" name="Google Shape;916;p13"/>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7" name="Google Shape;917;p13"/>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8" name="Google Shape;918;p13"/>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9" name="Google Shape;919;p13"/>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0" name="Google Shape;920;p13"/>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1" name="Google Shape;921;p13"/>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2" name="Google Shape;922;p13"/>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3" name="Google Shape;923;p13"/>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4" name="Google Shape;924;p13"/>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5" name="Google Shape;925;p13"/>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6" name="Google Shape;926;p13"/>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7" name="Google Shape;927;p13"/>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8" name="Google Shape;928;p13"/>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9" name="Google Shape;929;p13"/>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0" name="Google Shape;930;p13"/>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1" name="Google Shape;931;p13"/>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2" name="Google Shape;932;p13"/>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3" name="Google Shape;933;p13"/>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4" name="Google Shape;934;p13"/>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5" name="Google Shape;935;p13"/>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6" name="Google Shape;936;p13"/>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7" name="Google Shape;937;p13"/>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8" name="Google Shape;938;p13"/>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9" name="Google Shape;939;p13"/>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0" name="Google Shape;940;p13"/>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1" name="Google Shape;941;p13"/>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2" name="Google Shape;942;p13"/>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3" name="Google Shape;943;p13"/>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4" name="Google Shape;944;p13"/>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5" name="Google Shape;945;p13"/>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6" name="Google Shape;946;p13"/>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7" name="Google Shape;947;p13"/>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8" name="Google Shape;948;p13"/>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9" name="Google Shape;949;p13"/>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0" name="Google Shape;950;p13"/>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1" name="Google Shape;951;p13"/>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2" name="Google Shape;952;p13"/>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3" name="Google Shape;953;p13"/>
          <p:cNvSpPr txBox="1">
            <a:spLocks noGrp="1"/>
          </p:cNvSpPr>
          <p:nvPr>
            <p:ph type="title"/>
          </p:nvPr>
        </p:nvSpPr>
        <p:spPr>
          <a:xfrm>
            <a:off x="958333" y="584416"/>
            <a:ext cx="1027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954" name="Google Shape;954;p13">
            <a:hlinkClick r:id="rId2" action="ppaction://hlinksldjump"/>
          </p:cNvPr>
          <p:cNvSpPr txBox="1">
            <a:spLocks noGrp="1"/>
          </p:cNvSpPr>
          <p:nvPr>
            <p:ph type="subTitle" idx="1"/>
          </p:nvPr>
        </p:nvSpPr>
        <p:spPr>
          <a:xfrm>
            <a:off x="2395791" y="1639600"/>
            <a:ext cx="3638400" cy="52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55" name="Google Shape;955;p13"/>
          <p:cNvSpPr txBox="1">
            <a:spLocks noGrp="1"/>
          </p:cNvSpPr>
          <p:nvPr>
            <p:ph type="subTitle" idx="2"/>
          </p:nvPr>
        </p:nvSpPr>
        <p:spPr>
          <a:xfrm>
            <a:off x="2394712" y="2056420"/>
            <a:ext cx="3640000" cy="7592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6" name="Google Shape;956;p13">
            <a:hlinkClick r:id="rId2" action="ppaction://hlinksldjump"/>
          </p:cNvPr>
          <p:cNvSpPr txBox="1">
            <a:spLocks noGrp="1"/>
          </p:cNvSpPr>
          <p:nvPr>
            <p:ph type="title" idx="3" hasCustomPrompt="1"/>
          </p:nvPr>
        </p:nvSpPr>
        <p:spPr>
          <a:xfrm>
            <a:off x="1577287" y="2059196"/>
            <a:ext cx="843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57" name="Google Shape;957;p13"/>
          <p:cNvSpPr txBox="1">
            <a:spLocks noGrp="1"/>
          </p:cNvSpPr>
          <p:nvPr>
            <p:ph type="subTitle" idx="4"/>
          </p:nvPr>
        </p:nvSpPr>
        <p:spPr>
          <a:xfrm>
            <a:off x="2399601" y="3230229"/>
            <a:ext cx="36492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58" name="Google Shape;958;p13"/>
          <p:cNvSpPr txBox="1">
            <a:spLocks noGrp="1"/>
          </p:cNvSpPr>
          <p:nvPr>
            <p:ph type="subTitle" idx="5"/>
          </p:nvPr>
        </p:nvSpPr>
        <p:spPr>
          <a:xfrm>
            <a:off x="2392816" y="3649817"/>
            <a:ext cx="36452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9" name="Google Shape;959;p13"/>
          <p:cNvSpPr txBox="1">
            <a:spLocks noGrp="1"/>
          </p:cNvSpPr>
          <p:nvPr>
            <p:ph type="title" idx="6" hasCustomPrompt="1"/>
          </p:nvPr>
        </p:nvSpPr>
        <p:spPr>
          <a:xfrm>
            <a:off x="1578504" y="3675477"/>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0" name="Google Shape;960;p13"/>
          <p:cNvSpPr txBox="1">
            <a:spLocks noGrp="1"/>
          </p:cNvSpPr>
          <p:nvPr>
            <p:ph type="subTitle" idx="7"/>
          </p:nvPr>
        </p:nvSpPr>
        <p:spPr>
          <a:xfrm>
            <a:off x="2401775" y="4822861"/>
            <a:ext cx="3640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61" name="Google Shape;961;p13"/>
          <p:cNvSpPr txBox="1">
            <a:spLocks noGrp="1"/>
          </p:cNvSpPr>
          <p:nvPr>
            <p:ph type="subTitle" idx="8"/>
          </p:nvPr>
        </p:nvSpPr>
        <p:spPr>
          <a:xfrm>
            <a:off x="2392816" y="5243275"/>
            <a:ext cx="36452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2" name="Google Shape;962;p13"/>
          <p:cNvSpPr txBox="1">
            <a:spLocks noGrp="1"/>
          </p:cNvSpPr>
          <p:nvPr>
            <p:ph type="title" idx="9" hasCustomPrompt="1"/>
          </p:nvPr>
        </p:nvSpPr>
        <p:spPr>
          <a:xfrm>
            <a:off x="1578504" y="5234893"/>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3" name="Google Shape;963;p13"/>
          <p:cNvSpPr txBox="1">
            <a:spLocks noGrp="1"/>
          </p:cNvSpPr>
          <p:nvPr>
            <p:ph type="subTitle" idx="13"/>
          </p:nvPr>
        </p:nvSpPr>
        <p:spPr>
          <a:xfrm>
            <a:off x="6958577" y="1642000"/>
            <a:ext cx="3656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64" name="Google Shape;964;p13"/>
          <p:cNvSpPr txBox="1">
            <a:spLocks noGrp="1"/>
          </p:cNvSpPr>
          <p:nvPr>
            <p:ph type="subTitle" idx="14"/>
          </p:nvPr>
        </p:nvSpPr>
        <p:spPr>
          <a:xfrm>
            <a:off x="6949579" y="2054220"/>
            <a:ext cx="3656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5" name="Google Shape;965;p13"/>
          <p:cNvSpPr txBox="1">
            <a:spLocks noGrp="1"/>
          </p:cNvSpPr>
          <p:nvPr>
            <p:ph type="title" idx="15" hasCustomPrompt="1"/>
          </p:nvPr>
        </p:nvSpPr>
        <p:spPr>
          <a:xfrm>
            <a:off x="6161423" y="2060396"/>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6" name="Google Shape;966;p13"/>
          <p:cNvSpPr txBox="1">
            <a:spLocks noGrp="1"/>
          </p:cNvSpPr>
          <p:nvPr>
            <p:ph type="subTitle" idx="16"/>
          </p:nvPr>
        </p:nvSpPr>
        <p:spPr>
          <a:xfrm>
            <a:off x="6958577" y="3230229"/>
            <a:ext cx="3656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67" name="Google Shape;967;p13"/>
          <p:cNvSpPr txBox="1">
            <a:spLocks noGrp="1"/>
          </p:cNvSpPr>
          <p:nvPr>
            <p:ph type="subTitle" idx="17"/>
          </p:nvPr>
        </p:nvSpPr>
        <p:spPr>
          <a:xfrm>
            <a:off x="6949584" y="3649817"/>
            <a:ext cx="3656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8" name="Google Shape;968;p13"/>
          <p:cNvSpPr txBox="1">
            <a:spLocks noGrp="1"/>
          </p:cNvSpPr>
          <p:nvPr>
            <p:ph type="title" idx="18" hasCustomPrompt="1"/>
          </p:nvPr>
        </p:nvSpPr>
        <p:spPr>
          <a:xfrm>
            <a:off x="6161423" y="3675477"/>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9" name="Google Shape;969;p13"/>
          <p:cNvSpPr txBox="1">
            <a:spLocks noGrp="1"/>
          </p:cNvSpPr>
          <p:nvPr>
            <p:ph type="subTitle" idx="19"/>
          </p:nvPr>
        </p:nvSpPr>
        <p:spPr>
          <a:xfrm>
            <a:off x="6958577" y="4822861"/>
            <a:ext cx="3656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70" name="Google Shape;970;p13"/>
          <p:cNvSpPr txBox="1">
            <a:spLocks noGrp="1"/>
          </p:cNvSpPr>
          <p:nvPr>
            <p:ph type="subTitle" idx="20"/>
          </p:nvPr>
        </p:nvSpPr>
        <p:spPr>
          <a:xfrm>
            <a:off x="6949584" y="5243275"/>
            <a:ext cx="3656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71" name="Google Shape;971;p13"/>
          <p:cNvSpPr txBox="1">
            <a:spLocks noGrp="1"/>
          </p:cNvSpPr>
          <p:nvPr>
            <p:ph type="title" idx="21" hasCustomPrompt="1"/>
          </p:nvPr>
        </p:nvSpPr>
        <p:spPr>
          <a:xfrm>
            <a:off x="6161423" y="5234893"/>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grpSp>
        <p:nvGrpSpPr>
          <p:cNvPr id="972" name="Google Shape;972;p13"/>
          <p:cNvGrpSpPr/>
          <p:nvPr/>
        </p:nvGrpSpPr>
        <p:grpSpPr>
          <a:xfrm>
            <a:off x="1417667" y="1108234"/>
            <a:ext cx="592367" cy="531367"/>
            <a:chOff x="2495125" y="2142250"/>
            <a:chExt cx="444275" cy="398525"/>
          </a:xfrm>
        </p:grpSpPr>
        <p:sp>
          <p:nvSpPr>
            <p:cNvPr id="973" name="Google Shape;973;p1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1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75" name="Google Shape;975;p13"/>
          <p:cNvGrpSpPr/>
          <p:nvPr/>
        </p:nvGrpSpPr>
        <p:grpSpPr>
          <a:xfrm>
            <a:off x="10419001" y="5951667"/>
            <a:ext cx="388500" cy="375167"/>
            <a:chOff x="3243875" y="2372825"/>
            <a:chExt cx="291375" cy="281375"/>
          </a:xfrm>
        </p:grpSpPr>
        <p:sp>
          <p:nvSpPr>
            <p:cNvPr id="976" name="Google Shape;976;p1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1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1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1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1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1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1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1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1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1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6" name="Google Shape;986;p13"/>
          <p:cNvGrpSpPr/>
          <p:nvPr/>
        </p:nvGrpSpPr>
        <p:grpSpPr>
          <a:xfrm>
            <a:off x="10071401" y="934467"/>
            <a:ext cx="222233" cy="224767"/>
            <a:chOff x="4954425" y="2036375"/>
            <a:chExt cx="166675" cy="168575"/>
          </a:xfrm>
        </p:grpSpPr>
        <p:sp>
          <p:nvSpPr>
            <p:cNvPr id="987" name="Google Shape;987;p1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9" name="Google Shape;989;p13"/>
          <p:cNvSpPr/>
          <p:nvPr/>
        </p:nvSpPr>
        <p:spPr>
          <a:xfrm>
            <a:off x="2503401" y="7187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13"/>
          <p:cNvSpPr/>
          <p:nvPr/>
        </p:nvSpPr>
        <p:spPr>
          <a:xfrm>
            <a:off x="10958000" y="54200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91187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991"/>
        <p:cNvGrpSpPr/>
        <p:nvPr/>
      </p:nvGrpSpPr>
      <p:grpSpPr>
        <a:xfrm>
          <a:off x="0" y="0"/>
          <a:ext cx="0" cy="0"/>
          <a:chOff x="0" y="0"/>
          <a:chExt cx="0" cy="0"/>
        </a:xfrm>
      </p:grpSpPr>
      <p:grpSp>
        <p:nvGrpSpPr>
          <p:cNvPr id="992" name="Google Shape;992;p14"/>
          <p:cNvGrpSpPr/>
          <p:nvPr/>
        </p:nvGrpSpPr>
        <p:grpSpPr>
          <a:xfrm>
            <a:off x="527859" y="292693"/>
            <a:ext cx="11358487" cy="6384375"/>
            <a:chOff x="395894" y="219519"/>
            <a:chExt cx="8518865" cy="4788281"/>
          </a:xfrm>
        </p:grpSpPr>
        <p:sp>
          <p:nvSpPr>
            <p:cNvPr id="993"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4" name="Google Shape;994;p14"/>
            <p:cNvGrpSpPr/>
            <p:nvPr/>
          </p:nvGrpSpPr>
          <p:grpSpPr>
            <a:xfrm>
              <a:off x="8341543" y="2282008"/>
              <a:ext cx="569676" cy="380612"/>
              <a:chOff x="8341543" y="2282008"/>
              <a:chExt cx="569676" cy="380612"/>
            </a:xfrm>
          </p:grpSpPr>
          <p:sp>
            <p:nvSpPr>
              <p:cNvPr id="995"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7"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8" name="Google Shape;998;p14"/>
            <p:cNvGrpSpPr/>
            <p:nvPr/>
          </p:nvGrpSpPr>
          <p:grpSpPr>
            <a:xfrm>
              <a:off x="8341543" y="1721094"/>
              <a:ext cx="569676" cy="380612"/>
              <a:chOff x="8341543" y="1721094"/>
              <a:chExt cx="569676" cy="380612"/>
            </a:xfrm>
          </p:grpSpPr>
          <p:sp>
            <p:nvSpPr>
              <p:cNvPr id="999"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1" name="Google Shape;1001;p14"/>
            <p:cNvGrpSpPr/>
            <p:nvPr/>
          </p:nvGrpSpPr>
          <p:grpSpPr>
            <a:xfrm>
              <a:off x="8346273" y="1183592"/>
              <a:ext cx="568486" cy="388014"/>
              <a:chOff x="8346273" y="1183592"/>
              <a:chExt cx="568486" cy="388014"/>
            </a:xfrm>
          </p:grpSpPr>
          <p:sp>
            <p:nvSpPr>
              <p:cNvPr id="1002"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4" name="Google Shape;1004;p14"/>
            <p:cNvGrpSpPr/>
            <p:nvPr/>
          </p:nvGrpSpPr>
          <p:grpSpPr>
            <a:xfrm>
              <a:off x="8341543" y="606635"/>
              <a:ext cx="569676" cy="388014"/>
              <a:chOff x="8341543" y="606635"/>
              <a:chExt cx="569676" cy="388014"/>
            </a:xfrm>
          </p:grpSpPr>
          <p:sp>
            <p:nvSpPr>
              <p:cNvPr id="1005"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7" name="Google Shape;1007;p14"/>
            <p:cNvGrpSpPr/>
            <p:nvPr/>
          </p:nvGrpSpPr>
          <p:grpSpPr>
            <a:xfrm>
              <a:off x="8341543" y="2842933"/>
              <a:ext cx="569676" cy="380612"/>
              <a:chOff x="8341543" y="2282008"/>
              <a:chExt cx="569676" cy="380612"/>
            </a:xfrm>
          </p:grpSpPr>
          <p:sp>
            <p:nvSpPr>
              <p:cNvPr id="1008"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0" name="Google Shape;1010;p14"/>
            <p:cNvGrpSpPr/>
            <p:nvPr/>
          </p:nvGrpSpPr>
          <p:grpSpPr>
            <a:xfrm>
              <a:off x="8341543" y="3403858"/>
              <a:ext cx="569676" cy="380612"/>
              <a:chOff x="8341543" y="2282008"/>
              <a:chExt cx="569676" cy="380612"/>
            </a:xfrm>
          </p:grpSpPr>
          <p:sp>
            <p:nvSpPr>
              <p:cNvPr id="1011"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3"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5" name="Google Shape;1015;p1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016" name="Google Shape;1016;p14"/>
          <p:cNvGrpSpPr/>
          <p:nvPr/>
        </p:nvGrpSpPr>
        <p:grpSpPr>
          <a:xfrm>
            <a:off x="1033401" y="6048867"/>
            <a:ext cx="592367" cy="531367"/>
            <a:chOff x="2495125" y="2142250"/>
            <a:chExt cx="444275" cy="398525"/>
          </a:xfrm>
        </p:grpSpPr>
        <p:sp>
          <p:nvSpPr>
            <p:cNvPr id="1017"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9" name="Google Shape;1019;p14"/>
          <p:cNvGrpSpPr/>
          <p:nvPr/>
        </p:nvGrpSpPr>
        <p:grpSpPr>
          <a:xfrm>
            <a:off x="9654334" y="531134"/>
            <a:ext cx="388500" cy="375167"/>
            <a:chOff x="3243875" y="2372825"/>
            <a:chExt cx="291375" cy="281375"/>
          </a:xfrm>
        </p:grpSpPr>
        <p:sp>
          <p:nvSpPr>
            <p:cNvPr id="1020"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0" name="Google Shape;1030;p14"/>
          <p:cNvGrpSpPr/>
          <p:nvPr/>
        </p:nvGrpSpPr>
        <p:grpSpPr>
          <a:xfrm>
            <a:off x="10756001" y="1352051"/>
            <a:ext cx="222233" cy="224767"/>
            <a:chOff x="4954425" y="2036375"/>
            <a:chExt cx="166675" cy="168575"/>
          </a:xfrm>
        </p:grpSpPr>
        <p:sp>
          <p:nvSpPr>
            <p:cNvPr id="1031"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3" name="Google Shape;1033;p14"/>
          <p:cNvSpPr/>
          <p:nvPr/>
        </p:nvSpPr>
        <p:spPr>
          <a:xfrm>
            <a:off x="2064234" y="63649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14"/>
          <p:cNvSpPr/>
          <p:nvPr/>
        </p:nvSpPr>
        <p:spPr>
          <a:xfrm>
            <a:off x="10613567" y="58690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35" name="Google Shape;1035;p14"/>
          <p:cNvGrpSpPr/>
          <p:nvPr/>
        </p:nvGrpSpPr>
        <p:grpSpPr>
          <a:xfrm>
            <a:off x="1033401" y="5644334"/>
            <a:ext cx="222233" cy="224767"/>
            <a:chOff x="4954425" y="2036375"/>
            <a:chExt cx="166675" cy="168575"/>
          </a:xfrm>
        </p:grpSpPr>
        <p:sp>
          <p:nvSpPr>
            <p:cNvPr id="1036"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8" name="Google Shape;1038;p14"/>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14"/>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0" name="Google Shape;1040;p14"/>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1" name="Google Shape;1041;p14"/>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2" name="Google Shape;1042;p14"/>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3" name="Google Shape;1043;p14"/>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4" name="Google Shape;1044;p14"/>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5" name="Google Shape;1045;p14"/>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6" name="Google Shape;1046;p14"/>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7" name="Google Shape;1047;p14"/>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8" name="Google Shape;1048;p14"/>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9" name="Google Shape;1049;p14"/>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0" name="Google Shape;1050;p14"/>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1" name="Google Shape;1051;p14"/>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2" name="Google Shape;1052;p14"/>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3" name="Google Shape;1053;p14"/>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4" name="Google Shape;1054;p14"/>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5" name="Google Shape;1055;p14"/>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6" name="Google Shape;1056;p14"/>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7" name="Google Shape;1057;p14"/>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8" name="Google Shape;1058;p14"/>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9" name="Google Shape;1059;p14"/>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0" name="Google Shape;1060;p14"/>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1" name="Google Shape;1061;p14"/>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2" name="Google Shape;1062;p14"/>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3" name="Google Shape;1063;p14"/>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4" name="Google Shape;1064;p14"/>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5" name="Google Shape;1065;p14"/>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6" name="Google Shape;1066;p14"/>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7" name="Google Shape;1067;p14"/>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8" name="Google Shape;1068;p14"/>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9" name="Google Shape;1069;p14"/>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0" name="Google Shape;1070;p14"/>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1" name="Google Shape;1071;p14"/>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2" name="Google Shape;1072;p14"/>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3" name="Google Shape;1073;p14"/>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4" name="Google Shape;1074;p14"/>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5" name="Google Shape;1075;p14"/>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6" name="Google Shape;1076;p14"/>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7" name="Google Shape;1077;p14"/>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8" name="Google Shape;1078;p14"/>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9" name="Google Shape;1079;p14"/>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0" name="Google Shape;1080;p14"/>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1" name="Google Shape;1081;p14"/>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2" name="Google Shape;1082;p14"/>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3" name="Google Shape;1083;p14"/>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4" name="Google Shape;1084;p14"/>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5" name="Google Shape;1085;p14"/>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6" name="Google Shape;1086;p14"/>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7" name="Google Shape;1087;p14"/>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8310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088"/>
        <p:cNvGrpSpPr/>
        <p:nvPr/>
      </p:nvGrpSpPr>
      <p:grpSpPr>
        <a:xfrm>
          <a:off x="0" y="0"/>
          <a:ext cx="0" cy="0"/>
          <a:chOff x="0" y="0"/>
          <a:chExt cx="0" cy="0"/>
        </a:xfrm>
      </p:grpSpPr>
      <p:grpSp>
        <p:nvGrpSpPr>
          <p:cNvPr id="1089" name="Google Shape;1089;p15"/>
          <p:cNvGrpSpPr/>
          <p:nvPr/>
        </p:nvGrpSpPr>
        <p:grpSpPr>
          <a:xfrm>
            <a:off x="527859" y="292693"/>
            <a:ext cx="11358487" cy="6384375"/>
            <a:chOff x="395894" y="219519"/>
            <a:chExt cx="8518865" cy="4788281"/>
          </a:xfrm>
        </p:grpSpPr>
        <p:sp>
          <p:nvSpPr>
            <p:cNvPr id="1090" name="Google Shape;1090;p1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91" name="Google Shape;1091;p15"/>
            <p:cNvGrpSpPr/>
            <p:nvPr/>
          </p:nvGrpSpPr>
          <p:grpSpPr>
            <a:xfrm>
              <a:off x="8341543" y="2282008"/>
              <a:ext cx="569676" cy="380612"/>
              <a:chOff x="8341543" y="2282008"/>
              <a:chExt cx="569676" cy="380612"/>
            </a:xfrm>
          </p:grpSpPr>
          <p:sp>
            <p:nvSpPr>
              <p:cNvPr id="1092" name="Google Shape;1092;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4" name="Google Shape;1094;p1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95" name="Google Shape;1095;p15"/>
            <p:cNvGrpSpPr/>
            <p:nvPr/>
          </p:nvGrpSpPr>
          <p:grpSpPr>
            <a:xfrm>
              <a:off x="8341543" y="1721094"/>
              <a:ext cx="569676" cy="380612"/>
              <a:chOff x="8341543" y="1721094"/>
              <a:chExt cx="569676" cy="380612"/>
            </a:xfrm>
          </p:grpSpPr>
          <p:sp>
            <p:nvSpPr>
              <p:cNvPr id="1096" name="Google Shape;1096;p1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1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8" name="Google Shape;1098;p15"/>
            <p:cNvGrpSpPr/>
            <p:nvPr/>
          </p:nvGrpSpPr>
          <p:grpSpPr>
            <a:xfrm>
              <a:off x="8346273" y="1183592"/>
              <a:ext cx="568486" cy="388014"/>
              <a:chOff x="8346273" y="1183592"/>
              <a:chExt cx="568486" cy="388014"/>
            </a:xfrm>
          </p:grpSpPr>
          <p:sp>
            <p:nvSpPr>
              <p:cNvPr id="1099" name="Google Shape;1099;p1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1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1" name="Google Shape;1101;p15"/>
            <p:cNvGrpSpPr/>
            <p:nvPr/>
          </p:nvGrpSpPr>
          <p:grpSpPr>
            <a:xfrm>
              <a:off x="8341543" y="606635"/>
              <a:ext cx="569676" cy="388014"/>
              <a:chOff x="8341543" y="606635"/>
              <a:chExt cx="569676" cy="388014"/>
            </a:xfrm>
          </p:grpSpPr>
          <p:sp>
            <p:nvSpPr>
              <p:cNvPr id="1102" name="Google Shape;1102;p1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1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4" name="Google Shape;1104;p15"/>
            <p:cNvGrpSpPr/>
            <p:nvPr/>
          </p:nvGrpSpPr>
          <p:grpSpPr>
            <a:xfrm>
              <a:off x="8341543" y="2842933"/>
              <a:ext cx="569676" cy="380612"/>
              <a:chOff x="8341543" y="2282008"/>
              <a:chExt cx="569676" cy="380612"/>
            </a:xfrm>
          </p:grpSpPr>
          <p:sp>
            <p:nvSpPr>
              <p:cNvPr id="1105" name="Google Shape;1105;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7" name="Google Shape;1107;p15"/>
            <p:cNvGrpSpPr/>
            <p:nvPr/>
          </p:nvGrpSpPr>
          <p:grpSpPr>
            <a:xfrm>
              <a:off x="8341543" y="3403858"/>
              <a:ext cx="569676" cy="380612"/>
              <a:chOff x="8341543" y="2282008"/>
              <a:chExt cx="569676" cy="380612"/>
            </a:xfrm>
          </p:grpSpPr>
          <p:sp>
            <p:nvSpPr>
              <p:cNvPr id="1108" name="Google Shape;1108;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10" name="Google Shape;1110;p1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1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12" name="Google Shape;1112;p15"/>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113" name="Google Shape;1113;p15"/>
          <p:cNvGrpSpPr/>
          <p:nvPr/>
        </p:nvGrpSpPr>
        <p:grpSpPr>
          <a:xfrm>
            <a:off x="672118" y="425434"/>
            <a:ext cx="592367" cy="531367"/>
            <a:chOff x="2495125" y="2142250"/>
            <a:chExt cx="444275" cy="398525"/>
          </a:xfrm>
        </p:grpSpPr>
        <p:sp>
          <p:nvSpPr>
            <p:cNvPr id="1114" name="Google Shape;1114;p15"/>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15"/>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16" name="Google Shape;1116;p15"/>
          <p:cNvGrpSpPr/>
          <p:nvPr/>
        </p:nvGrpSpPr>
        <p:grpSpPr>
          <a:xfrm>
            <a:off x="10589718" y="5951685"/>
            <a:ext cx="388500" cy="375167"/>
            <a:chOff x="3243875" y="2372825"/>
            <a:chExt cx="291375" cy="281375"/>
          </a:xfrm>
        </p:grpSpPr>
        <p:sp>
          <p:nvSpPr>
            <p:cNvPr id="1117" name="Google Shape;1117;p15"/>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15"/>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15"/>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15"/>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15"/>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15"/>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15"/>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15"/>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15"/>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15"/>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7" name="Google Shape;1127;p15"/>
          <p:cNvGrpSpPr/>
          <p:nvPr/>
        </p:nvGrpSpPr>
        <p:grpSpPr>
          <a:xfrm>
            <a:off x="1648334" y="425418"/>
            <a:ext cx="222233" cy="224767"/>
            <a:chOff x="4954425" y="2036375"/>
            <a:chExt cx="166675" cy="168575"/>
          </a:xfrm>
        </p:grpSpPr>
        <p:sp>
          <p:nvSpPr>
            <p:cNvPr id="1128" name="Google Shape;1128;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0" name="Google Shape;1130;p15"/>
          <p:cNvSpPr/>
          <p:nvPr/>
        </p:nvSpPr>
        <p:spPr>
          <a:xfrm>
            <a:off x="10704568" y="483684"/>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1" name="Google Shape;1131;p15"/>
          <p:cNvSpPr/>
          <p:nvPr/>
        </p:nvSpPr>
        <p:spPr>
          <a:xfrm>
            <a:off x="10865817" y="5591967"/>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2" name="Google Shape;1132;p15"/>
          <p:cNvGrpSpPr/>
          <p:nvPr/>
        </p:nvGrpSpPr>
        <p:grpSpPr>
          <a:xfrm>
            <a:off x="9923034" y="6202167"/>
            <a:ext cx="222233" cy="224767"/>
            <a:chOff x="4954425" y="2036375"/>
            <a:chExt cx="166675" cy="168575"/>
          </a:xfrm>
        </p:grpSpPr>
        <p:sp>
          <p:nvSpPr>
            <p:cNvPr id="1133" name="Google Shape;1133;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5" name="Google Shape;1135;p15"/>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6" name="Google Shape;1136;p15"/>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7" name="Google Shape;1137;p15"/>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8" name="Google Shape;1138;p15"/>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9" name="Google Shape;1139;p15"/>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0" name="Google Shape;1140;p15"/>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1" name="Google Shape;1141;p15"/>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2" name="Google Shape;1142;p15"/>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3" name="Google Shape;1143;p15"/>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4" name="Google Shape;1144;p15"/>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5" name="Google Shape;1145;p15"/>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6" name="Google Shape;1146;p15"/>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7" name="Google Shape;1147;p15"/>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8" name="Google Shape;1148;p15"/>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9" name="Google Shape;1149;p15"/>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0" name="Google Shape;1150;p15"/>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1" name="Google Shape;1151;p15"/>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2" name="Google Shape;1152;p15"/>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3" name="Google Shape;1153;p15"/>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4" name="Google Shape;1154;p15"/>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5" name="Google Shape;1155;p15"/>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6" name="Google Shape;1156;p15"/>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7" name="Google Shape;1157;p15"/>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8" name="Google Shape;1158;p15"/>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9" name="Google Shape;1159;p15"/>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0" name="Google Shape;1160;p15"/>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1" name="Google Shape;1161;p15"/>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2" name="Google Shape;1162;p15"/>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3" name="Google Shape;1163;p15"/>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4" name="Google Shape;1164;p15"/>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5" name="Google Shape;1165;p15"/>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6" name="Google Shape;1166;p15"/>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7" name="Google Shape;1167;p15"/>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8" name="Google Shape;1168;p15"/>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9" name="Google Shape;1169;p15"/>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0" name="Google Shape;1170;p15"/>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1" name="Google Shape;1171;p15"/>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2" name="Google Shape;1172;p15"/>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3" name="Google Shape;1173;p15"/>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4" name="Google Shape;1174;p15"/>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5" name="Google Shape;1175;p15"/>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6" name="Google Shape;1176;p15"/>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7" name="Google Shape;1177;p15"/>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8" name="Google Shape;1178;p15"/>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9" name="Google Shape;1179;p15"/>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0" name="Google Shape;1180;p15"/>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1" name="Google Shape;1181;p15"/>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2" name="Google Shape;1182;p15"/>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3" name="Google Shape;1183;p15"/>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4" name="Google Shape;1184;p15"/>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68524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275"/>
        <p:cNvGrpSpPr/>
        <p:nvPr/>
      </p:nvGrpSpPr>
      <p:grpSpPr>
        <a:xfrm>
          <a:off x="0" y="0"/>
          <a:ext cx="0" cy="0"/>
          <a:chOff x="0" y="0"/>
          <a:chExt cx="0" cy="0"/>
        </a:xfrm>
      </p:grpSpPr>
      <p:grpSp>
        <p:nvGrpSpPr>
          <p:cNvPr id="1276" name="Google Shape;1276;p17"/>
          <p:cNvGrpSpPr/>
          <p:nvPr/>
        </p:nvGrpSpPr>
        <p:grpSpPr>
          <a:xfrm>
            <a:off x="527859" y="292693"/>
            <a:ext cx="11358487" cy="6384375"/>
            <a:chOff x="395894" y="219519"/>
            <a:chExt cx="8518865" cy="4788281"/>
          </a:xfrm>
        </p:grpSpPr>
        <p:sp>
          <p:nvSpPr>
            <p:cNvPr id="1277" name="Google Shape;1277;p1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78" name="Google Shape;1278;p17"/>
            <p:cNvGrpSpPr/>
            <p:nvPr/>
          </p:nvGrpSpPr>
          <p:grpSpPr>
            <a:xfrm>
              <a:off x="8341543" y="2282008"/>
              <a:ext cx="569676" cy="380612"/>
              <a:chOff x="8341543" y="2282008"/>
              <a:chExt cx="569676" cy="380612"/>
            </a:xfrm>
          </p:grpSpPr>
          <p:sp>
            <p:nvSpPr>
              <p:cNvPr id="1279" name="Google Shape;1279;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1" name="Google Shape;1281;p1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82" name="Google Shape;1282;p17"/>
            <p:cNvGrpSpPr/>
            <p:nvPr/>
          </p:nvGrpSpPr>
          <p:grpSpPr>
            <a:xfrm>
              <a:off x="8341543" y="1721094"/>
              <a:ext cx="569676" cy="380612"/>
              <a:chOff x="8341543" y="1721094"/>
              <a:chExt cx="569676" cy="380612"/>
            </a:xfrm>
          </p:grpSpPr>
          <p:sp>
            <p:nvSpPr>
              <p:cNvPr id="1283" name="Google Shape;1283;p1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1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5" name="Google Shape;1285;p17"/>
            <p:cNvGrpSpPr/>
            <p:nvPr/>
          </p:nvGrpSpPr>
          <p:grpSpPr>
            <a:xfrm>
              <a:off x="8346273" y="1183592"/>
              <a:ext cx="568486" cy="388014"/>
              <a:chOff x="8346273" y="1183592"/>
              <a:chExt cx="568486" cy="388014"/>
            </a:xfrm>
          </p:grpSpPr>
          <p:sp>
            <p:nvSpPr>
              <p:cNvPr id="1286" name="Google Shape;1286;p1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1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8" name="Google Shape;1288;p17"/>
            <p:cNvGrpSpPr/>
            <p:nvPr/>
          </p:nvGrpSpPr>
          <p:grpSpPr>
            <a:xfrm>
              <a:off x="8341543" y="606635"/>
              <a:ext cx="569676" cy="388014"/>
              <a:chOff x="8341543" y="606635"/>
              <a:chExt cx="569676" cy="388014"/>
            </a:xfrm>
          </p:grpSpPr>
          <p:sp>
            <p:nvSpPr>
              <p:cNvPr id="1289" name="Google Shape;1289;p1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1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1" name="Google Shape;1291;p17"/>
            <p:cNvGrpSpPr/>
            <p:nvPr/>
          </p:nvGrpSpPr>
          <p:grpSpPr>
            <a:xfrm>
              <a:off x="8341543" y="2842933"/>
              <a:ext cx="569676" cy="380612"/>
              <a:chOff x="8341543" y="2282008"/>
              <a:chExt cx="569676" cy="380612"/>
            </a:xfrm>
          </p:grpSpPr>
          <p:sp>
            <p:nvSpPr>
              <p:cNvPr id="1292" name="Google Shape;1292;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4" name="Google Shape;1294;p17"/>
            <p:cNvGrpSpPr/>
            <p:nvPr/>
          </p:nvGrpSpPr>
          <p:grpSpPr>
            <a:xfrm>
              <a:off x="8341543" y="3403858"/>
              <a:ext cx="569676" cy="380612"/>
              <a:chOff x="8341543" y="2282008"/>
              <a:chExt cx="569676" cy="380612"/>
            </a:xfrm>
          </p:grpSpPr>
          <p:sp>
            <p:nvSpPr>
              <p:cNvPr id="1295" name="Google Shape;1295;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7" name="Google Shape;1297;p1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1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9" name="Google Shape;1299;p17"/>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0" name="Google Shape;1300;p17"/>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1" name="Google Shape;1301;p17"/>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2" name="Google Shape;1302;p17"/>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3" name="Google Shape;1303;p17"/>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4" name="Google Shape;1304;p17"/>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5" name="Google Shape;1305;p17"/>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6" name="Google Shape;1306;p17"/>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7" name="Google Shape;1307;p17"/>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8" name="Google Shape;1308;p17"/>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9" name="Google Shape;1309;p17"/>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0" name="Google Shape;1310;p17"/>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1" name="Google Shape;1311;p17"/>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2" name="Google Shape;1312;p17"/>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3" name="Google Shape;1313;p17"/>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4" name="Google Shape;1314;p17"/>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5" name="Google Shape;1315;p17"/>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6" name="Google Shape;1316;p17"/>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7" name="Google Shape;1317;p17"/>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8" name="Google Shape;1318;p17"/>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9" name="Google Shape;1319;p17"/>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0" name="Google Shape;1320;p17"/>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1" name="Google Shape;1321;p17"/>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2" name="Google Shape;1322;p17"/>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3" name="Google Shape;1323;p17"/>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4" name="Google Shape;1324;p17"/>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5" name="Google Shape;1325;p17"/>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6" name="Google Shape;1326;p17"/>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7" name="Google Shape;1327;p17"/>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8" name="Google Shape;1328;p17"/>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9" name="Google Shape;1329;p17"/>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0" name="Google Shape;1330;p17"/>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1" name="Google Shape;1331;p17"/>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2" name="Google Shape;1332;p17"/>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3" name="Google Shape;1333;p17"/>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4" name="Google Shape;1334;p17"/>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5" name="Google Shape;1335;p17"/>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6" name="Google Shape;1336;p17"/>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7" name="Google Shape;1337;p17"/>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8" name="Google Shape;1338;p17"/>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9" name="Google Shape;1339;p17"/>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0" name="Google Shape;1340;p17"/>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1" name="Google Shape;1341;p17"/>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2" name="Google Shape;1342;p17"/>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3" name="Google Shape;1343;p17"/>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4" name="Google Shape;1344;p17"/>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5" name="Google Shape;1345;p17"/>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6" name="Google Shape;1346;p17"/>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7" name="Google Shape;1347;p17"/>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8" name="Google Shape;1348;p17"/>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49" name="Google Shape;1349;p17"/>
          <p:cNvGrpSpPr/>
          <p:nvPr/>
        </p:nvGrpSpPr>
        <p:grpSpPr>
          <a:xfrm>
            <a:off x="672118" y="425434"/>
            <a:ext cx="592367" cy="531367"/>
            <a:chOff x="2495125" y="2142250"/>
            <a:chExt cx="444275" cy="398525"/>
          </a:xfrm>
        </p:grpSpPr>
        <p:sp>
          <p:nvSpPr>
            <p:cNvPr id="1350" name="Google Shape;1350;p1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1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52" name="Google Shape;1352;p17"/>
          <p:cNvGrpSpPr/>
          <p:nvPr/>
        </p:nvGrpSpPr>
        <p:grpSpPr>
          <a:xfrm>
            <a:off x="10589718" y="5951685"/>
            <a:ext cx="388500" cy="375167"/>
            <a:chOff x="3243875" y="2372825"/>
            <a:chExt cx="291375" cy="281375"/>
          </a:xfrm>
        </p:grpSpPr>
        <p:sp>
          <p:nvSpPr>
            <p:cNvPr id="1353" name="Google Shape;1353;p1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1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1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1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1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1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1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1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1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1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63" name="Google Shape;1363;p17"/>
          <p:cNvGrpSpPr/>
          <p:nvPr/>
        </p:nvGrpSpPr>
        <p:grpSpPr>
          <a:xfrm>
            <a:off x="1648334" y="425418"/>
            <a:ext cx="222233" cy="224767"/>
            <a:chOff x="4954425" y="2036375"/>
            <a:chExt cx="166675" cy="168575"/>
          </a:xfrm>
        </p:grpSpPr>
        <p:sp>
          <p:nvSpPr>
            <p:cNvPr id="1364" name="Google Shape;1364;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66" name="Google Shape;1366;p17"/>
          <p:cNvSpPr/>
          <p:nvPr/>
        </p:nvSpPr>
        <p:spPr>
          <a:xfrm>
            <a:off x="10704568" y="483684"/>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7" name="Google Shape;1367;p17"/>
          <p:cNvSpPr/>
          <p:nvPr/>
        </p:nvSpPr>
        <p:spPr>
          <a:xfrm>
            <a:off x="10865817" y="5591967"/>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8" name="Google Shape;1368;p17"/>
          <p:cNvGrpSpPr/>
          <p:nvPr/>
        </p:nvGrpSpPr>
        <p:grpSpPr>
          <a:xfrm>
            <a:off x="9923034" y="6202167"/>
            <a:ext cx="222233" cy="224767"/>
            <a:chOff x="4954425" y="2036375"/>
            <a:chExt cx="166675" cy="168575"/>
          </a:xfrm>
        </p:grpSpPr>
        <p:sp>
          <p:nvSpPr>
            <p:cNvPr id="1369" name="Google Shape;1369;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20019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371"/>
        <p:cNvGrpSpPr/>
        <p:nvPr/>
      </p:nvGrpSpPr>
      <p:grpSpPr>
        <a:xfrm>
          <a:off x="0" y="0"/>
          <a:ext cx="0" cy="0"/>
          <a:chOff x="0" y="0"/>
          <a:chExt cx="0" cy="0"/>
        </a:xfrm>
      </p:grpSpPr>
      <p:grpSp>
        <p:nvGrpSpPr>
          <p:cNvPr id="1372" name="Google Shape;1372;p18"/>
          <p:cNvGrpSpPr/>
          <p:nvPr/>
        </p:nvGrpSpPr>
        <p:grpSpPr>
          <a:xfrm>
            <a:off x="527859" y="292693"/>
            <a:ext cx="11358487" cy="6384375"/>
            <a:chOff x="395894" y="219519"/>
            <a:chExt cx="8518865" cy="4788281"/>
          </a:xfrm>
        </p:grpSpPr>
        <p:sp>
          <p:nvSpPr>
            <p:cNvPr id="1373" name="Google Shape;1373;p1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74" name="Google Shape;1374;p18"/>
            <p:cNvGrpSpPr/>
            <p:nvPr/>
          </p:nvGrpSpPr>
          <p:grpSpPr>
            <a:xfrm>
              <a:off x="8341543" y="2282008"/>
              <a:ext cx="569676" cy="380612"/>
              <a:chOff x="8341543" y="2282008"/>
              <a:chExt cx="569676" cy="380612"/>
            </a:xfrm>
          </p:grpSpPr>
          <p:sp>
            <p:nvSpPr>
              <p:cNvPr id="1375" name="Google Shape;1375;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77" name="Google Shape;1377;p1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78" name="Google Shape;1378;p18"/>
            <p:cNvGrpSpPr/>
            <p:nvPr/>
          </p:nvGrpSpPr>
          <p:grpSpPr>
            <a:xfrm>
              <a:off x="8341543" y="1721094"/>
              <a:ext cx="569676" cy="380612"/>
              <a:chOff x="8341543" y="1721094"/>
              <a:chExt cx="569676" cy="380612"/>
            </a:xfrm>
          </p:grpSpPr>
          <p:sp>
            <p:nvSpPr>
              <p:cNvPr id="1379" name="Google Shape;1379;p1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1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1" name="Google Shape;1381;p18"/>
            <p:cNvGrpSpPr/>
            <p:nvPr/>
          </p:nvGrpSpPr>
          <p:grpSpPr>
            <a:xfrm>
              <a:off x="8346273" y="1183592"/>
              <a:ext cx="568486" cy="388014"/>
              <a:chOff x="8346273" y="1183592"/>
              <a:chExt cx="568486" cy="388014"/>
            </a:xfrm>
          </p:grpSpPr>
          <p:sp>
            <p:nvSpPr>
              <p:cNvPr id="1382" name="Google Shape;1382;p1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1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18"/>
            <p:cNvGrpSpPr/>
            <p:nvPr/>
          </p:nvGrpSpPr>
          <p:grpSpPr>
            <a:xfrm>
              <a:off x="8341543" y="606635"/>
              <a:ext cx="569676" cy="388014"/>
              <a:chOff x="8341543" y="606635"/>
              <a:chExt cx="569676" cy="388014"/>
            </a:xfrm>
          </p:grpSpPr>
          <p:sp>
            <p:nvSpPr>
              <p:cNvPr id="1385" name="Google Shape;1385;p1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1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7" name="Google Shape;1387;p18"/>
            <p:cNvGrpSpPr/>
            <p:nvPr/>
          </p:nvGrpSpPr>
          <p:grpSpPr>
            <a:xfrm>
              <a:off x="8341543" y="2842933"/>
              <a:ext cx="569676" cy="380612"/>
              <a:chOff x="8341543" y="2282008"/>
              <a:chExt cx="569676" cy="380612"/>
            </a:xfrm>
          </p:grpSpPr>
          <p:sp>
            <p:nvSpPr>
              <p:cNvPr id="1388" name="Google Shape;1388;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0" name="Google Shape;1390;p18"/>
            <p:cNvGrpSpPr/>
            <p:nvPr/>
          </p:nvGrpSpPr>
          <p:grpSpPr>
            <a:xfrm>
              <a:off x="8341543" y="3403858"/>
              <a:ext cx="569676" cy="380612"/>
              <a:chOff x="8341543" y="2282008"/>
              <a:chExt cx="569676" cy="380612"/>
            </a:xfrm>
          </p:grpSpPr>
          <p:sp>
            <p:nvSpPr>
              <p:cNvPr id="1391" name="Google Shape;1391;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93" name="Google Shape;1393;p1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1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95" name="Google Shape;1395;p18"/>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6" name="Google Shape;1396;p18"/>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7" name="Google Shape;1397;p18"/>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8" name="Google Shape;1398;p18"/>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9" name="Google Shape;1399;p18"/>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0" name="Google Shape;1400;p18"/>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1" name="Google Shape;1401;p18"/>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2" name="Google Shape;1402;p18"/>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3" name="Google Shape;1403;p18"/>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4" name="Google Shape;1404;p18"/>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5" name="Google Shape;1405;p18"/>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6" name="Google Shape;1406;p18"/>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7" name="Google Shape;1407;p18"/>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8" name="Google Shape;1408;p18"/>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9" name="Google Shape;1409;p18"/>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0" name="Google Shape;1410;p18"/>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1" name="Google Shape;1411;p18"/>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2" name="Google Shape;1412;p18"/>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3" name="Google Shape;1413;p18"/>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4" name="Google Shape;1414;p18"/>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5" name="Google Shape;1415;p18"/>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6" name="Google Shape;1416;p18"/>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7" name="Google Shape;1417;p18"/>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8" name="Google Shape;1418;p18"/>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9" name="Google Shape;1419;p18"/>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0" name="Google Shape;1420;p18"/>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1" name="Google Shape;1421;p18"/>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2" name="Google Shape;1422;p18"/>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3" name="Google Shape;1423;p18"/>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4" name="Google Shape;1424;p18"/>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5" name="Google Shape;1425;p18"/>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6" name="Google Shape;1426;p18"/>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7" name="Google Shape;1427;p18"/>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8" name="Google Shape;1428;p18"/>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9" name="Google Shape;1429;p18"/>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0" name="Google Shape;1430;p18"/>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1" name="Google Shape;1431;p18"/>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2" name="Google Shape;1432;p18"/>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3" name="Google Shape;1433;p18"/>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4" name="Google Shape;1434;p18"/>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5" name="Google Shape;1435;p18"/>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6" name="Google Shape;1436;p18"/>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7" name="Google Shape;1437;p18"/>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8" name="Google Shape;1438;p18"/>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9" name="Google Shape;1439;p18"/>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0" name="Google Shape;1440;p18"/>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1" name="Google Shape;1441;p18"/>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2" name="Google Shape;1442;p18"/>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3" name="Google Shape;1443;p18"/>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4" name="Google Shape;1444;p18"/>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5" name="Google Shape;1445;p18"/>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46" name="Google Shape;1446;p18"/>
          <p:cNvGrpSpPr/>
          <p:nvPr/>
        </p:nvGrpSpPr>
        <p:grpSpPr>
          <a:xfrm>
            <a:off x="1417667" y="1108234"/>
            <a:ext cx="592367" cy="531367"/>
            <a:chOff x="2495125" y="2142250"/>
            <a:chExt cx="444275" cy="398525"/>
          </a:xfrm>
        </p:grpSpPr>
        <p:sp>
          <p:nvSpPr>
            <p:cNvPr id="1447" name="Google Shape;1447;p1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1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49" name="Google Shape;1449;p18"/>
          <p:cNvGrpSpPr/>
          <p:nvPr/>
        </p:nvGrpSpPr>
        <p:grpSpPr>
          <a:xfrm>
            <a:off x="10419001" y="5951667"/>
            <a:ext cx="388500" cy="375167"/>
            <a:chOff x="3243875" y="2372825"/>
            <a:chExt cx="291375" cy="281375"/>
          </a:xfrm>
        </p:grpSpPr>
        <p:sp>
          <p:nvSpPr>
            <p:cNvPr id="1450" name="Google Shape;1450;p1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1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1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1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1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1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1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1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1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1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60" name="Google Shape;1460;p18"/>
          <p:cNvGrpSpPr/>
          <p:nvPr/>
        </p:nvGrpSpPr>
        <p:grpSpPr>
          <a:xfrm>
            <a:off x="10071401" y="934467"/>
            <a:ext cx="222233" cy="224767"/>
            <a:chOff x="4954425" y="2036375"/>
            <a:chExt cx="166675" cy="168575"/>
          </a:xfrm>
        </p:grpSpPr>
        <p:sp>
          <p:nvSpPr>
            <p:cNvPr id="1461" name="Google Shape;1461;p1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1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63" name="Google Shape;1463;p18"/>
          <p:cNvSpPr/>
          <p:nvPr/>
        </p:nvSpPr>
        <p:spPr>
          <a:xfrm>
            <a:off x="2503401" y="7187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4" name="Google Shape;1464;p18"/>
          <p:cNvSpPr/>
          <p:nvPr/>
        </p:nvSpPr>
        <p:spPr>
          <a:xfrm>
            <a:off x="10958000" y="54200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49335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1465"/>
        <p:cNvGrpSpPr/>
        <p:nvPr/>
      </p:nvGrpSpPr>
      <p:grpSpPr>
        <a:xfrm>
          <a:off x="0" y="0"/>
          <a:ext cx="0" cy="0"/>
          <a:chOff x="0" y="0"/>
          <a:chExt cx="0" cy="0"/>
        </a:xfrm>
      </p:grpSpPr>
      <p:grpSp>
        <p:nvGrpSpPr>
          <p:cNvPr id="1466" name="Google Shape;1466;p19"/>
          <p:cNvGrpSpPr/>
          <p:nvPr/>
        </p:nvGrpSpPr>
        <p:grpSpPr>
          <a:xfrm>
            <a:off x="527859" y="292693"/>
            <a:ext cx="11358487" cy="6384375"/>
            <a:chOff x="395894" y="219519"/>
            <a:chExt cx="8518865" cy="4788281"/>
          </a:xfrm>
        </p:grpSpPr>
        <p:sp>
          <p:nvSpPr>
            <p:cNvPr id="1467" name="Google Shape;1467;p1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68" name="Google Shape;1468;p19"/>
            <p:cNvGrpSpPr/>
            <p:nvPr/>
          </p:nvGrpSpPr>
          <p:grpSpPr>
            <a:xfrm>
              <a:off x="8341543" y="2282008"/>
              <a:ext cx="569676" cy="380612"/>
              <a:chOff x="8341543" y="2282008"/>
              <a:chExt cx="569676" cy="380612"/>
            </a:xfrm>
          </p:grpSpPr>
          <p:sp>
            <p:nvSpPr>
              <p:cNvPr id="1469" name="Google Shape;1469;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71" name="Google Shape;1471;p1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72" name="Google Shape;1472;p19"/>
            <p:cNvGrpSpPr/>
            <p:nvPr/>
          </p:nvGrpSpPr>
          <p:grpSpPr>
            <a:xfrm>
              <a:off x="8341543" y="1721094"/>
              <a:ext cx="569676" cy="380612"/>
              <a:chOff x="8341543" y="1721094"/>
              <a:chExt cx="569676" cy="380612"/>
            </a:xfrm>
          </p:grpSpPr>
          <p:sp>
            <p:nvSpPr>
              <p:cNvPr id="1473" name="Google Shape;1473;p1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1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5" name="Google Shape;1475;p19"/>
            <p:cNvGrpSpPr/>
            <p:nvPr/>
          </p:nvGrpSpPr>
          <p:grpSpPr>
            <a:xfrm>
              <a:off x="8346273" y="1183592"/>
              <a:ext cx="568486" cy="388014"/>
              <a:chOff x="8346273" y="1183592"/>
              <a:chExt cx="568486" cy="388014"/>
            </a:xfrm>
          </p:grpSpPr>
          <p:sp>
            <p:nvSpPr>
              <p:cNvPr id="1476" name="Google Shape;1476;p1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1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8" name="Google Shape;1478;p19"/>
            <p:cNvGrpSpPr/>
            <p:nvPr/>
          </p:nvGrpSpPr>
          <p:grpSpPr>
            <a:xfrm>
              <a:off x="8341543" y="606635"/>
              <a:ext cx="569676" cy="388014"/>
              <a:chOff x="8341543" y="606635"/>
              <a:chExt cx="569676" cy="388014"/>
            </a:xfrm>
          </p:grpSpPr>
          <p:sp>
            <p:nvSpPr>
              <p:cNvPr id="1479" name="Google Shape;1479;p1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1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81" name="Google Shape;1481;p19"/>
            <p:cNvGrpSpPr/>
            <p:nvPr/>
          </p:nvGrpSpPr>
          <p:grpSpPr>
            <a:xfrm>
              <a:off x="8341543" y="2842933"/>
              <a:ext cx="569676" cy="380612"/>
              <a:chOff x="8341543" y="2282008"/>
              <a:chExt cx="569676" cy="380612"/>
            </a:xfrm>
          </p:grpSpPr>
          <p:sp>
            <p:nvSpPr>
              <p:cNvPr id="1482" name="Google Shape;1482;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84" name="Google Shape;1484;p19"/>
            <p:cNvGrpSpPr/>
            <p:nvPr/>
          </p:nvGrpSpPr>
          <p:grpSpPr>
            <a:xfrm>
              <a:off x="8341543" y="3403858"/>
              <a:ext cx="569676" cy="380612"/>
              <a:chOff x="8341543" y="2282008"/>
              <a:chExt cx="569676" cy="380612"/>
            </a:xfrm>
          </p:grpSpPr>
          <p:sp>
            <p:nvSpPr>
              <p:cNvPr id="1485" name="Google Shape;1485;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87" name="Google Shape;1487;p1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1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89" name="Google Shape;1489;p19"/>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0" name="Google Shape;1490;p19"/>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1" name="Google Shape;1491;p19"/>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2" name="Google Shape;1492;p19"/>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3" name="Google Shape;1493;p19"/>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4" name="Google Shape;1494;p19"/>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5" name="Google Shape;1495;p19"/>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6" name="Google Shape;1496;p19"/>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7" name="Google Shape;1497;p19"/>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8" name="Google Shape;1498;p19"/>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9" name="Google Shape;1499;p19"/>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0" name="Google Shape;1500;p19"/>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1" name="Google Shape;1501;p19"/>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2" name="Google Shape;1502;p19"/>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3" name="Google Shape;1503;p19"/>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4" name="Google Shape;1504;p19"/>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5" name="Google Shape;1505;p19"/>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6" name="Google Shape;1506;p19"/>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7" name="Google Shape;1507;p19"/>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8" name="Google Shape;1508;p19"/>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9" name="Google Shape;1509;p19"/>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0" name="Google Shape;1510;p19"/>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1" name="Google Shape;1511;p19"/>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2" name="Google Shape;1512;p19"/>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3" name="Google Shape;1513;p19"/>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4" name="Google Shape;1514;p19"/>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5" name="Google Shape;1515;p19"/>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6" name="Google Shape;1516;p19"/>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7" name="Google Shape;1517;p19"/>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8" name="Google Shape;1518;p19"/>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9" name="Google Shape;1519;p19"/>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0" name="Google Shape;1520;p19"/>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1" name="Google Shape;1521;p19"/>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2" name="Google Shape;1522;p19"/>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3" name="Google Shape;1523;p19"/>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4" name="Google Shape;1524;p19"/>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5" name="Google Shape;1525;p19"/>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6" name="Google Shape;1526;p19"/>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7" name="Google Shape;1527;p19"/>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8" name="Google Shape;1528;p19"/>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9" name="Google Shape;1529;p19"/>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0" name="Google Shape;1530;p19"/>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1" name="Google Shape;1531;p19"/>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2" name="Google Shape;1532;p19"/>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3" name="Google Shape;1533;p19"/>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4" name="Google Shape;1534;p19"/>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5" name="Google Shape;1535;p19"/>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6" name="Google Shape;1536;p19"/>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7" name="Google Shape;1537;p19"/>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8" name="Google Shape;1538;p19"/>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39" name="Google Shape;1539;p19"/>
          <p:cNvGrpSpPr/>
          <p:nvPr/>
        </p:nvGrpSpPr>
        <p:grpSpPr>
          <a:xfrm>
            <a:off x="10211867" y="3932585"/>
            <a:ext cx="592367" cy="531367"/>
            <a:chOff x="2495125" y="2142250"/>
            <a:chExt cx="444275" cy="398525"/>
          </a:xfrm>
        </p:grpSpPr>
        <p:sp>
          <p:nvSpPr>
            <p:cNvPr id="1540" name="Google Shape;154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2" name="Google Shape;1542;p19"/>
          <p:cNvGrpSpPr/>
          <p:nvPr/>
        </p:nvGrpSpPr>
        <p:grpSpPr>
          <a:xfrm>
            <a:off x="1357401" y="2009301"/>
            <a:ext cx="388500" cy="375167"/>
            <a:chOff x="3243875" y="2372825"/>
            <a:chExt cx="291375" cy="281375"/>
          </a:xfrm>
        </p:grpSpPr>
        <p:sp>
          <p:nvSpPr>
            <p:cNvPr id="1543" name="Google Shape;1543;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3" name="Google Shape;1553;p19"/>
          <p:cNvGrpSpPr/>
          <p:nvPr/>
        </p:nvGrpSpPr>
        <p:grpSpPr>
          <a:xfrm>
            <a:off x="2761968" y="821285"/>
            <a:ext cx="222233" cy="224767"/>
            <a:chOff x="4954425" y="2036375"/>
            <a:chExt cx="166675" cy="168575"/>
          </a:xfrm>
        </p:grpSpPr>
        <p:sp>
          <p:nvSpPr>
            <p:cNvPr id="1554" name="Google Shape;1554;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56" name="Google Shape;1556;p19"/>
          <p:cNvSpPr/>
          <p:nvPr/>
        </p:nvSpPr>
        <p:spPr>
          <a:xfrm>
            <a:off x="9342634" y="879533"/>
            <a:ext cx="158833" cy="108267"/>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7" name="Google Shape;1557;p19"/>
          <p:cNvSpPr/>
          <p:nvPr/>
        </p:nvSpPr>
        <p:spPr>
          <a:xfrm>
            <a:off x="2428168" y="17128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8" name="Google Shape;1558;p19"/>
          <p:cNvSpPr/>
          <p:nvPr/>
        </p:nvSpPr>
        <p:spPr>
          <a:xfrm>
            <a:off x="1357400" y="13342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9" name="Google Shape;1559;p19"/>
          <p:cNvSpPr/>
          <p:nvPr/>
        </p:nvSpPr>
        <p:spPr>
          <a:xfrm>
            <a:off x="10036933" y="55758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0" name="Google Shape;1560;p19"/>
          <p:cNvSpPr/>
          <p:nvPr/>
        </p:nvSpPr>
        <p:spPr>
          <a:xfrm>
            <a:off x="1472234" y="49454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61" name="Google Shape;1561;p19"/>
          <p:cNvGrpSpPr/>
          <p:nvPr/>
        </p:nvGrpSpPr>
        <p:grpSpPr>
          <a:xfrm>
            <a:off x="2039667" y="5713834"/>
            <a:ext cx="388500" cy="375167"/>
            <a:chOff x="3243875" y="2372825"/>
            <a:chExt cx="291375" cy="281375"/>
          </a:xfrm>
        </p:grpSpPr>
        <p:sp>
          <p:nvSpPr>
            <p:cNvPr id="1562" name="Google Shape;1562;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2" name="Google Shape;1572;p19"/>
          <p:cNvGrpSpPr/>
          <p:nvPr/>
        </p:nvGrpSpPr>
        <p:grpSpPr>
          <a:xfrm>
            <a:off x="1672318" y="3456701"/>
            <a:ext cx="592367" cy="531367"/>
            <a:chOff x="2495125" y="2142250"/>
            <a:chExt cx="444275" cy="398525"/>
          </a:xfrm>
        </p:grpSpPr>
        <p:sp>
          <p:nvSpPr>
            <p:cNvPr id="1573" name="Google Shape;1573;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5" name="Google Shape;1575;p19"/>
          <p:cNvGrpSpPr/>
          <p:nvPr/>
        </p:nvGrpSpPr>
        <p:grpSpPr>
          <a:xfrm>
            <a:off x="9301067" y="5825267"/>
            <a:ext cx="388500" cy="375167"/>
            <a:chOff x="3243875" y="2372825"/>
            <a:chExt cx="291375" cy="281375"/>
          </a:xfrm>
        </p:grpSpPr>
        <p:sp>
          <p:nvSpPr>
            <p:cNvPr id="1576" name="Google Shape;1576;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6" name="Google Shape;1586;p19"/>
          <p:cNvGrpSpPr/>
          <p:nvPr/>
        </p:nvGrpSpPr>
        <p:grpSpPr>
          <a:xfrm>
            <a:off x="9580334" y="2936201"/>
            <a:ext cx="222233" cy="224767"/>
            <a:chOff x="4954425" y="2036375"/>
            <a:chExt cx="166675" cy="168575"/>
          </a:xfrm>
        </p:grpSpPr>
        <p:sp>
          <p:nvSpPr>
            <p:cNvPr id="1587" name="Google Shape;1587;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9" name="Google Shape;1589;p19"/>
          <p:cNvGrpSpPr/>
          <p:nvPr/>
        </p:nvGrpSpPr>
        <p:grpSpPr>
          <a:xfrm>
            <a:off x="10211851" y="1501285"/>
            <a:ext cx="592367" cy="531367"/>
            <a:chOff x="2495125" y="2142250"/>
            <a:chExt cx="444275" cy="398525"/>
          </a:xfrm>
        </p:grpSpPr>
        <p:sp>
          <p:nvSpPr>
            <p:cNvPr id="1590" name="Google Shape;159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8315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3"/>
        <p:cNvGrpSpPr/>
        <p:nvPr/>
      </p:nvGrpSpPr>
      <p:grpSpPr>
        <a:xfrm>
          <a:off x="0" y="0"/>
          <a:ext cx="0" cy="0"/>
          <a:chOff x="0" y="0"/>
          <a:chExt cx="0" cy="0"/>
        </a:xfrm>
      </p:grpSpPr>
      <p:sp>
        <p:nvSpPr>
          <p:cNvPr id="234" name="Google Shape;234;p4"/>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4"/>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 name="Google Shape;236;p4"/>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7" name="Google Shape;237;p4"/>
          <p:cNvGrpSpPr/>
          <p:nvPr/>
        </p:nvGrpSpPr>
        <p:grpSpPr>
          <a:xfrm>
            <a:off x="11122057" y="3042677"/>
            <a:ext cx="759568" cy="507483"/>
            <a:chOff x="8341543" y="2282008"/>
            <a:chExt cx="569676" cy="380612"/>
          </a:xfrm>
        </p:grpSpPr>
        <p:sp>
          <p:nvSpPr>
            <p:cNvPr id="238" name="Google Shape;238;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 name="Google Shape;240;p4"/>
          <p:cNvGrpSpPr/>
          <p:nvPr/>
        </p:nvGrpSpPr>
        <p:grpSpPr>
          <a:xfrm>
            <a:off x="11122057" y="2294792"/>
            <a:ext cx="759568" cy="507483"/>
            <a:chOff x="8341543" y="1721094"/>
            <a:chExt cx="569676" cy="380612"/>
          </a:xfrm>
        </p:grpSpPr>
        <p:sp>
          <p:nvSpPr>
            <p:cNvPr id="241" name="Google Shape;241;p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3" name="Google Shape;243;p4"/>
          <p:cNvGrpSpPr/>
          <p:nvPr/>
        </p:nvGrpSpPr>
        <p:grpSpPr>
          <a:xfrm>
            <a:off x="11128364" y="1578123"/>
            <a:ext cx="757981" cy="517352"/>
            <a:chOff x="8346273" y="1183592"/>
            <a:chExt cx="568486" cy="388014"/>
          </a:xfrm>
        </p:grpSpPr>
        <p:sp>
          <p:nvSpPr>
            <p:cNvPr id="244" name="Google Shape;244;p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6" name="Google Shape;246;p4"/>
          <p:cNvGrpSpPr/>
          <p:nvPr/>
        </p:nvGrpSpPr>
        <p:grpSpPr>
          <a:xfrm>
            <a:off x="11122057" y="808847"/>
            <a:ext cx="759568" cy="517352"/>
            <a:chOff x="8341543" y="606635"/>
            <a:chExt cx="569676" cy="388014"/>
          </a:xfrm>
        </p:grpSpPr>
        <p:sp>
          <p:nvSpPr>
            <p:cNvPr id="247" name="Google Shape;247;p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9" name="Google Shape;249;p4"/>
          <p:cNvGrpSpPr/>
          <p:nvPr/>
        </p:nvGrpSpPr>
        <p:grpSpPr>
          <a:xfrm>
            <a:off x="11122057" y="3790577"/>
            <a:ext cx="759568" cy="507483"/>
            <a:chOff x="8341543" y="2282008"/>
            <a:chExt cx="569676" cy="380612"/>
          </a:xfrm>
        </p:grpSpPr>
        <p:sp>
          <p:nvSpPr>
            <p:cNvPr id="250" name="Google Shape;250;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4"/>
          <p:cNvGrpSpPr/>
          <p:nvPr/>
        </p:nvGrpSpPr>
        <p:grpSpPr>
          <a:xfrm>
            <a:off x="11122057" y="4538477"/>
            <a:ext cx="759568" cy="507483"/>
            <a:chOff x="8341543" y="2282008"/>
            <a:chExt cx="569676" cy="380612"/>
          </a:xfrm>
        </p:grpSpPr>
        <p:sp>
          <p:nvSpPr>
            <p:cNvPr id="253" name="Google Shape;253;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5" name="Google Shape;255;p4"/>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4"/>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4"/>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4"/>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4"/>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4"/>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4"/>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4"/>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4"/>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4"/>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4"/>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4"/>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4"/>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6" name="Google Shape;276;p4"/>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7" name="Google Shape;277;p4"/>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8" name="Google Shape;278;p4"/>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9" name="Google Shape;279;p4"/>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0" name="Google Shape;280;p4"/>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4"/>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4"/>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3" name="Google Shape;283;p4"/>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 name="Google Shape;284;p4"/>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 name="Google Shape;285;p4"/>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4"/>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4"/>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4"/>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4"/>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4"/>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4"/>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4"/>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4"/>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4"/>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4"/>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4"/>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4"/>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4"/>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4"/>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4"/>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4"/>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4"/>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4"/>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 name="Google Shape;304;p4"/>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4"/>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 name="Google Shape;306;p4"/>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 name="Google Shape;307;p4"/>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8" name="Google Shape;308;p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9" name="Google Shape;309;p4"/>
          <p:cNvSpPr txBox="1">
            <a:spLocks noGrp="1"/>
          </p:cNvSpPr>
          <p:nvPr>
            <p:ph type="subTitle" idx="1"/>
          </p:nvPr>
        </p:nvSpPr>
        <p:spPr>
          <a:xfrm>
            <a:off x="1095100" y="1642867"/>
            <a:ext cx="10001600" cy="44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310" name="Google Shape;310;p4"/>
          <p:cNvSpPr/>
          <p:nvPr/>
        </p:nvSpPr>
        <p:spPr>
          <a:xfrm rot="4238894">
            <a:off x="382928" y="5844515"/>
            <a:ext cx="1059613" cy="91567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 name="Google Shape;311;p4"/>
          <p:cNvSpPr/>
          <p:nvPr/>
        </p:nvSpPr>
        <p:spPr>
          <a:xfrm>
            <a:off x="9479668" y="976900"/>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2" name="Google Shape;312;p4"/>
          <p:cNvSpPr/>
          <p:nvPr/>
        </p:nvSpPr>
        <p:spPr>
          <a:xfrm>
            <a:off x="1765867" y="73475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13" name="Google Shape;313;p4"/>
          <p:cNvGrpSpPr/>
          <p:nvPr/>
        </p:nvGrpSpPr>
        <p:grpSpPr>
          <a:xfrm>
            <a:off x="10182534" y="588467"/>
            <a:ext cx="388500" cy="375167"/>
            <a:chOff x="3243875" y="2372825"/>
            <a:chExt cx="291375" cy="281375"/>
          </a:xfrm>
        </p:grpSpPr>
        <p:sp>
          <p:nvSpPr>
            <p:cNvPr id="314" name="Google Shape;314;p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4" name="Google Shape;324;p4"/>
          <p:cNvSpPr/>
          <p:nvPr/>
        </p:nvSpPr>
        <p:spPr>
          <a:xfrm>
            <a:off x="10784500" y="164285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4"/>
          <p:cNvSpPr/>
          <p:nvPr/>
        </p:nvSpPr>
        <p:spPr>
          <a:xfrm>
            <a:off x="1364001" y="13520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51631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6"/>
        <p:cNvGrpSpPr/>
        <p:nvPr/>
      </p:nvGrpSpPr>
      <p:grpSpPr>
        <a:xfrm>
          <a:off x="0" y="0"/>
          <a:ext cx="0" cy="0"/>
          <a:chOff x="0" y="0"/>
          <a:chExt cx="0" cy="0"/>
        </a:xfrm>
      </p:grpSpPr>
      <p:grpSp>
        <p:nvGrpSpPr>
          <p:cNvPr id="327" name="Google Shape;327;p5"/>
          <p:cNvGrpSpPr/>
          <p:nvPr/>
        </p:nvGrpSpPr>
        <p:grpSpPr>
          <a:xfrm>
            <a:off x="527859" y="292693"/>
            <a:ext cx="11358487" cy="6384375"/>
            <a:chOff x="395894" y="219519"/>
            <a:chExt cx="8518865" cy="4788281"/>
          </a:xfrm>
        </p:grpSpPr>
        <p:sp>
          <p:nvSpPr>
            <p:cNvPr id="328" name="Google Shape;328;p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29" name="Google Shape;329;p5"/>
            <p:cNvGrpSpPr/>
            <p:nvPr/>
          </p:nvGrpSpPr>
          <p:grpSpPr>
            <a:xfrm>
              <a:off x="8341543" y="2282008"/>
              <a:ext cx="569676" cy="380612"/>
              <a:chOff x="8341543" y="2282008"/>
              <a:chExt cx="569676" cy="380612"/>
            </a:xfrm>
          </p:grpSpPr>
          <p:sp>
            <p:nvSpPr>
              <p:cNvPr id="330" name="Google Shape;330;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2" name="Google Shape;332;p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33" name="Google Shape;333;p5"/>
            <p:cNvGrpSpPr/>
            <p:nvPr/>
          </p:nvGrpSpPr>
          <p:grpSpPr>
            <a:xfrm>
              <a:off x="8341543" y="1721094"/>
              <a:ext cx="569676" cy="380612"/>
              <a:chOff x="8341543" y="1721094"/>
              <a:chExt cx="569676" cy="380612"/>
            </a:xfrm>
          </p:grpSpPr>
          <p:sp>
            <p:nvSpPr>
              <p:cNvPr id="334" name="Google Shape;334;p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6" name="Google Shape;336;p5"/>
            <p:cNvGrpSpPr/>
            <p:nvPr/>
          </p:nvGrpSpPr>
          <p:grpSpPr>
            <a:xfrm>
              <a:off x="8346273" y="1183592"/>
              <a:ext cx="568486" cy="388014"/>
              <a:chOff x="8346273" y="1183592"/>
              <a:chExt cx="568486" cy="388014"/>
            </a:xfrm>
          </p:grpSpPr>
          <p:sp>
            <p:nvSpPr>
              <p:cNvPr id="337" name="Google Shape;337;p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9" name="Google Shape;339;p5"/>
            <p:cNvGrpSpPr/>
            <p:nvPr/>
          </p:nvGrpSpPr>
          <p:grpSpPr>
            <a:xfrm>
              <a:off x="8341543" y="606635"/>
              <a:ext cx="569676" cy="388014"/>
              <a:chOff x="8341543" y="606635"/>
              <a:chExt cx="569676" cy="388014"/>
            </a:xfrm>
          </p:grpSpPr>
          <p:sp>
            <p:nvSpPr>
              <p:cNvPr id="340" name="Google Shape;340;p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2" name="Google Shape;342;p5"/>
            <p:cNvGrpSpPr/>
            <p:nvPr/>
          </p:nvGrpSpPr>
          <p:grpSpPr>
            <a:xfrm>
              <a:off x="8341543" y="2842933"/>
              <a:ext cx="569676" cy="380612"/>
              <a:chOff x="8341543" y="2282008"/>
              <a:chExt cx="569676" cy="380612"/>
            </a:xfrm>
          </p:grpSpPr>
          <p:sp>
            <p:nvSpPr>
              <p:cNvPr id="343" name="Google Shape;343;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5" name="Google Shape;345;p5"/>
            <p:cNvGrpSpPr/>
            <p:nvPr/>
          </p:nvGrpSpPr>
          <p:grpSpPr>
            <a:xfrm>
              <a:off x="8341543" y="3403858"/>
              <a:ext cx="569676" cy="380612"/>
              <a:chOff x="8341543" y="2282008"/>
              <a:chExt cx="569676" cy="380612"/>
            </a:xfrm>
          </p:grpSpPr>
          <p:sp>
            <p:nvSpPr>
              <p:cNvPr id="346" name="Google Shape;346;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8" name="Google Shape;348;p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0" name="Google Shape;350;p5"/>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351" name="Google Shape;351;p5"/>
          <p:cNvSpPr txBox="1">
            <a:spLocks noGrp="1"/>
          </p:cNvSpPr>
          <p:nvPr>
            <p:ph type="subTitle" idx="1"/>
          </p:nvPr>
        </p:nvSpPr>
        <p:spPr>
          <a:xfrm>
            <a:off x="2639784" y="2994033"/>
            <a:ext cx="3123600"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chemeClr val="accent1"/>
                </a:solidFill>
              </a:defRPr>
            </a:lvl1pPr>
            <a:lvl2pPr lvl="1" algn="ctr" rtl="0">
              <a:spcBef>
                <a:spcPts val="0"/>
              </a:spcBef>
              <a:spcAft>
                <a:spcPts val="0"/>
              </a:spcAft>
              <a:buNone/>
              <a:defRPr sz="2400">
                <a:solidFill>
                  <a:schemeClr val="accent1"/>
                </a:solidFill>
              </a:defRPr>
            </a:lvl2pPr>
            <a:lvl3pPr lvl="2" algn="ctr" rtl="0">
              <a:spcBef>
                <a:spcPts val="0"/>
              </a:spcBef>
              <a:spcAft>
                <a:spcPts val="0"/>
              </a:spcAft>
              <a:buNone/>
              <a:defRPr sz="2400">
                <a:solidFill>
                  <a:schemeClr val="accent1"/>
                </a:solidFill>
              </a:defRPr>
            </a:lvl3pPr>
            <a:lvl4pPr lvl="3" algn="ctr" rtl="0">
              <a:spcBef>
                <a:spcPts val="0"/>
              </a:spcBef>
              <a:spcAft>
                <a:spcPts val="0"/>
              </a:spcAft>
              <a:buNone/>
              <a:defRPr sz="2400">
                <a:solidFill>
                  <a:schemeClr val="accent1"/>
                </a:solidFill>
              </a:defRPr>
            </a:lvl4pPr>
            <a:lvl5pPr lvl="4" algn="ctr" rtl="0">
              <a:spcBef>
                <a:spcPts val="0"/>
              </a:spcBef>
              <a:spcAft>
                <a:spcPts val="0"/>
              </a:spcAft>
              <a:buNone/>
              <a:defRPr sz="2400">
                <a:solidFill>
                  <a:schemeClr val="accent1"/>
                </a:solidFill>
              </a:defRPr>
            </a:lvl5pPr>
            <a:lvl6pPr lvl="5" algn="ctr" rtl="0">
              <a:spcBef>
                <a:spcPts val="0"/>
              </a:spcBef>
              <a:spcAft>
                <a:spcPts val="0"/>
              </a:spcAft>
              <a:buNone/>
              <a:defRPr sz="2400">
                <a:solidFill>
                  <a:schemeClr val="accent1"/>
                </a:solidFill>
              </a:defRPr>
            </a:lvl6pPr>
            <a:lvl7pPr lvl="6" algn="ctr" rtl="0">
              <a:spcBef>
                <a:spcPts val="0"/>
              </a:spcBef>
              <a:spcAft>
                <a:spcPts val="0"/>
              </a:spcAft>
              <a:buNone/>
              <a:defRPr sz="2400">
                <a:solidFill>
                  <a:schemeClr val="accent1"/>
                </a:solidFill>
              </a:defRPr>
            </a:lvl7pPr>
            <a:lvl8pPr lvl="7" algn="ctr" rtl="0">
              <a:spcBef>
                <a:spcPts val="0"/>
              </a:spcBef>
              <a:spcAft>
                <a:spcPts val="0"/>
              </a:spcAft>
              <a:buNone/>
              <a:defRPr sz="2400">
                <a:solidFill>
                  <a:schemeClr val="accent1"/>
                </a:solidFill>
              </a:defRPr>
            </a:lvl8pPr>
            <a:lvl9pPr lvl="8" algn="ctr" rtl="0">
              <a:spcBef>
                <a:spcPts val="0"/>
              </a:spcBef>
              <a:spcAft>
                <a:spcPts val="0"/>
              </a:spcAft>
              <a:buNone/>
              <a:defRPr sz="2400">
                <a:solidFill>
                  <a:schemeClr val="accent1"/>
                </a:solidFill>
              </a:defRPr>
            </a:lvl9pPr>
          </a:lstStyle>
          <a:p>
            <a:endParaRPr/>
          </a:p>
        </p:txBody>
      </p:sp>
      <p:sp>
        <p:nvSpPr>
          <p:cNvPr id="352" name="Google Shape;352;p5"/>
          <p:cNvSpPr txBox="1">
            <a:spLocks noGrp="1"/>
          </p:cNvSpPr>
          <p:nvPr>
            <p:ph type="subTitle" idx="2"/>
          </p:nvPr>
        </p:nvSpPr>
        <p:spPr>
          <a:xfrm>
            <a:off x="2639784" y="3471200"/>
            <a:ext cx="3123600" cy="131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3" name="Google Shape;353;p5"/>
          <p:cNvSpPr txBox="1">
            <a:spLocks noGrp="1"/>
          </p:cNvSpPr>
          <p:nvPr>
            <p:ph type="subTitle" idx="3"/>
          </p:nvPr>
        </p:nvSpPr>
        <p:spPr>
          <a:xfrm>
            <a:off x="6428617" y="2994033"/>
            <a:ext cx="3123600"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chemeClr val="accent1"/>
                </a:solidFill>
              </a:defRPr>
            </a:lvl1pPr>
            <a:lvl2pPr lvl="1" algn="ctr" rtl="0">
              <a:spcBef>
                <a:spcPts val="0"/>
              </a:spcBef>
              <a:spcAft>
                <a:spcPts val="0"/>
              </a:spcAft>
              <a:buNone/>
              <a:defRPr sz="2400">
                <a:solidFill>
                  <a:schemeClr val="accent1"/>
                </a:solidFill>
              </a:defRPr>
            </a:lvl2pPr>
            <a:lvl3pPr lvl="2" algn="ctr" rtl="0">
              <a:spcBef>
                <a:spcPts val="0"/>
              </a:spcBef>
              <a:spcAft>
                <a:spcPts val="0"/>
              </a:spcAft>
              <a:buNone/>
              <a:defRPr sz="2400">
                <a:solidFill>
                  <a:schemeClr val="accent1"/>
                </a:solidFill>
              </a:defRPr>
            </a:lvl3pPr>
            <a:lvl4pPr lvl="3" algn="ctr" rtl="0">
              <a:spcBef>
                <a:spcPts val="0"/>
              </a:spcBef>
              <a:spcAft>
                <a:spcPts val="0"/>
              </a:spcAft>
              <a:buNone/>
              <a:defRPr sz="2400">
                <a:solidFill>
                  <a:schemeClr val="accent1"/>
                </a:solidFill>
              </a:defRPr>
            </a:lvl4pPr>
            <a:lvl5pPr lvl="4" algn="ctr" rtl="0">
              <a:spcBef>
                <a:spcPts val="0"/>
              </a:spcBef>
              <a:spcAft>
                <a:spcPts val="0"/>
              </a:spcAft>
              <a:buNone/>
              <a:defRPr sz="2400">
                <a:solidFill>
                  <a:schemeClr val="accent1"/>
                </a:solidFill>
              </a:defRPr>
            </a:lvl5pPr>
            <a:lvl6pPr lvl="5" algn="ctr" rtl="0">
              <a:spcBef>
                <a:spcPts val="0"/>
              </a:spcBef>
              <a:spcAft>
                <a:spcPts val="0"/>
              </a:spcAft>
              <a:buNone/>
              <a:defRPr sz="2400">
                <a:solidFill>
                  <a:schemeClr val="accent1"/>
                </a:solidFill>
              </a:defRPr>
            </a:lvl6pPr>
            <a:lvl7pPr lvl="6" algn="ctr" rtl="0">
              <a:spcBef>
                <a:spcPts val="0"/>
              </a:spcBef>
              <a:spcAft>
                <a:spcPts val="0"/>
              </a:spcAft>
              <a:buNone/>
              <a:defRPr sz="2400">
                <a:solidFill>
                  <a:schemeClr val="accent1"/>
                </a:solidFill>
              </a:defRPr>
            </a:lvl7pPr>
            <a:lvl8pPr lvl="7" algn="ctr" rtl="0">
              <a:spcBef>
                <a:spcPts val="0"/>
              </a:spcBef>
              <a:spcAft>
                <a:spcPts val="0"/>
              </a:spcAft>
              <a:buNone/>
              <a:defRPr sz="2400">
                <a:solidFill>
                  <a:schemeClr val="accent1"/>
                </a:solidFill>
              </a:defRPr>
            </a:lvl8pPr>
            <a:lvl9pPr lvl="8" algn="ctr" rtl="0">
              <a:spcBef>
                <a:spcPts val="0"/>
              </a:spcBef>
              <a:spcAft>
                <a:spcPts val="0"/>
              </a:spcAft>
              <a:buNone/>
              <a:defRPr sz="2400">
                <a:solidFill>
                  <a:schemeClr val="accent1"/>
                </a:solidFill>
              </a:defRPr>
            </a:lvl9pPr>
          </a:lstStyle>
          <a:p>
            <a:endParaRPr/>
          </a:p>
        </p:txBody>
      </p:sp>
      <p:sp>
        <p:nvSpPr>
          <p:cNvPr id="354" name="Google Shape;354;p5"/>
          <p:cNvSpPr txBox="1">
            <a:spLocks noGrp="1"/>
          </p:cNvSpPr>
          <p:nvPr>
            <p:ph type="subTitle" idx="4"/>
          </p:nvPr>
        </p:nvSpPr>
        <p:spPr>
          <a:xfrm>
            <a:off x="6428617" y="3471205"/>
            <a:ext cx="3123600" cy="131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5" name="Google Shape;355;p5"/>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5"/>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5"/>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5"/>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5"/>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5"/>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5"/>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5"/>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5"/>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5"/>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5"/>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5"/>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5"/>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5"/>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5"/>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5"/>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5"/>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5"/>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5"/>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5"/>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5"/>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5"/>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5"/>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5"/>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5"/>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5"/>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5"/>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2" name="Google Shape;382;p5"/>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3" name="Google Shape;383;p5"/>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4" name="Google Shape;384;p5"/>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5"/>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5"/>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5"/>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5"/>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9" name="Google Shape;389;p5"/>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0" name="Google Shape;390;p5"/>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1" name="Google Shape;391;p5"/>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5"/>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5"/>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4" name="Google Shape;394;p5"/>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5" name="Google Shape;395;p5"/>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6" name="Google Shape;396;p5"/>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7" name="Google Shape;397;p5"/>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5"/>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9" name="Google Shape;399;p5"/>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0" name="Google Shape;400;p5"/>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1" name="Google Shape;401;p5"/>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2" name="Google Shape;402;p5"/>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3" name="Google Shape;403;p5"/>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4" name="Google Shape;404;p5"/>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59974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5"/>
        <p:cNvGrpSpPr/>
        <p:nvPr/>
      </p:nvGrpSpPr>
      <p:grpSpPr>
        <a:xfrm>
          <a:off x="0" y="0"/>
          <a:ext cx="0" cy="0"/>
          <a:chOff x="0" y="0"/>
          <a:chExt cx="0" cy="0"/>
        </a:xfrm>
      </p:grpSpPr>
      <p:sp>
        <p:nvSpPr>
          <p:cNvPr id="406" name="Google Shape;406;p6"/>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7" name="Google Shape;407;p6"/>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8" name="Google Shape;408;p6"/>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09" name="Google Shape;409;p6"/>
          <p:cNvGrpSpPr/>
          <p:nvPr/>
        </p:nvGrpSpPr>
        <p:grpSpPr>
          <a:xfrm>
            <a:off x="11122057" y="3042677"/>
            <a:ext cx="759568" cy="507483"/>
            <a:chOff x="8341543" y="2282008"/>
            <a:chExt cx="569676" cy="380612"/>
          </a:xfrm>
        </p:grpSpPr>
        <p:sp>
          <p:nvSpPr>
            <p:cNvPr id="410" name="Google Shape;410;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2" name="Google Shape;412;p6"/>
          <p:cNvGrpSpPr/>
          <p:nvPr/>
        </p:nvGrpSpPr>
        <p:grpSpPr>
          <a:xfrm>
            <a:off x="11122057" y="2294792"/>
            <a:ext cx="759568" cy="507483"/>
            <a:chOff x="8341543" y="1721094"/>
            <a:chExt cx="569676" cy="380612"/>
          </a:xfrm>
        </p:grpSpPr>
        <p:sp>
          <p:nvSpPr>
            <p:cNvPr id="413" name="Google Shape;413;p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5" name="Google Shape;415;p6"/>
          <p:cNvGrpSpPr/>
          <p:nvPr/>
        </p:nvGrpSpPr>
        <p:grpSpPr>
          <a:xfrm>
            <a:off x="11128364" y="1578123"/>
            <a:ext cx="757981" cy="517352"/>
            <a:chOff x="8346273" y="1183592"/>
            <a:chExt cx="568486" cy="388014"/>
          </a:xfrm>
        </p:grpSpPr>
        <p:sp>
          <p:nvSpPr>
            <p:cNvPr id="416" name="Google Shape;416;p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8" name="Google Shape;418;p6"/>
          <p:cNvGrpSpPr/>
          <p:nvPr/>
        </p:nvGrpSpPr>
        <p:grpSpPr>
          <a:xfrm>
            <a:off x="11122057" y="808847"/>
            <a:ext cx="759568" cy="517352"/>
            <a:chOff x="8341543" y="606635"/>
            <a:chExt cx="569676" cy="388014"/>
          </a:xfrm>
        </p:grpSpPr>
        <p:sp>
          <p:nvSpPr>
            <p:cNvPr id="419" name="Google Shape;419;p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6"/>
          <p:cNvGrpSpPr/>
          <p:nvPr/>
        </p:nvGrpSpPr>
        <p:grpSpPr>
          <a:xfrm>
            <a:off x="11122057" y="3790577"/>
            <a:ext cx="759568" cy="507483"/>
            <a:chOff x="8341543" y="2282008"/>
            <a:chExt cx="569676" cy="380612"/>
          </a:xfrm>
        </p:grpSpPr>
        <p:sp>
          <p:nvSpPr>
            <p:cNvPr id="422" name="Google Shape;422;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4" name="Google Shape;424;p6"/>
          <p:cNvGrpSpPr/>
          <p:nvPr/>
        </p:nvGrpSpPr>
        <p:grpSpPr>
          <a:xfrm>
            <a:off x="11122057" y="4538477"/>
            <a:ext cx="759568" cy="507483"/>
            <a:chOff x="8341543" y="2282008"/>
            <a:chExt cx="569676" cy="380612"/>
          </a:xfrm>
        </p:grpSpPr>
        <p:sp>
          <p:nvSpPr>
            <p:cNvPr id="425" name="Google Shape;425;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7" name="Google Shape;427;p6"/>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6"/>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9" name="Google Shape;429;p6"/>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0" name="Google Shape;430;p6"/>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1" name="Google Shape;431;p6"/>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2" name="Google Shape;432;p6"/>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3" name="Google Shape;433;p6"/>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4" name="Google Shape;434;p6"/>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5" name="Google Shape;435;p6"/>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6" name="Google Shape;436;p6"/>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7" name="Google Shape;437;p6"/>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8" name="Google Shape;438;p6"/>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9" name="Google Shape;439;p6"/>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0" name="Google Shape;440;p6"/>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1" name="Google Shape;441;p6"/>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2" name="Google Shape;442;p6"/>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3" name="Google Shape;443;p6"/>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4" name="Google Shape;444;p6"/>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5" name="Google Shape;445;p6"/>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6" name="Google Shape;446;p6"/>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7" name="Google Shape;447;p6"/>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8" name="Google Shape;448;p6"/>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9" name="Google Shape;449;p6"/>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0" name="Google Shape;450;p6"/>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1" name="Google Shape;451;p6"/>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2" name="Google Shape;452;p6"/>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3" name="Google Shape;453;p6"/>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4" name="Google Shape;454;p6"/>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5" name="Google Shape;455;p6"/>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6" name="Google Shape;456;p6"/>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7" name="Google Shape;457;p6"/>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8" name="Google Shape;458;p6"/>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9" name="Google Shape;459;p6"/>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0" name="Google Shape;460;p6"/>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1" name="Google Shape;461;p6"/>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2" name="Google Shape;462;p6"/>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3" name="Google Shape;463;p6"/>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4" name="Google Shape;464;p6"/>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5" name="Google Shape;465;p6"/>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6" name="Google Shape;466;p6"/>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7" name="Google Shape;467;p6"/>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8" name="Google Shape;468;p6"/>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9" name="Google Shape;469;p6"/>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0" name="Google Shape;470;p6"/>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1" name="Google Shape;471;p6"/>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2" name="Google Shape;472;p6"/>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3" name="Google Shape;473;p6"/>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4" name="Google Shape;474;p6"/>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5" name="Google Shape;475;p6"/>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6" name="Google Shape;476;p6"/>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7" name="Google Shape;477;p6"/>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8" name="Google Shape;478;p6"/>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9" name="Google Shape;479;p6"/>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0" name="Google Shape;480;p6"/>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grpSp>
        <p:nvGrpSpPr>
          <p:cNvPr id="481" name="Google Shape;481;p6"/>
          <p:cNvGrpSpPr/>
          <p:nvPr/>
        </p:nvGrpSpPr>
        <p:grpSpPr>
          <a:xfrm>
            <a:off x="968285" y="6000567"/>
            <a:ext cx="388500" cy="375167"/>
            <a:chOff x="3243875" y="2372825"/>
            <a:chExt cx="291375" cy="281375"/>
          </a:xfrm>
        </p:grpSpPr>
        <p:sp>
          <p:nvSpPr>
            <p:cNvPr id="482" name="Google Shape;482;p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2" name="Google Shape;492;p6"/>
          <p:cNvSpPr/>
          <p:nvPr/>
        </p:nvSpPr>
        <p:spPr>
          <a:xfrm>
            <a:off x="9780800" y="677434"/>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3" name="Google Shape;493;p6"/>
          <p:cNvGrpSpPr/>
          <p:nvPr/>
        </p:nvGrpSpPr>
        <p:grpSpPr>
          <a:xfrm>
            <a:off x="2019934" y="606334"/>
            <a:ext cx="222233" cy="224767"/>
            <a:chOff x="4954425" y="2036375"/>
            <a:chExt cx="166675" cy="168575"/>
          </a:xfrm>
        </p:grpSpPr>
        <p:sp>
          <p:nvSpPr>
            <p:cNvPr id="494" name="Google Shape;494;p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6" name="Google Shape;496;p6"/>
          <p:cNvSpPr/>
          <p:nvPr/>
        </p:nvSpPr>
        <p:spPr>
          <a:xfrm>
            <a:off x="1903933" y="6375718"/>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30369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7"/>
        <p:cNvGrpSpPr/>
        <p:nvPr/>
      </p:nvGrpSpPr>
      <p:grpSpPr>
        <a:xfrm>
          <a:off x="0" y="0"/>
          <a:ext cx="0" cy="0"/>
          <a:chOff x="0" y="0"/>
          <a:chExt cx="0" cy="0"/>
        </a:xfrm>
      </p:grpSpPr>
      <p:grpSp>
        <p:nvGrpSpPr>
          <p:cNvPr id="498" name="Google Shape;498;p7"/>
          <p:cNvGrpSpPr/>
          <p:nvPr/>
        </p:nvGrpSpPr>
        <p:grpSpPr>
          <a:xfrm>
            <a:off x="527859" y="292693"/>
            <a:ext cx="11358487" cy="6384375"/>
            <a:chOff x="395894" y="219519"/>
            <a:chExt cx="8518865" cy="4788281"/>
          </a:xfrm>
        </p:grpSpPr>
        <p:sp>
          <p:nvSpPr>
            <p:cNvPr id="499" name="Google Shape;499;p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0" name="Google Shape;500;p7"/>
            <p:cNvGrpSpPr/>
            <p:nvPr/>
          </p:nvGrpSpPr>
          <p:grpSpPr>
            <a:xfrm>
              <a:off x="8341543" y="2282008"/>
              <a:ext cx="569676" cy="380612"/>
              <a:chOff x="8341543" y="2282008"/>
              <a:chExt cx="569676" cy="380612"/>
            </a:xfrm>
          </p:grpSpPr>
          <p:sp>
            <p:nvSpPr>
              <p:cNvPr id="501" name="Google Shape;501;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3" name="Google Shape;503;p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4" name="Google Shape;504;p7"/>
            <p:cNvGrpSpPr/>
            <p:nvPr/>
          </p:nvGrpSpPr>
          <p:grpSpPr>
            <a:xfrm>
              <a:off x="8341543" y="1721094"/>
              <a:ext cx="569676" cy="380612"/>
              <a:chOff x="8341543" y="1721094"/>
              <a:chExt cx="569676" cy="380612"/>
            </a:xfrm>
          </p:grpSpPr>
          <p:sp>
            <p:nvSpPr>
              <p:cNvPr id="505" name="Google Shape;505;p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7" name="Google Shape;507;p7"/>
            <p:cNvGrpSpPr/>
            <p:nvPr/>
          </p:nvGrpSpPr>
          <p:grpSpPr>
            <a:xfrm>
              <a:off x="8346273" y="1183592"/>
              <a:ext cx="568486" cy="388014"/>
              <a:chOff x="8346273" y="1183592"/>
              <a:chExt cx="568486" cy="388014"/>
            </a:xfrm>
          </p:grpSpPr>
          <p:sp>
            <p:nvSpPr>
              <p:cNvPr id="508" name="Google Shape;508;p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0" name="Google Shape;510;p7"/>
            <p:cNvGrpSpPr/>
            <p:nvPr/>
          </p:nvGrpSpPr>
          <p:grpSpPr>
            <a:xfrm>
              <a:off x="8341543" y="606635"/>
              <a:ext cx="569676" cy="388014"/>
              <a:chOff x="8341543" y="606635"/>
              <a:chExt cx="569676" cy="388014"/>
            </a:xfrm>
          </p:grpSpPr>
          <p:sp>
            <p:nvSpPr>
              <p:cNvPr id="511" name="Google Shape;511;p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3" name="Google Shape;513;p7"/>
            <p:cNvGrpSpPr/>
            <p:nvPr/>
          </p:nvGrpSpPr>
          <p:grpSpPr>
            <a:xfrm>
              <a:off x="8341543" y="2842933"/>
              <a:ext cx="569676" cy="380612"/>
              <a:chOff x="8341543" y="2282008"/>
              <a:chExt cx="569676" cy="380612"/>
            </a:xfrm>
          </p:grpSpPr>
          <p:sp>
            <p:nvSpPr>
              <p:cNvPr id="514" name="Google Shape;514;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6" name="Google Shape;516;p7"/>
            <p:cNvGrpSpPr/>
            <p:nvPr/>
          </p:nvGrpSpPr>
          <p:grpSpPr>
            <a:xfrm>
              <a:off x="8341543" y="3403858"/>
              <a:ext cx="569676" cy="380612"/>
              <a:chOff x="8341543" y="2282008"/>
              <a:chExt cx="569676" cy="380612"/>
            </a:xfrm>
          </p:grpSpPr>
          <p:sp>
            <p:nvSpPr>
              <p:cNvPr id="517" name="Google Shape;517;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9" name="Google Shape;519;p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1" name="Google Shape;521;p7"/>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22" name="Google Shape;522;p7"/>
          <p:cNvSpPr txBox="1">
            <a:spLocks noGrp="1"/>
          </p:cNvSpPr>
          <p:nvPr>
            <p:ph type="subTitle" idx="1"/>
          </p:nvPr>
        </p:nvSpPr>
        <p:spPr>
          <a:xfrm>
            <a:off x="7411580" y="2812467"/>
            <a:ext cx="3223200" cy="52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67" b="1">
                <a:solidFill>
                  <a:schemeClr val="accent1"/>
                </a:solidFill>
              </a:defRPr>
            </a:lvl1pPr>
            <a:lvl2pPr lvl="1" rtl="0">
              <a:spcBef>
                <a:spcPts val="0"/>
              </a:spcBef>
              <a:spcAft>
                <a:spcPts val="0"/>
              </a:spcAft>
              <a:buNone/>
              <a:defRPr sz="2667" b="1">
                <a:solidFill>
                  <a:schemeClr val="accent1"/>
                </a:solidFill>
              </a:defRPr>
            </a:lvl2pPr>
            <a:lvl3pPr lvl="2" rtl="0">
              <a:spcBef>
                <a:spcPts val="0"/>
              </a:spcBef>
              <a:spcAft>
                <a:spcPts val="0"/>
              </a:spcAft>
              <a:buNone/>
              <a:defRPr sz="2667" b="1">
                <a:solidFill>
                  <a:schemeClr val="accent1"/>
                </a:solidFill>
              </a:defRPr>
            </a:lvl3pPr>
            <a:lvl4pPr lvl="3" rtl="0">
              <a:spcBef>
                <a:spcPts val="0"/>
              </a:spcBef>
              <a:spcAft>
                <a:spcPts val="0"/>
              </a:spcAft>
              <a:buNone/>
              <a:defRPr sz="2667" b="1">
                <a:solidFill>
                  <a:schemeClr val="accent1"/>
                </a:solidFill>
              </a:defRPr>
            </a:lvl4pPr>
            <a:lvl5pPr lvl="4" rtl="0">
              <a:spcBef>
                <a:spcPts val="0"/>
              </a:spcBef>
              <a:spcAft>
                <a:spcPts val="0"/>
              </a:spcAft>
              <a:buNone/>
              <a:defRPr sz="2667" b="1">
                <a:solidFill>
                  <a:schemeClr val="accent1"/>
                </a:solidFill>
              </a:defRPr>
            </a:lvl5pPr>
            <a:lvl6pPr lvl="5" rtl="0">
              <a:spcBef>
                <a:spcPts val="0"/>
              </a:spcBef>
              <a:spcAft>
                <a:spcPts val="0"/>
              </a:spcAft>
              <a:buNone/>
              <a:defRPr sz="2667" b="1">
                <a:solidFill>
                  <a:schemeClr val="accent1"/>
                </a:solidFill>
              </a:defRPr>
            </a:lvl6pPr>
            <a:lvl7pPr lvl="6" rtl="0">
              <a:spcBef>
                <a:spcPts val="0"/>
              </a:spcBef>
              <a:spcAft>
                <a:spcPts val="0"/>
              </a:spcAft>
              <a:buNone/>
              <a:defRPr sz="2667" b="1">
                <a:solidFill>
                  <a:schemeClr val="accent1"/>
                </a:solidFill>
              </a:defRPr>
            </a:lvl7pPr>
            <a:lvl8pPr lvl="7" rtl="0">
              <a:spcBef>
                <a:spcPts val="0"/>
              </a:spcBef>
              <a:spcAft>
                <a:spcPts val="0"/>
              </a:spcAft>
              <a:buNone/>
              <a:defRPr sz="2667" b="1">
                <a:solidFill>
                  <a:schemeClr val="accent1"/>
                </a:solidFill>
              </a:defRPr>
            </a:lvl8pPr>
            <a:lvl9pPr lvl="8" rtl="0">
              <a:spcBef>
                <a:spcPts val="0"/>
              </a:spcBef>
              <a:spcAft>
                <a:spcPts val="0"/>
              </a:spcAft>
              <a:buNone/>
              <a:defRPr sz="2667" b="1">
                <a:solidFill>
                  <a:schemeClr val="accent1"/>
                </a:solidFill>
              </a:defRPr>
            </a:lvl9pPr>
          </a:lstStyle>
          <a:p>
            <a:endParaRPr/>
          </a:p>
        </p:txBody>
      </p:sp>
      <p:sp>
        <p:nvSpPr>
          <p:cNvPr id="523" name="Google Shape;523;p7"/>
          <p:cNvSpPr txBox="1">
            <a:spLocks noGrp="1"/>
          </p:cNvSpPr>
          <p:nvPr>
            <p:ph type="subTitle" idx="2"/>
          </p:nvPr>
        </p:nvSpPr>
        <p:spPr>
          <a:xfrm>
            <a:off x="7408351" y="3284396"/>
            <a:ext cx="3223200" cy="1768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a:endParaRPr/>
          </a:p>
        </p:txBody>
      </p:sp>
      <p:sp>
        <p:nvSpPr>
          <p:cNvPr id="524" name="Google Shape;524;p7"/>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5" name="Google Shape;525;p7"/>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6" name="Google Shape;526;p7"/>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7" name="Google Shape;527;p7"/>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8" name="Google Shape;528;p7"/>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9" name="Google Shape;529;p7"/>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0" name="Google Shape;530;p7"/>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1" name="Google Shape;531;p7"/>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 name="Google Shape;532;p7"/>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3" name="Google Shape;533;p7"/>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4" name="Google Shape;534;p7"/>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5" name="Google Shape;535;p7"/>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6" name="Google Shape;536;p7"/>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7" name="Google Shape;537;p7"/>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8" name="Google Shape;538;p7"/>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7"/>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7"/>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7"/>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7"/>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7"/>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7"/>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5" name="Google Shape;545;p7"/>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6" name="Google Shape;546;p7"/>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7" name="Google Shape;547;p7"/>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8" name="Google Shape;548;p7"/>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9" name="Google Shape;549;p7"/>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0" name="Google Shape;550;p7"/>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1" name="Google Shape;551;p7"/>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2" name="Google Shape;552;p7"/>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3" name="Google Shape;553;p7"/>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4" name="Google Shape;554;p7"/>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5" name="Google Shape;555;p7"/>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6" name="Google Shape;556;p7"/>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7" name="Google Shape;557;p7"/>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8" name="Google Shape;558;p7"/>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9" name="Google Shape;559;p7"/>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0" name="Google Shape;560;p7"/>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1" name="Google Shape;561;p7"/>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2" name="Google Shape;562;p7"/>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3" name="Google Shape;563;p7"/>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4" name="Google Shape;564;p7"/>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5" name="Google Shape;565;p7"/>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6" name="Google Shape;566;p7"/>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7" name="Google Shape;567;p7"/>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8" name="Google Shape;568;p7"/>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9" name="Google Shape;569;p7"/>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0" name="Google Shape;570;p7"/>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1" name="Google Shape;571;p7"/>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2" name="Google Shape;572;p7"/>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3" name="Google Shape;573;p7"/>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6718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74"/>
        <p:cNvGrpSpPr/>
        <p:nvPr/>
      </p:nvGrpSpPr>
      <p:grpSpPr>
        <a:xfrm>
          <a:off x="0" y="0"/>
          <a:ext cx="0" cy="0"/>
          <a:chOff x="0" y="0"/>
          <a:chExt cx="0" cy="0"/>
        </a:xfrm>
      </p:grpSpPr>
      <p:grpSp>
        <p:nvGrpSpPr>
          <p:cNvPr id="575" name="Google Shape;575;p8"/>
          <p:cNvGrpSpPr/>
          <p:nvPr/>
        </p:nvGrpSpPr>
        <p:grpSpPr>
          <a:xfrm>
            <a:off x="527859" y="292693"/>
            <a:ext cx="11358487" cy="6384375"/>
            <a:chOff x="395894" y="219519"/>
            <a:chExt cx="8518865" cy="4788281"/>
          </a:xfrm>
        </p:grpSpPr>
        <p:sp>
          <p:nvSpPr>
            <p:cNvPr id="576" name="Google Shape;576;p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7" name="Google Shape;577;p8"/>
            <p:cNvGrpSpPr/>
            <p:nvPr/>
          </p:nvGrpSpPr>
          <p:grpSpPr>
            <a:xfrm>
              <a:off x="8341543" y="2282008"/>
              <a:ext cx="569676" cy="380612"/>
              <a:chOff x="8341543" y="2282008"/>
              <a:chExt cx="569676" cy="380612"/>
            </a:xfrm>
          </p:grpSpPr>
          <p:sp>
            <p:nvSpPr>
              <p:cNvPr id="578" name="Google Shape;578;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0" name="Google Shape;580;p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1" name="Google Shape;581;p8"/>
            <p:cNvGrpSpPr/>
            <p:nvPr/>
          </p:nvGrpSpPr>
          <p:grpSpPr>
            <a:xfrm>
              <a:off x="8341543" y="1721094"/>
              <a:ext cx="569676" cy="380612"/>
              <a:chOff x="8341543" y="1721094"/>
              <a:chExt cx="569676" cy="380612"/>
            </a:xfrm>
          </p:grpSpPr>
          <p:sp>
            <p:nvSpPr>
              <p:cNvPr id="582" name="Google Shape;582;p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4" name="Google Shape;584;p8"/>
            <p:cNvGrpSpPr/>
            <p:nvPr/>
          </p:nvGrpSpPr>
          <p:grpSpPr>
            <a:xfrm>
              <a:off x="8346273" y="1183592"/>
              <a:ext cx="568486" cy="388014"/>
              <a:chOff x="8346273" y="1183592"/>
              <a:chExt cx="568486" cy="388014"/>
            </a:xfrm>
          </p:grpSpPr>
          <p:sp>
            <p:nvSpPr>
              <p:cNvPr id="585" name="Google Shape;585;p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7" name="Google Shape;587;p8"/>
            <p:cNvGrpSpPr/>
            <p:nvPr/>
          </p:nvGrpSpPr>
          <p:grpSpPr>
            <a:xfrm>
              <a:off x="8341543" y="606635"/>
              <a:ext cx="569676" cy="388014"/>
              <a:chOff x="8341543" y="606635"/>
              <a:chExt cx="569676" cy="388014"/>
            </a:xfrm>
          </p:grpSpPr>
          <p:sp>
            <p:nvSpPr>
              <p:cNvPr id="588" name="Google Shape;588;p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0" name="Google Shape;590;p8"/>
            <p:cNvGrpSpPr/>
            <p:nvPr/>
          </p:nvGrpSpPr>
          <p:grpSpPr>
            <a:xfrm>
              <a:off x="8341543" y="2842933"/>
              <a:ext cx="569676" cy="380612"/>
              <a:chOff x="8341543" y="2282008"/>
              <a:chExt cx="569676" cy="380612"/>
            </a:xfrm>
          </p:grpSpPr>
          <p:sp>
            <p:nvSpPr>
              <p:cNvPr id="591" name="Google Shape;591;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3" name="Google Shape;593;p8"/>
            <p:cNvGrpSpPr/>
            <p:nvPr/>
          </p:nvGrpSpPr>
          <p:grpSpPr>
            <a:xfrm>
              <a:off x="8341543" y="3403858"/>
              <a:ext cx="569676" cy="380612"/>
              <a:chOff x="8341543" y="2282008"/>
              <a:chExt cx="569676" cy="380612"/>
            </a:xfrm>
          </p:grpSpPr>
          <p:sp>
            <p:nvSpPr>
              <p:cNvPr id="594" name="Google Shape;594;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6" name="Google Shape;596;p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8" name="Google Shape;598;p8"/>
          <p:cNvSpPr txBox="1">
            <a:spLocks noGrp="1"/>
          </p:cNvSpPr>
          <p:nvPr>
            <p:ph type="title"/>
          </p:nvPr>
        </p:nvSpPr>
        <p:spPr>
          <a:xfrm>
            <a:off x="2039400" y="2243400"/>
            <a:ext cx="8113200" cy="963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7200"/>
              <a:buNone/>
              <a:defRPr sz="9600">
                <a:solidFill>
                  <a:schemeClr val="accent1"/>
                </a:solidFill>
              </a:defRPr>
            </a:lvl1pPr>
            <a:lvl2pPr lvl="1" algn="ctr">
              <a:spcBef>
                <a:spcPts val="0"/>
              </a:spcBef>
              <a:spcAft>
                <a:spcPts val="0"/>
              </a:spcAft>
              <a:buClr>
                <a:schemeClr val="accent1"/>
              </a:buClr>
              <a:buSzPts val="7200"/>
              <a:buNone/>
              <a:defRPr sz="9600">
                <a:solidFill>
                  <a:schemeClr val="accent1"/>
                </a:solidFill>
              </a:defRPr>
            </a:lvl2pPr>
            <a:lvl3pPr lvl="2" algn="ctr">
              <a:spcBef>
                <a:spcPts val="0"/>
              </a:spcBef>
              <a:spcAft>
                <a:spcPts val="0"/>
              </a:spcAft>
              <a:buClr>
                <a:schemeClr val="accent1"/>
              </a:buClr>
              <a:buSzPts val="7200"/>
              <a:buNone/>
              <a:defRPr sz="9600">
                <a:solidFill>
                  <a:schemeClr val="accent1"/>
                </a:solidFill>
              </a:defRPr>
            </a:lvl3pPr>
            <a:lvl4pPr lvl="3" algn="ctr">
              <a:spcBef>
                <a:spcPts val="0"/>
              </a:spcBef>
              <a:spcAft>
                <a:spcPts val="0"/>
              </a:spcAft>
              <a:buClr>
                <a:schemeClr val="accent1"/>
              </a:buClr>
              <a:buSzPts val="7200"/>
              <a:buNone/>
              <a:defRPr sz="9600">
                <a:solidFill>
                  <a:schemeClr val="accent1"/>
                </a:solidFill>
              </a:defRPr>
            </a:lvl4pPr>
            <a:lvl5pPr lvl="4" algn="ctr">
              <a:spcBef>
                <a:spcPts val="0"/>
              </a:spcBef>
              <a:spcAft>
                <a:spcPts val="0"/>
              </a:spcAft>
              <a:buClr>
                <a:schemeClr val="accent1"/>
              </a:buClr>
              <a:buSzPts val="7200"/>
              <a:buNone/>
              <a:defRPr sz="9600">
                <a:solidFill>
                  <a:schemeClr val="accent1"/>
                </a:solidFill>
              </a:defRPr>
            </a:lvl5pPr>
            <a:lvl6pPr lvl="5" algn="ctr">
              <a:spcBef>
                <a:spcPts val="0"/>
              </a:spcBef>
              <a:spcAft>
                <a:spcPts val="0"/>
              </a:spcAft>
              <a:buClr>
                <a:schemeClr val="accent1"/>
              </a:buClr>
              <a:buSzPts val="7200"/>
              <a:buNone/>
              <a:defRPr sz="9600">
                <a:solidFill>
                  <a:schemeClr val="accent1"/>
                </a:solidFill>
              </a:defRPr>
            </a:lvl6pPr>
            <a:lvl7pPr lvl="6" algn="ctr">
              <a:spcBef>
                <a:spcPts val="0"/>
              </a:spcBef>
              <a:spcAft>
                <a:spcPts val="0"/>
              </a:spcAft>
              <a:buClr>
                <a:schemeClr val="accent1"/>
              </a:buClr>
              <a:buSzPts val="7200"/>
              <a:buNone/>
              <a:defRPr sz="9600">
                <a:solidFill>
                  <a:schemeClr val="accent1"/>
                </a:solidFill>
              </a:defRPr>
            </a:lvl7pPr>
            <a:lvl8pPr lvl="7" algn="ctr">
              <a:spcBef>
                <a:spcPts val="0"/>
              </a:spcBef>
              <a:spcAft>
                <a:spcPts val="0"/>
              </a:spcAft>
              <a:buClr>
                <a:schemeClr val="accent1"/>
              </a:buClr>
              <a:buSzPts val="7200"/>
              <a:buNone/>
              <a:defRPr sz="9600">
                <a:solidFill>
                  <a:schemeClr val="accent1"/>
                </a:solidFill>
              </a:defRPr>
            </a:lvl8pPr>
            <a:lvl9pPr lvl="8" algn="ctr">
              <a:spcBef>
                <a:spcPts val="0"/>
              </a:spcBef>
              <a:spcAft>
                <a:spcPts val="0"/>
              </a:spcAft>
              <a:buClr>
                <a:schemeClr val="accent1"/>
              </a:buClr>
              <a:buSzPts val="7200"/>
              <a:buNone/>
              <a:defRPr sz="9600">
                <a:solidFill>
                  <a:schemeClr val="accent1"/>
                </a:solidFill>
              </a:defRPr>
            </a:lvl9pPr>
          </a:lstStyle>
          <a:p>
            <a:endParaRPr/>
          </a:p>
        </p:txBody>
      </p:sp>
      <p:sp>
        <p:nvSpPr>
          <p:cNvPr id="599" name="Google Shape;599;p8"/>
          <p:cNvSpPr txBox="1">
            <a:spLocks noGrp="1"/>
          </p:cNvSpPr>
          <p:nvPr>
            <p:ph type="subTitle" idx="1"/>
          </p:nvPr>
        </p:nvSpPr>
        <p:spPr>
          <a:xfrm>
            <a:off x="2046433" y="3207000"/>
            <a:ext cx="8113200" cy="14076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2133"/>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600" name="Google Shape;600;p8"/>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1" name="Google Shape;601;p8"/>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2" name="Google Shape;602;p8"/>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3" name="Google Shape;603;p8"/>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4" name="Google Shape;604;p8"/>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5" name="Google Shape;605;p8"/>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6" name="Google Shape;606;p8"/>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7" name="Google Shape;607;p8"/>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8" name="Google Shape;608;p8"/>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9" name="Google Shape;609;p8"/>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0" name="Google Shape;610;p8"/>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1" name="Google Shape;611;p8"/>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2" name="Google Shape;612;p8"/>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3" name="Google Shape;613;p8"/>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4" name="Google Shape;614;p8"/>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5" name="Google Shape;615;p8"/>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6" name="Google Shape;616;p8"/>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7" name="Google Shape;617;p8"/>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8" name="Google Shape;618;p8"/>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9" name="Google Shape;619;p8"/>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0" name="Google Shape;620;p8"/>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1" name="Google Shape;621;p8"/>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2" name="Google Shape;622;p8"/>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3" name="Google Shape;623;p8"/>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8"/>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8"/>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8"/>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8"/>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8"/>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8"/>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8"/>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8"/>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8"/>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8"/>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8"/>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8"/>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8"/>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8"/>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8"/>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8"/>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8"/>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8"/>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8"/>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8"/>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8"/>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8"/>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8"/>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8"/>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8"/>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8"/>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8542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50"/>
        <p:cNvGrpSpPr/>
        <p:nvPr/>
      </p:nvGrpSpPr>
      <p:grpSpPr>
        <a:xfrm>
          <a:off x="0" y="0"/>
          <a:ext cx="0" cy="0"/>
          <a:chOff x="0" y="0"/>
          <a:chExt cx="0" cy="0"/>
        </a:xfrm>
      </p:grpSpPr>
      <p:grpSp>
        <p:nvGrpSpPr>
          <p:cNvPr id="651" name="Google Shape;651;p9"/>
          <p:cNvGrpSpPr/>
          <p:nvPr/>
        </p:nvGrpSpPr>
        <p:grpSpPr>
          <a:xfrm>
            <a:off x="527859" y="292693"/>
            <a:ext cx="11358487" cy="6384375"/>
            <a:chOff x="395894" y="219519"/>
            <a:chExt cx="8518865" cy="4788281"/>
          </a:xfrm>
        </p:grpSpPr>
        <p:sp>
          <p:nvSpPr>
            <p:cNvPr id="652" name="Google Shape;652;p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53" name="Google Shape;653;p9"/>
            <p:cNvGrpSpPr/>
            <p:nvPr/>
          </p:nvGrpSpPr>
          <p:grpSpPr>
            <a:xfrm>
              <a:off x="8341543" y="2282008"/>
              <a:ext cx="569676" cy="380612"/>
              <a:chOff x="8341543" y="2282008"/>
              <a:chExt cx="569676" cy="380612"/>
            </a:xfrm>
          </p:grpSpPr>
          <p:sp>
            <p:nvSpPr>
              <p:cNvPr id="654" name="Google Shape;654;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6" name="Google Shape;656;p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57" name="Google Shape;657;p9"/>
            <p:cNvGrpSpPr/>
            <p:nvPr/>
          </p:nvGrpSpPr>
          <p:grpSpPr>
            <a:xfrm>
              <a:off x="8341543" y="1721094"/>
              <a:ext cx="569676" cy="380612"/>
              <a:chOff x="8341543" y="1721094"/>
              <a:chExt cx="569676" cy="380612"/>
            </a:xfrm>
          </p:grpSpPr>
          <p:sp>
            <p:nvSpPr>
              <p:cNvPr id="658" name="Google Shape;658;p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0" name="Google Shape;660;p9"/>
            <p:cNvGrpSpPr/>
            <p:nvPr/>
          </p:nvGrpSpPr>
          <p:grpSpPr>
            <a:xfrm>
              <a:off x="8346273" y="1183592"/>
              <a:ext cx="568486" cy="388014"/>
              <a:chOff x="8346273" y="1183592"/>
              <a:chExt cx="568486" cy="388014"/>
            </a:xfrm>
          </p:grpSpPr>
          <p:sp>
            <p:nvSpPr>
              <p:cNvPr id="661" name="Google Shape;661;p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3" name="Google Shape;663;p9"/>
            <p:cNvGrpSpPr/>
            <p:nvPr/>
          </p:nvGrpSpPr>
          <p:grpSpPr>
            <a:xfrm>
              <a:off x="8341543" y="606635"/>
              <a:ext cx="569676" cy="388014"/>
              <a:chOff x="8341543" y="606635"/>
              <a:chExt cx="569676" cy="388014"/>
            </a:xfrm>
          </p:grpSpPr>
          <p:sp>
            <p:nvSpPr>
              <p:cNvPr id="664" name="Google Shape;664;p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6" name="Google Shape;666;p9"/>
            <p:cNvGrpSpPr/>
            <p:nvPr/>
          </p:nvGrpSpPr>
          <p:grpSpPr>
            <a:xfrm>
              <a:off x="8341543" y="2842933"/>
              <a:ext cx="569676" cy="380612"/>
              <a:chOff x="8341543" y="2282008"/>
              <a:chExt cx="569676" cy="380612"/>
            </a:xfrm>
          </p:grpSpPr>
          <p:sp>
            <p:nvSpPr>
              <p:cNvPr id="667" name="Google Shape;667;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9" name="Google Shape;669;p9"/>
            <p:cNvGrpSpPr/>
            <p:nvPr/>
          </p:nvGrpSpPr>
          <p:grpSpPr>
            <a:xfrm>
              <a:off x="8341543" y="3403858"/>
              <a:ext cx="569676" cy="380612"/>
              <a:chOff x="8341543" y="2282008"/>
              <a:chExt cx="569676" cy="380612"/>
            </a:xfrm>
          </p:grpSpPr>
          <p:sp>
            <p:nvSpPr>
              <p:cNvPr id="670" name="Google Shape;670;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2" name="Google Shape;672;p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4" name="Google Shape;674;p9"/>
          <p:cNvSpPr txBox="1">
            <a:spLocks noGrp="1"/>
          </p:cNvSpPr>
          <p:nvPr>
            <p:ph type="title"/>
          </p:nvPr>
        </p:nvSpPr>
        <p:spPr>
          <a:xfrm>
            <a:off x="2686400" y="1976933"/>
            <a:ext cx="6819200" cy="185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266"/>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75" name="Google Shape;675;p9"/>
          <p:cNvSpPr txBox="1">
            <a:spLocks noGrp="1"/>
          </p:cNvSpPr>
          <p:nvPr>
            <p:ph type="subTitle" idx="1"/>
          </p:nvPr>
        </p:nvSpPr>
        <p:spPr>
          <a:xfrm>
            <a:off x="3459000" y="3667733"/>
            <a:ext cx="5274000" cy="132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a:lvl1pPr>
            <a:lvl2pPr lvl="1" algn="ctr" rtl="0">
              <a:spcBef>
                <a:spcPts val="0"/>
              </a:spcBef>
              <a:spcAft>
                <a:spcPts val="0"/>
              </a:spcAft>
              <a:buNone/>
              <a:defRPr sz="2400"/>
            </a:lvl2pPr>
            <a:lvl3pPr lvl="2" algn="ctr" rtl="0">
              <a:spcBef>
                <a:spcPts val="0"/>
              </a:spcBef>
              <a:spcAft>
                <a:spcPts val="0"/>
              </a:spcAft>
              <a:buNone/>
              <a:defRPr sz="2400"/>
            </a:lvl3pPr>
            <a:lvl4pPr lvl="3" algn="ctr" rtl="0">
              <a:spcBef>
                <a:spcPts val="0"/>
              </a:spcBef>
              <a:spcAft>
                <a:spcPts val="0"/>
              </a:spcAft>
              <a:buNone/>
              <a:defRPr sz="2400"/>
            </a:lvl4pPr>
            <a:lvl5pPr lvl="4" algn="ctr" rtl="0">
              <a:spcBef>
                <a:spcPts val="0"/>
              </a:spcBef>
              <a:spcAft>
                <a:spcPts val="0"/>
              </a:spcAft>
              <a:buNone/>
              <a:defRPr sz="2400"/>
            </a:lvl5pPr>
            <a:lvl6pPr lvl="5" algn="ctr" rtl="0">
              <a:spcBef>
                <a:spcPts val="0"/>
              </a:spcBef>
              <a:spcAft>
                <a:spcPts val="0"/>
              </a:spcAft>
              <a:buNone/>
              <a:defRPr sz="2400"/>
            </a:lvl6pPr>
            <a:lvl7pPr lvl="6" algn="ctr" rtl="0">
              <a:spcBef>
                <a:spcPts val="0"/>
              </a:spcBef>
              <a:spcAft>
                <a:spcPts val="0"/>
              </a:spcAft>
              <a:buNone/>
              <a:defRPr sz="2400"/>
            </a:lvl7pPr>
            <a:lvl8pPr lvl="7" algn="ctr" rtl="0">
              <a:spcBef>
                <a:spcPts val="0"/>
              </a:spcBef>
              <a:spcAft>
                <a:spcPts val="0"/>
              </a:spcAft>
              <a:buNone/>
              <a:defRPr sz="2400"/>
            </a:lvl8pPr>
            <a:lvl9pPr lvl="8" algn="ctr" rtl="0">
              <a:spcBef>
                <a:spcPts val="0"/>
              </a:spcBef>
              <a:spcAft>
                <a:spcPts val="0"/>
              </a:spcAft>
              <a:buNone/>
              <a:defRPr sz="2400"/>
            </a:lvl9pPr>
          </a:lstStyle>
          <a:p>
            <a:endParaRPr/>
          </a:p>
        </p:txBody>
      </p:sp>
      <p:sp>
        <p:nvSpPr>
          <p:cNvPr id="676" name="Google Shape;676;p9"/>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9"/>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8" name="Google Shape;678;p9"/>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9" name="Google Shape;679;p9"/>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0" name="Google Shape;680;p9"/>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1" name="Google Shape;681;p9"/>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2" name="Google Shape;682;p9"/>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3" name="Google Shape;683;p9"/>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4" name="Google Shape;684;p9"/>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5" name="Google Shape;685;p9"/>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6" name="Google Shape;686;p9"/>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7" name="Google Shape;687;p9"/>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8" name="Google Shape;688;p9"/>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9" name="Google Shape;689;p9"/>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0" name="Google Shape;690;p9"/>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1" name="Google Shape;691;p9"/>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2" name="Google Shape;692;p9"/>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3" name="Google Shape;693;p9"/>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4" name="Google Shape;694;p9"/>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5" name="Google Shape;695;p9"/>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6" name="Google Shape;696;p9"/>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7" name="Google Shape;697;p9"/>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8" name="Google Shape;698;p9"/>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9" name="Google Shape;699;p9"/>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0" name="Google Shape;700;p9"/>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1" name="Google Shape;701;p9"/>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2" name="Google Shape;702;p9"/>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3" name="Google Shape;703;p9"/>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4" name="Google Shape;704;p9"/>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5" name="Google Shape;705;p9"/>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6" name="Google Shape;706;p9"/>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7" name="Google Shape;707;p9"/>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8" name="Google Shape;708;p9"/>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9" name="Google Shape;709;p9"/>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0" name="Google Shape;710;p9"/>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1" name="Google Shape;711;p9"/>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2" name="Google Shape;712;p9"/>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3" name="Google Shape;713;p9"/>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4" name="Google Shape;714;p9"/>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5" name="Google Shape;715;p9"/>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6" name="Google Shape;716;p9"/>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7" name="Google Shape;717;p9"/>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8" name="Google Shape;718;p9"/>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9" name="Google Shape;719;p9"/>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0" name="Google Shape;720;p9"/>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1" name="Google Shape;721;p9"/>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2" name="Google Shape;722;p9"/>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3" name="Google Shape;723;p9"/>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4" name="Google Shape;724;p9"/>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5" name="Google Shape;725;p9"/>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75301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26"/>
        <p:cNvGrpSpPr/>
        <p:nvPr/>
      </p:nvGrpSpPr>
      <p:grpSpPr>
        <a:xfrm>
          <a:off x="0" y="0"/>
          <a:ext cx="0" cy="0"/>
          <a:chOff x="0" y="0"/>
          <a:chExt cx="0" cy="0"/>
        </a:xfrm>
      </p:grpSpPr>
      <p:grpSp>
        <p:nvGrpSpPr>
          <p:cNvPr id="727" name="Google Shape;727;p10"/>
          <p:cNvGrpSpPr/>
          <p:nvPr/>
        </p:nvGrpSpPr>
        <p:grpSpPr>
          <a:xfrm>
            <a:off x="527859" y="292693"/>
            <a:ext cx="11358487" cy="6384375"/>
            <a:chOff x="395894" y="219519"/>
            <a:chExt cx="8518865" cy="4788281"/>
          </a:xfrm>
        </p:grpSpPr>
        <p:sp>
          <p:nvSpPr>
            <p:cNvPr id="728" name="Google Shape;728;p1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29" name="Google Shape;729;p10"/>
            <p:cNvGrpSpPr/>
            <p:nvPr/>
          </p:nvGrpSpPr>
          <p:grpSpPr>
            <a:xfrm>
              <a:off x="8341543" y="2282008"/>
              <a:ext cx="569676" cy="380612"/>
              <a:chOff x="8341543" y="2282008"/>
              <a:chExt cx="569676" cy="380612"/>
            </a:xfrm>
          </p:grpSpPr>
          <p:sp>
            <p:nvSpPr>
              <p:cNvPr id="730" name="Google Shape;730;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2" name="Google Shape;732;p1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33" name="Google Shape;733;p10"/>
            <p:cNvGrpSpPr/>
            <p:nvPr/>
          </p:nvGrpSpPr>
          <p:grpSpPr>
            <a:xfrm>
              <a:off x="8341543" y="1721094"/>
              <a:ext cx="569676" cy="380612"/>
              <a:chOff x="8341543" y="1721094"/>
              <a:chExt cx="569676" cy="380612"/>
            </a:xfrm>
          </p:grpSpPr>
          <p:sp>
            <p:nvSpPr>
              <p:cNvPr id="734" name="Google Shape;734;p1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1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6" name="Google Shape;736;p10"/>
            <p:cNvGrpSpPr/>
            <p:nvPr/>
          </p:nvGrpSpPr>
          <p:grpSpPr>
            <a:xfrm>
              <a:off x="8346273" y="1183592"/>
              <a:ext cx="568486" cy="388014"/>
              <a:chOff x="8346273" y="1183592"/>
              <a:chExt cx="568486" cy="388014"/>
            </a:xfrm>
          </p:grpSpPr>
          <p:sp>
            <p:nvSpPr>
              <p:cNvPr id="737" name="Google Shape;737;p1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1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9" name="Google Shape;739;p10"/>
            <p:cNvGrpSpPr/>
            <p:nvPr/>
          </p:nvGrpSpPr>
          <p:grpSpPr>
            <a:xfrm>
              <a:off x="8341543" y="606635"/>
              <a:ext cx="569676" cy="388014"/>
              <a:chOff x="8341543" y="606635"/>
              <a:chExt cx="569676" cy="388014"/>
            </a:xfrm>
          </p:grpSpPr>
          <p:sp>
            <p:nvSpPr>
              <p:cNvPr id="740" name="Google Shape;740;p1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1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2" name="Google Shape;742;p10"/>
            <p:cNvGrpSpPr/>
            <p:nvPr/>
          </p:nvGrpSpPr>
          <p:grpSpPr>
            <a:xfrm>
              <a:off x="8341543" y="2842933"/>
              <a:ext cx="569676" cy="380612"/>
              <a:chOff x="8341543" y="2282008"/>
              <a:chExt cx="569676" cy="380612"/>
            </a:xfrm>
          </p:grpSpPr>
          <p:sp>
            <p:nvSpPr>
              <p:cNvPr id="743" name="Google Shape;743;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5" name="Google Shape;745;p10"/>
            <p:cNvGrpSpPr/>
            <p:nvPr/>
          </p:nvGrpSpPr>
          <p:grpSpPr>
            <a:xfrm>
              <a:off x="8341543" y="3403858"/>
              <a:ext cx="569676" cy="380612"/>
              <a:chOff x="8341543" y="2282008"/>
              <a:chExt cx="569676" cy="380612"/>
            </a:xfrm>
          </p:grpSpPr>
          <p:sp>
            <p:nvSpPr>
              <p:cNvPr id="746" name="Google Shape;746;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8" name="Google Shape;748;p1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1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0" name="Google Shape;750;p10"/>
          <p:cNvSpPr txBox="1">
            <a:spLocks noGrp="1"/>
          </p:cNvSpPr>
          <p:nvPr>
            <p:ph type="title"/>
          </p:nvPr>
        </p:nvSpPr>
        <p:spPr>
          <a:xfrm>
            <a:off x="4584733" y="2679400"/>
            <a:ext cx="6639200" cy="1499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sz="5333"/>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51" name="Google Shape;751;p10"/>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2" name="Google Shape;752;p10"/>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3" name="Google Shape;753;p10"/>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4" name="Google Shape;754;p10"/>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5" name="Google Shape;755;p10"/>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6" name="Google Shape;756;p10"/>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7" name="Google Shape;757;p10"/>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8" name="Google Shape;758;p10"/>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9" name="Google Shape;759;p10"/>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0" name="Google Shape;760;p10"/>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1" name="Google Shape;761;p10"/>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2" name="Google Shape;762;p10"/>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3" name="Google Shape;763;p10"/>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4" name="Google Shape;764;p10"/>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5" name="Google Shape;765;p10"/>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6" name="Google Shape;766;p10"/>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7" name="Google Shape;767;p10"/>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8" name="Google Shape;768;p10"/>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9" name="Google Shape;769;p10"/>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0" name="Google Shape;770;p10"/>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1" name="Google Shape;771;p10"/>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2" name="Google Shape;772;p10"/>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3" name="Google Shape;773;p10"/>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4" name="Google Shape;774;p10"/>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5" name="Google Shape;775;p10"/>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6" name="Google Shape;776;p10"/>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7" name="Google Shape;777;p10"/>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8" name="Google Shape;778;p10"/>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9" name="Google Shape;779;p10"/>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0" name="Google Shape;780;p10"/>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1" name="Google Shape;781;p10"/>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2" name="Google Shape;782;p10"/>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3" name="Google Shape;783;p10"/>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4" name="Google Shape;784;p10"/>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5" name="Google Shape;785;p10"/>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6" name="Google Shape;786;p10"/>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7" name="Google Shape;787;p10"/>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8" name="Google Shape;788;p10"/>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9" name="Google Shape;789;p10"/>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0" name="Google Shape;790;p10"/>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1" name="Google Shape;791;p10"/>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2" name="Google Shape;792;p10"/>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3" name="Google Shape;793;p10"/>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4" name="Google Shape;794;p10"/>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5" name="Google Shape;795;p10"/>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6" name="Google Shape;796;p10"/>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7" name="Google Shape;797;p10"/>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8" name="Google Shape;798;p10"/>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9" name="Google Shape;799;p10"/>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0" name="Google Shape;800;p10"/>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32908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01"/>
        <p:cNvGrpSpPr/>
        <p:nvPr/>
      </p:nvGrpSpPr>
      <p:grpSpPr>
        <a:xfrm>
          <a:off x="0" y="0"/>
          <a:ext cx="0" cy="0"/>
          <a:chOff x="0" y="0"/>
          <a:chExt cx="0" cy="0"/>
        </a:xfrm>
      </p:grpSpPr>
      <p:grpSp>
        <p:nvGrpSpPr>
          <p:cNvPr id="802" name="Google Shape;802;p11"/>
          <p:cNvGrpSpPr/>
          <p:nvPr/>
        </p:nvGrpSpPr>
        <p:grpSpPr>
          <a:xfrm>
            <a:off x="527859" y="292693"/>
            <a:ext cx="11358487" cy="6384375"/>
            <a:chOff x="395894" y="219519"/>
            <a:chExt cx="8518865" cy="4788281"/>
          </a:xfrm>
        </p:grpSpPr>
        <p:sp>
          <p:nvSpPr>
            <p:cNvPr id="803" name="Google Shape;803;p1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04" name="Google Shape;804;p11"/>
            <p:cNvGrpSpPr/>
            <p:nvPr/>
          </p:nvGrpSpPr>
          <p:grpSpPr>
            <a:xfrm>
              <a:off x="8341543" y="2282008"/>
              <a:ext cx="569676" cy="380612"/>
              <a:chOff x="8341543" y="2282008"/>
              <a:chExt cx="569676" cy="380612"/>
            </a:xfrm>
          </p:grpSpPr>
          <p:sp>
            <p:nvSpPr>
              <p:cNvPr id="805" name="Google Shape;805;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7" name="Google Shape;807;p1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08" name="Google Shape;808;p11"/>
            <p:cNvGrpSpPr/>
            <p:nvPr/>
          </p:nvGrpSpPr>
          <p:grpSpPr>
            <a:xfrm>
              <a:off x="8341543" y="1721094"/>
              <a:ext cx="569676" cy="380612"/>
              <a:chOff x="8341543" y="1721094"/>
              <a:chExt cx="569676" cy="380612"/>
            </a:xfrm>
          </p:grpSpPr>
          <p:sp>
            <p:nvSpPr>
              <p:cNvPr id="809" name="Google Shape;809;p1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1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1" name="Google Shape;811;p11"/>
            <p:cNvGrpSpPr/>
            <p:nvPr/>
          </p:nvGrpSpPr>
          <p:grpSpPr>
            <a:xfrm>
              <a:off x="8346273" y="1183592"/>
              <a:ext cx="568486" cy="388014"/>
              <a:chOff x="8346273" y="1183592"/>
              <a:chExt cx="568486" cy="388014"/>
            </a:xfrm>
          </p:grpSpPr>
          <p:sp>
            <p:nvSpPr>
              <p:cNvPr id="812" name="Google Shape;812;p1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1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4" name="Google Shape;814;p11"/>
            <p:cNvGrpSpPr/>
            <p:nvPr/>
          </p:nvGrpSpPr>
          <p:grpSpPr>
            <a:xfrm>
              <a:off x="8341543" y="606635"/>
              <a:ext cx="569676" cy="388014"/>
              <a:chOff x="8341543" y="606635"/>
              <a:chExt cx="569676" cy="388014"/>
            </a:xfrm>
          </p:grpSpPr>
          <p:sp>
            <p:nvSpPr>
              <p:cNvPr id="815" name="Google Shape;815;p1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1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7" name="Google Shape;817;p11"/>
            <p:cNvGrpSpPr/>
            <p:nvPr/>
          </p:nvGrpSpPr>
          <p:grpSpPr>
            <a:xfrm>
              <a:off x="8341543" y="2842933"/>
              <a:ext cx="569676" cy="380612"/>
              <a:chOff x="8341543" y="2282008"/>
              <a:chExt cx="569676" cy="380612"/>
            </a:xfrm>
          </p:grpSpPr>
          <p:sp>
            <p:nvSpPr>
              <p:cNvPr id="818" name="Google Shape;818;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0" name="Google Shape;820;p11"/>
            <p:cNvGrpSpPr/>
            <p:nvPr/>
          </p:nvGrpSpPr>
          <p:grpSpPr>
            <a:xfrm>
              <a:off x="8341543" y="3403858"/>
              <a:ext cx="569676" cy="380612"/>
              <a:chOff x="8341543" y="2282008"/>
              <a:chExt cx="569676" cy="380612"/>
            </a:xfrm>
          </p:grpSpPr>
          <p:sp>
            <p:nvSpPr>
              <p:cNvPr id="821" name="Google Shape;821;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3" name="Google Shape;823;p1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1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5" name="Google Shape;825;p11"/>
          <p:cNvSpPr txBox="1">
            <a:spLocks noGrp="1"/>
          </p:cNvSpPr>
          <p:nvPr>
            <p:ph type="title" hasCustomPrompt="1"/>
          </p:nvPr>
        </p:nvSpPr>
        <p:spPr>
          <a:xfrm>
            <a:off x="2422484" y="2276784"/>
            <a:ext cx="7348800" cy="1868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7200"/>
              <a:buNone/>
              <a:defRPr sz="12000">
                <a:solidFill>
                  <a:schemeClr val="accent1"/>
                </a:solidFill>
              </a:defRPr>
            </a:lvl1pPr>
            <a:lvl2pPr lvl="1" algn="ctr">
              <a:spcBef>
                <a:spcPts val="0"/>
              </a:spcBef>
              <a:spcAft>
                <a:spcPts val="0"/>
              </a:spcAft>
              <a:buClr>
                <a:schemeClr val="accent1"/>
              </a:buClr>
              <a:buSzPts val="7200"/>
              <a:buNone/>
              <a:defRPr sz="9600">
                <a:solidFill>
                  <a:schemeClr val="accent1"/>
                </a:solidFill>
              </a:defRPr>
            </a:lvl2pPr>
            <a:lvl3pPr lvl="2" algn="ctr">
              <a:spcBef>
                <a:spcPts val="0"/>
              </a:spcBef>
              <a:spcAft>
                <a:spcPts val="0"/>
              </a:spcAft>
              <a:buClr>
                <a:schemeClr val="accent1"/>
              </a:buClr>
              <a:buSzPts val="7200"/>
              <a:buNone/>
              <a:defRPr sz="9600">
                <a:solidFill>
                  <a:schemeClr val="accent1"/>
                </a:solidFill>
              </a:defRPr>
            </a:lvl3pPr>
            <a:lvl4pPr lvl="3" algn="ctr">
              <a:spcBef>
                <a:spcPts val="0"/>
              </a:spcBef>
              <a:spcAft>
                <a:spcPts val="0"/>
              </a:spcAft>
              <a:buClr>
                <a:schemeClr val="accent1"/>
              </a:buClr>
              <a:buSzPts val="7200"/>
              <a:buNone/>
              <a:defRPr sz="9600">
                <a:solidFill>
                  <a:schemeClr val="accent1"/>
                </a:solidFill>
              </a:defRPr>
            </a:lvl4pPr>
            <a:lvl5pPr lvl="4" algn="ctr">
              <a:spcBef>
                <a:spcPts val="0"/>
              </a:spcBef>
              <a:spcAft>
                <a:spcPts val="0"/>
              </a:spcAft>
              <a:buClr>
                <a:schemeClr val="accent1"/>
              </a:buClr>
              <a:buSzPts val="7200"/>
              <a:buNone/>
              <a:defRPr sz="9600">
                <a:solidFill>
                  <a:schemeClr val="accent1"/>
                </a:solidFill>
              </a:defRPr>
            </a:lvl5pPr>
            <a:lvl6pPr lvl="5" algn="ctr">
              <a:spcBef>
                <a:spcPts val="0"/>
              </a:spcBef>
              <a:spcAft>
                <a:spcPts val="0"/>
              </a:spcAft>
              <a:buClr>
                <a:schemeClr val="accent1"/>
              </a:buClr>
              <a:buSzPts val="7200"/>
              <a:buNone/>
              <a:defRPr sz="9600">
                <a:solidFill>
                  <a:schemeClr val="accent1"/>
                </a:solidFill>
              </a:defRPr>
            </a:lvl6pPr>
            <a:lvl7pPr lvl="6" algn="ctr">
              <a:spcBef>
                <a:spcPts val="0"/>
              </a:spcBef>
              <a:spcAft>
                <a:spcPts val="0"/>
              </a:spcAft>
              <a:buClr>
                <a:schemeClr val="accent1"/>
              </a:buClr>
              <a:buSzPts val="7200"/>
              <a:buNone/>
              <a:defRPr sz="9600">
                <a:solidFill>
                  <a:schemeClr val="accent1"/>
                </a:solidFill>
              </a:defRPr>
            </a:lvl7pPr>
            <a:lvl8pPr lvl="7" algn="ctr">
              <a:spcBef>
                <a:spcPts val="0"/>
              </a:spcBef>
              <a:spcAft>
                <a:spcPts val="0"/>
              </a:spcAft>
              <a:buClr>
                <a:schemeClr val="accent1"/>
              </a:buClr>
              <a:buSzPts val="7200"/>
              <a:buNone/>
              <a:defRPr sz="9600">
                <a:solidFill>
                  <a:schemeClr val="accent1"/>
                </a:solidFill>
              </a:defRPr>
            </a:lvl8pPr>
            <a:lvl9pPr lvl="8" algn="ctr">
              <a:spcBef>
                <a:spcPts val="0"/>
              </a:spcBef>
              <a:spcAft>
                <a:spcPts val="0"/>
              </a:spcAft>
              <a:buClr>
                <a:schemeClr val="accent1"/>
              </a:buClr>
              <a:buSzPts val="7200"/>
              <a:buNone/>
              <a:defRPr sz="9600">
                <a:solidFill>
                  <a:schemeClr val="accent1"/>
                </a:solidFill>
              </a:defRPr>
            </a:lvl9pPr>
          </a:lstStyle>
          <a:p>
            <a:r>
              <a:t>xx%</a:t>
            </a:r>
          </a:p>
        </p:txBody>
      </p:sp>
      <p:sp>
        <p:nvSpPr>
          <p:cNvPr id="826" name="Google Shape;826;p11"/>
          <p:cNvSpPr txBox="1">
            <a:spLocks noGrp="1"/>
          </p:cNvSpPr>
          <p:nvPr>
            <p:ph type="subTitle" idx="1"/>
          </p:nvPr>
        </p:nvSpPr>
        <p:spPr>
          <a:xfrm>
            <a:off x="2420717" y="3962417"/>
            <a:ext cx="7348800" cy="6188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2667"/>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827" name="Google Shape;827;p11"/>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8" name="Google Shape;828;p11"/>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9" name="Google Shape;829;p11"/>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0" name="Google Shape;830;p11"/>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1" name="Google Shape;831;p11"/>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2" name="Google Shape;832;p11"/>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3" name="Google Shape;833;p11"/>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4" name="Google Shape;834;p11"/>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5" name="Google Shape;835;p11"/>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6" name="Google Shape;836;p11"/>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7" name="Google Shape;837;p11"/>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8" name="Google Shape;838;p11"/>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9" name="Google Shape;839;p11"/>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0" name="Google Shape;840;p11"/>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1" name="Google Shape;841;p11"/>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2" name="Google Shape;842;p11"/>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3" name="Google Shape;843;p11"/>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4" name="Google Shape;844;p11"/>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5" name="Google Shape;845;p11"/>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6" name="Google Shape;846;p11"/>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7" name="Google Shape;847;p11"/>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8" name="Google Shape;848;p11"/>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9" name="Google Shape;849;p11"/>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0" name="Google Shape;850;p11"/>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1" name="Google Shape;851;p11"/>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2" name="Google Shape;852;p11"/>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3" name="Google Shape;853;p11"/>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4" name="Google Shape;854;p11"/>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5" name="Google Shape;855;p11"/>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6" name="Google Shape;856;p11"/>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7" name="Google Shape;857;p11"/>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8" name="Google Shape;858;p11"/>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9" name="Google Shape;859;p11"/>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0" name="Google Shape;860;p11"/>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1" name="Google Shape;861;p11"/>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2" name="Google Shape;862;p11"/>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3" name="Google Shape;863;p11"/>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4" name="Google Shape;864;p11"/>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5" name="Google Shape;865;p11"/>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6" name="Google Shape;866;p11"/>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7" name="Google Shape;867;p11"/>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8" name="Google Shape;868;p11"/>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9" name="Google Shape;869;p11"/>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0" name="Google Shape;870;p11"/>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1" name="Google Shape;871;p11"/>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2" name="Google Shape;872;p11"/>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3" name="Google Shape;873;p11"/>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4" name="Google Shape;874;p11"/>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5" name="Google Shape;875;p11"/>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6" name="Google Shape;876;p11"/>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80453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8300" y="588467"/>
            <a:ext cx="10255200" cy="763600"/>
          </a:xfrm>
          <a:prstGeom prst="rect">
            <a:avLst/>
          </a:prstGeom>
          <a:noFill/>
          <a:ln>
            <a:noFill/>
          </a:ln>
        </p:spPr>
        <p:txBody>
          <a:bodyPr spcFirstLastPara="1" wrap="square" lIns="91425" tIns="91425" rIns="91425" bIns="91425" anchor="t" anchorCtr="0">
            <a:noAutofit/>
          </a:bodyPr>
          <a:lstStyle>
            <a:lvl1pPr lvl="0"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1pPr>
            <a:lvl2pPr lvl="1"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2pPr>
            <a:lvl3pPr lvl="2"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3pPr>
            <a:lvl4pPr lvl="3"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4pPr>
            <a:lvl5pPr lvl="4"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5pPr>
            <a:lvl6pPr lvl="5"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6pPr>
            <a:lvl7pPr lvl="6"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7pPr>
            <a:lvl8pPr lvl="7"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8pPr>
            <a:lvl9pPr lvl="8"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1pPr>
            <a:lvl2pPr marL="914400" lvl="1"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2pPr>
            <a:lvl3pPr marL="1371600" lvl="2"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3pPr>
            <a:lvl4pPr marL="1828800" lvl="3"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4pPr>
            <a:lvl5pPr marL="2286000" lvl="4"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5pPr>
            <a:lvl6pPr marL="2743200" lvl="5"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6pPr>
            <a:lvl7pPr marL="3200400" lvl="6"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7pPr>
            <a:lvl8pPr marL="3657600" lvl="7"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8pPr>
            <a:lvl9pPr marL="4114800" lvl="8"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9pPr>
          </a:lstStyle>
          <a:p>
            <a:endParaRPr/>
          </a:p>
        </p:txBody>
      </p:sp>
    </p:spTree>
    <p:extLst>
      <p:ext uri="{BB962C8B-B14F-4D97-AF65-F5344CB8AC3E}">
        <p14:creationId xmlns:p14="http://schemas.microsoft.com/office/powerpoint/2010/main" val="137425781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Nhóm 10">
            <a:extLst>
              <a:ext uri="{FF2B5EF4-FFF2-40B4-BE49-F238E27FC236}">
                <a16:creationId xmlns:a16="http://schemas.microsoft.com/office/drawing/2014/main" id="{F8EF0494-6076-AFC9-D1D7-4C88D9D2E09D}"/>
              </a:ext>
            </a:extLst>
          </p:cNvPr>
          <p:cNvGrpSpPr/>
          <p:nvPr/>
        </p:nvGrpSpPr>
        <p:grpSpPr>
          <a:xfrm>
            <a:off x="5503123" y="2106965"/>
            <a:ext cx="8128000" cy="6468371"/>
            <a:chOff x="3911600" y="1491272"/>
            <a:chExt cx="6096000" cy="4851278"/>
          </a:xfrm>
        </p:grpSpPr>
        <p:sp>
          <p:nvSpPr>
            <p:cNvPr id="5" name="Hình Bầu dục 4">
              <a:extLst>
                <a:ext uri="{FF2B5EF4-FFF2-40B4-BE49-F238E27FC236}">
                  <a16:creationId xmlns:a16="http://schemas.microsoft.com/office/drawing/2014/main" id="{D914D5ED-DAF1-A9A2-7CF2-65FCB05FB3D5}"/>
                </a:ext>
              </a:extLst>
            </p:cNvPr>
            <p:cNvSpPr/>
            <p:nvPr/>
          </p:nvSpPr>
          <p:spPr>
            <a:xfrm>
              <a:off x="3911600" y="3446784"/>
              <a:ext cx="6096000" cy="289576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pic>
          <p:nvPicPr>
            <p:cNvPr id="4" name="Hình ảnh 3" descr="Ảnh có chứa đồ chơi, búp bê, đồ họa véc-tơ&#10;&#10;Mô tả được tạo tự động">
              <a:extLst>
                <a:ext uri="{FF2B5EF4-FFF2-40B4-BE49-F238E27FC236}">
                  <a16:creationId xmlns:a16="http://schemas.microsoft.com/office/drawing/2014/main" id="{DC4CA6CF-40A1-9F37-C816-9A0B5D3BD3B8}"/>
                </a:ext>
              </a:extLst>
            </p:cNvPr>
            <p:cNvPicPr>
              <a:picLocks noChangeAspect="1"/>
            </p:cNvPicPr>
            <p:nvPr/>
          </p:nvPicPr>
          <p:blipFill>
            <a:blip r:embed="rId3"/>
            <a:stretch>
              <a:fillRect/>
            </a:stretch>
          </p:blipFill>
          <p:spPr>
            <a:xfrm>
              <a:off x="4642083" y="1491272"/>
              <a:ext cx="4447079" cy="3835400"/>
            </a:xfrm>
            <a:prstGeom prst="rect">
              <a:avLst/>
            </a:prstGeom>
          </p:spPr>
        </p:pic>
      </p:grpSp>
      <p:pic>
        <p:nvPicPr>
          <p:cNvPr id="18" name="Hình ảnh 17" descr="Ảnh có chứa bánh xe&#10;&#10;Mô tả được tạo tự động">
            <a:extLst>
              <a:ext uri="{FF2B5EF4-FFF2-40B4-BE49-F238E27FC236}">
                <a16:creationId xmlns:a16="http://schemas.microsoft.com/office/drawing/2014/main" id="{3C44BF53-4BF9-B7BE-6C10-B92D7A8FE818}"/>
              </a:ext>
            </a:extLst>
          </p:cNvPr>
          <p:cNvPicPr>
            <a:picLocks noChangeAspect="1"/>
          </p:cNvPicPr>
          <p:nvPr/>
        </p:nvPicPr>
        <p:blipFill rotWithShape="1">
          <a:blip r:embed="rId4">
            <a:alphaModFix amt="50000"/>
          </a:blip>
          <a:srcRect l="38331" t="5782" r="34538" b="49483"/>
          <a:stretch/>
        </p:blipFill>
        <p:spPr>
          <a:xfrm>
            <a:off x="6452151" y="1535322"/>
            <a:ext cx="1751989" cy="1624985"/>
          </a:xfrm>
          <a:prstGeom prst="rect">
            <a:avLst/>
          </a:prstGeom>
        </p:spPr>
      </p:pic>
      <p:pic>
        <p:nvPicPr>
          <p:cNvPr id="14" name="Hình ảnh 13" descr="Ảnh có chứa bánh xe&#10;&#10;Mô tả được tạo tự động">
            <a:extLst>
              <a:ext uri="{FF2B5EF4-FFF2-40B4-BE49-F238E27FC236}">
                <a16:creationId xmlns:a16="http://schemas.microsoft.com/office/drawing/2014/main" id="{FE293C94-3B71-D6DE-F16C-5487371C1B6D}"/>
              </a:ext>
            </a:extLst>
          </p:cNvPr>
          <p:cNvPicPr>
            <a:picLocks noChangeAspect="1"/>
          </p:cNvPicPr>
          <p:nvPr/>
        </p:nvPicPr>
        <p:blipFill rotWithShape="1">
          <a:blip r:embed="rId4">
            <a:alphaModFix amt="85000"/>
          </a:blip>
          <a:srcRect l="38331" t="5782" r="34538" b="49483"/>
          <a:stretch/>
        </p:blipFill>
        <p:spPr>
          <a:xfrm>
            <a:off x="10562573" y="487432"/>
            <a:ext cx="2666223" cy="2472945"/>
          </a:xfrm>
          <a:prstGeom prst="rect">
            <a:avLst/>
          </a:prstGeom>
        </p:spPr>
      </p:pic>
      <p:sp>
        <p:nvSpPr>
          <p:cNvPr id="2" name="Hình Bầu dục 1">
            <a:extLst>
              <a:ext uri="{FF2B5EF4-FFF2-40B4-BE49-F238E27FC236}">
                <a16:creationId xmlns:a16="http://schemas.microsoft.com/office/drawing/2014/main" id="{48F6DD70-F2D8-4879-4663-C570A5DBE920}"/>
              </a:ext>
            </a:extLst>
          </p:cNvPr>
          <p:cNvSpPr/>
          <p:nvPr/>
        </p:nvSpPr>
        <p:spPr>
          <a:xfrm>
            <a:off x="-2364619" y="-817593"/>
            <a:ext cx="9400420" cy="8956525"/>
          </a:xfrm>
          <a:prstGeom prst="ellipse">
            <a:avLst/>
          </a:prstGeom>
          <a:solidFill>
            <a:srgbClr val="FFC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pic>
        <p:nvPicPr>
          <p:cNvPr id="8" name="Hình ảnh 7" descr="Ảnh có chứa vận tải, bánh xe&#10;&#10;Mô tả được tạo tự động">
            <a:extLst>
              <a:ext uri="{FF2B5EF4-FFF2-40B4-BE49-F238E27FC236}">
                <a16:creationId xmlns:a16="http://schemas.microsoft.com/office/drawing/2014/main" id="{A22F9E1D-6783-E849-1D50-DA66682AA5E9}"/>
              </a:ext>
            </a:extLst>
          </p:cNvPr>
          <p:cNvPicPr>
            <a:picLocks noChangeAspect="1"/>
          </p:cNvPicPr>
          <p:nvPr/>
        </p:nvPicPr>
        <p:blipFill rotWithShape="1">
          <a:blip r:embed="rId5"/>
          <a:srcRect r="63599" b="50000"/>
          <a:stretch/>
        </p:blipFill>
        <p:spPr>
          <a:xfrm>
            <a:off x="9792783" y="0"/>
            <a:ext cx="2621348" cy="2025333"/>
          </a:xfrm>
          <a:prstGeom prst="rect">
            <a:avLst/>
          </a:prstGeom>
        </p:spPr>
      </p:pic>
      <p:pic>
        <p:nvPicPr>
          <p:cNvPr id="10" name="Hình ảnh 9" descr="Ảnh có chứa bánh xe&#10;&#10;Mô tả được tạo tự động">
            <a:extLst>
              <a:ext uri="{FF2B5EF4-FFF2-40B4-BE49-F238E27FC236}">
                <a16:creationId xmlns:a16="http://schemas.microsoft.com/office/drawing/2014/main" id="{D5813AC2-F469-0A1A-00FA-7D717CF01BCB}"/>
              </a:ext>
            </a:extLst>
          </p:cNvPr>
          <p:cNvPicPr>
            <a:picLocks noChangeAspect="1"/>
          </p:cNvPicPr>
          <p:nvPr/>
        </p:nvPicPr>
        <p:blipFill rotWithShape="1">
          <a:blip r:embed="rId4">
            <a:alphaModFix amt="70000"/>
          </a:blip>
          <a:srcRect r="61821" b="59984"/>
          <a:stretch/>
        </p:blipFill>
        <p:spPr>
          <a:xfrm>
            <a:off x="7174194" y="-65594"/>
            <a:ext cx="2944863" cy="1736155"/>
          </a:xfrm>
          <a:prstGeom prst="rect">
            <a:avLst/>
          </a:prstGeom>
        </p:spPr>
      </p:pic>
      <p:pic>
        <p:nvPicPr>
          <p:cNvPr id="19" name="Hình ảnh 18" descr="Ảnh có chứa bánh xe&#10;&#10;Mô tả được tạo tự động">
            <a:extLst>
              <a:ext uri="{FF2B5EF4-FFF2-40B4-BE49-F238E27FC236}">
                <a16:creationId xmlns:a16="http://schemas.microsoft.com/office/drawing/2014/main" id="{3C886E27-1681-C1FA-1D08-0D6F320D9550}"/>
              </a:ext>
            </a:extLst>
          </p:cNvPr>
          <p:cNvPicPr>
            <a:picLocks noChangeAspect="1"/>
          </p:cNvPicPr>
          <p:nvPr/>
        </p:nvPicPr>
        <p:blipFill rotWithShape="1">
          <a:blip r:embed="rId4">
            <a:alphaModFix amt="35000"/>
          </a:blip>
          <a:srcRect r="61821" b="59984"/>
          <a:stretch/>
        </p:blipFill>
        <p:spPr>
          <a:xfrm>
            <a:off x="9567123" y="2355464"/>
            <a:ext cx="2526413" cy="1489456"/>
          </a:xfrm>
          <a:prstGeom prst="rect">
            <a:avLst/>
          </a:prstGeom>
        </p:spPr>
      </p:pic>
      <p:pic>
        <p:nvPicPr>
          <p:cNvPr id="7" name="Picture 6">
            <a:extLst>
              <a:ext uri="{FF2B5EF4-FFF2-40B4-BE49-F238E27FC236}">
                <a16:creationId xmlns:a16="http://schemas.microsoft.com/office/drawing/2014/main" id="{FBC4A342-BD5F-4015-B4DF-E8C796A1EB71}"/>
              </a:ext>
            </a:extLst>
          </p:cNvPr>
          <p:cNvPicPr>
            <a:picLocks noChangeAspect="1"/>
          </p:cNvPicPr>
          <p:nvPr/>
        </p:nvPicPr>
        <p:blipFill>
          <a:blip r:embed="rId6"/>
          <a:stretch>
            <a:fillRect/>
          </a:stretch>
        </p:blipFill>
        <p:spPr>
          <a:xfrm>
            <a:off x="-198783" y="235589"/>
            <a:ext cx="7201506" cy="3131699"/>
          </a:xfrm>
          <a:prstGeom prst="rect">
            <a:avLst/>
          </a:prstGeom>
        </p:spPr>
      </p:pic>
      <p:sp>
        <p:nvSpPr>
          <p:cNvPr id="3" name="TextBox 2">
            <a:extLst>
              <a:ext uri="{FF2B5EF4-FFF2-40B4-BE49-F238E27FC236}">
                <a16:creationId xmlns:a16="http://schemas.microsoft.com/office/drawing/2014/main" id="{1C3DB97C-EBA2-FD9F-73E1-82AA119EBC72}"/>
              </a:ext>
            </a:extLst>
          </p:cNvPr>
          <p:cNvSpPr txBox="1"/>
          <p:nvPr/>
        </p:nvSpPr>
        <p:spPr>
          <a:xfrm>
            <a:off x="785191" y="2733261"/>
            <a:ext cx="5794513" cy="1446550"/>
          </a:xfrm>
          <a:prstGeom prst="rect">
            <a:avLst/>
          </a:prstGeom>
          <a:noFill/>
        </p:spPr>
        <p:txBody>
          <a:bodyPr wrap="square" rtlCol="0">
            <a:spAutoFit/>
          </a:bodyPr>
          <a:lstStyle/>
          <a:p>
            <a:pPr algn="ctr"/>
            <a:r>
              <a:rPr lang="vi-VN" sz="4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Tìm đọc một câu chuyện về trường học.</a:t>
            </a:r>
            <a:endParaRPr lang="en-US" sz="4400" dirty="0"/>
          </a:p>
        </p:txBody>
      </p:sp>
    </p:spTree>
    <p:extLst>
      <p:ext uri="{BB962C8B-B14F-4D97-AF65-F5344CB8AC3E}">
        <p14:creationId xmlns:p14="http://schemas.microsoft.com/office/powerpoint/2010/main" val="215052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1+#ppt_w/2"/>
                                          </p:val>
                                        </p:tav>
                                        <p:tav tm="100000">
                                          <p:val>
                                            <p:strVal val="#ppt_x"/>
                                          </p:val>
                                        </p:tav>
                                      </p:tavLst>
                                    </p:anim>
                                    <p:anim calcmode="lin" valueType="num">
                                      <p:cBhvr additive="base">
                                        <p:cTn id="8" dur="75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8"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1+#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par>
                                <p:cTn id="22" presetID="16" presetClass="entr" presetSubtype="21"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2" presetClass="entr" presetSubtype="2"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1+#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barn(inVertical)">
                                      <p:cBhvr>
                                        <p:cTn id="4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2">
            <a:extLst>
              <a:ext uri="{FF2B5EF4-FFF2-40B4-BE49-F238E27FC236}">
                <a16:creationId xmlns:a16="http://schemas.microsoft.com/office/drawing/2014/main" id="{F8C7E78B-80AC-12AD-78D3-FB5F51554DBE}"/>
              </a:ext>
            </a:extLst>
          </p:cNvPr>
          <p:cNvSpPr/>
          <p:nvPr/>
        </p:nvSpPr>
        <p:spPr>
          <a:xfrm>
            <a:off x="9691370" y="5023693"/>
            <a:ext cx="855445" cy="770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nvGrpSpPr>
          <p:cNvPr id="7" name="Nhóm 6">
            <a:extLst>
              <a:ext uri="{FF2B5EF4-FFF2-40B4-BE49-F238E27FC236}">
                <a16:creationId xmlns:a16="http://schemas.microsoft.com/office/drawing/2014/main" id="{9A187E26-4B7B-B3F6-2CAD-5AB7AA26CF88}"/>
              </a:ext>
            </a:extLst>
          </p:cNvPr>
          <p:cNvGrpSpPr/>
          <p:nvPr/>
        </p:nvGrpSpPr>
        <p:grpSpPr>
          <a:xfrm flipH="1">
            <a:off x="-271239" y="3257550"/>
            <a:ext cx="4090763" cy="3414095"/>
            <a:chOff x="5438349" y="1420589"/>
            <a:chExt cx="2714627" cy="2714627"/>
          </a:xfrm>
        </p:grpSpPr>
        <p:sp>
          <p:nvSpPr>
            <p:cNvPr id="5" name="Hình Bầu dục 4">
              <a:extLst>
                <a:ext uri="{FF2B5EF4-FFF2-40B4-BE49-F238E27FC236}">
                  <a16:creationId xmlns:a16="http://schemas.microsoft.com/office/drawing/2014/main" id="{671238D5-B794-56AA-250A-E6466669AFA2}"/>
                </a:ext>
              </a:extLst>
            </p:cNvPr>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pic>
          <p:nvPicPr>
            <p:cNvPr id="4" name="Hình ảnh 3" descr="Ảnh có chứa đồ chơi, búp bê, đồ họa véc-tơ&#10;&#10;Mô tả được tạo tự động">
              <a:extLst>
                <a:ext uri="{FF2B5EF4-FFF2-40B4-BE49-F238E27FC236}">
                  <a16:creationId xmlns:a16="http://schemas.microsoft.com/office/drawing/2014/main" id="{0E240468-D9A8-5FFD-7C50-D46800F34723}"/>
                </a:ext>
              </a:extLst>
            </p:cNvPr>
            <p:cNvPicPr>
              <a:picLocks noChangeAspect="1"/>
            </p:cNvPicPr>
            <p:nvPr/>
          </p:nvPicPr>
          <p:blipFill>
            <a:blip r:embed="rId2"/>
            <a:stretch>
              <a:fillRect/>
            </a:stretch>
          </p:blipFill>
          <p:spPr>
            <a:xfrm>
              <a:off x="5438349" y="1420589"/>
              <a:ext cx="2714627" cy="2714627"/>
            </a:xfrm>
            <a:prstGeom prst="rect">
              <a:avLst/>
            </a:prstGeom>
          </p:spPr>
        </p:pic>
      </p:grpSp>
      <p:sp>
        <p:nvSpPr>
          <p:cNvPr id="8" name="Rectangle: Rounded Corners 7">
            <a:extLst>
              <a:ext uri="{FF2B5EF4-FFF2-40B4-BE49-F238E27FC236}">
                <a16:creationId xmlns:a16="http://schemas.microsoft.com/office/drawing/2014/main" id="{8B2215B5-4034-40BC-A80B-09A0DDBADB2F}"/>
              </a:ext>
            </a:extLst>
          </p:cNvPr>
          <p:cNvSpPr/>
          <p:nvPr/>
        </p:nvSpPr>
        <p:spPr>
          <a:xfrm>
            <a:off x="3057524" y="1304925"/>
            <a:ext cx="8010525" cy="533399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2060"/>
                </a:solidFill>
              </a:rPr>
              <a:t>Người thầy cũ</a:t>
            </a:r>
            <a:endParaRPr lang="vi-VN" sz="2800" dirty="0">
              <a:solidFill>
                <a:srgbClr val="002060"/>
              </a:solidFill>
            </a:endParaRPr>
          </a:p>
          <a:p>
            <a:pPr algn="just"/>
            <a:r>
              <a:rPr lang="vi-VN" dirty="0">
                <a:solidFill>
                  <a:srgbClr val="002060"/>
                </a:solidFill>
              </a:rPr>
              <a:t>   1. Giữa cảnh nhộn nhịp của giờ ra chơi, từ phía cổng trường bỗng xuất hiện một chú bộ đội. Chú là bố của Dũng. Chú tìm đến lớp của con mình để chào thầy giáo cũ.</a:t>
            </a:r>
          </a:p>
          <a:p>
            <a:pPr algn="just"/>
            <a:r>
              <a:rPr lang="vi-VN" dirty="0">
                <a:solidFill>
                  <a:srgbClr val="002060"/>
                </a:solidFill>
              </a:rPr>
              <a:t>   2. Vừa tới cửa lớp, thấy thầy giáo bước ra, chú vội bỏ mũ, lễ phép chào thầy. Thầy nhấc kính, chớp mắt ngạc nhiên. Chú liền nói:</a:t>
            </a:r>
          </a:p>
          <a:p>
            <a:pPr algn="just"/>
            <a:r>
              <a:rPr lang="vi-VN" dirty="0">
                <a:solidFill>
                  <a:srgbClr val="002060"/>
                </a:solidFill>
              </a:rPr>
              <a:t>- Thưa thầy, em là Khánh, đứa học trò năm nào trèo cửa sổ lớp bị thầy phạt đấy ạ!</a:t>
            </a:r>
          </a:p>
          <a:p>
            <a:pPr algn="just"/>
            <a:r>
              <a:rPr lang="vi-VN" dirty="0">
                <a:solidFill>
                  <a:srgbClr val="002060"/>
                </a:solidFill>
              </a:rPr>
              <a:t>Thầy giáo cười vui vẻ:</a:t>
            </a:r>
          </a:p>
          <a:p>
            <a:pPr algn="just"/>
            <a:r>
              <a:rPr lang="vi-VN" dirty="0">
                <a:solidFill>
                  <a:srgbClr val="002060"/>
                </a:solidFill>
              </a:rPr>
              <a:t>- À, Khánh! Thầy nhớ ra rồi. Nhưng... hình như hôm ấy thầy có phạt em đâu!</a:t>
            </a:r>
          </a:p>
          <a:p>
            <a:pPr algn="just"/>
            <a:r>
              <a:rPr lang="vi-VN" dirty="0">
                <a:solidFill>
                  <a:srgbClr val="002060"/>
                </a:solidFill>
              </a:rPr>
              <a:t>- Vâng, thầy không phạt. Nhưng thầy buồn. Lúc ấy, thầy bảo: "Trước khi làm việc gì, cần phải nghĩ chứ! Thôi, em về đi, thầy không phạt em đâu."</a:t>
            </a:r>
          </a:p>
          <a:p>
            <a:pPr algn="just"/>
            <a:r>
              <a:rPr lang="vi-VN" dirty="0">
                <a:solidFill>
                  <a:srgbClr val="002060"/>
                </a:solidFill>
              </a:rPr>
              <a:t>   3. Giờ ra chơi đã hết. Dũng xúc động nhìn theo bố đang đi ra phía cổng trường rồi lại nhìn khung cửa sổ lớp học. Em nghĩ: bố cũng có lần mắc lỗi, thầy không phạt, nhưng bố nhận đó là hình phạt và nhớ mãi. Nhớ để không bao giờ mắc lại nữa.</a:t>
            </a:r>
          </a:p>
          <a:p>
            <a:r>
              <a:rPr lang="vi-VN" dirty="0">
                <a:solidFill>
                  <a:srgbClr val="002060"/>
                </a:solidFill>
              </a:rPr>
              <a:t>                                                              (theo </a:t>
            </a:r>
            <a:r>
              <a:rPr lang="vi-VN" b="1" dirty="0">
                <a:solidFill>
                  <a:srgbClr val="002060"/>
                </a:solidFill>
              </a:rPr>
              <a:t>Phong Thu</a:t>
            </a:r>
            <a:r>
              <a:rPr lang="vi-VN" dirty="0">
                <a:solidFill>
                  <a:srgbClr val="002060"/>
                </a:solidFill>
              </a:rPr>
              <a:t>)</a:t>
            </a:r>
          </a:p>
        </p:txBody>
      </p:sp>
      <p:sp>
        <p:nvSpPr>
          <p:cNvPr id="9" name="TextBox 8">
            <a:extLst>
              <a:ext uri="{FF2B5EF4-FFF2-40B4-BE49-F238E27FC236}">
                <a16:creationId xmlns:a16="http://schemas.microsoft.com/office/drawing/2014/main" id="{651FA7CE-A198-3627-998F-934D2E0F8A0A}"/>
              </a:ext>
            </a:extLst>
          </p:cNvPr>
          <p:cNvSpPr txBox="1"/>
          <p:nvPr/>
        </p:nvSpPr>
        <p:spPr>
          <a:xfrm>
            <a:off x="2447924" y="548759"/>
            <a:ext cx="7591425" cy="584775"/>
          </a:xfrm>
          <a:prstGeom prst="rect">
            <a:avLst/>
          </a:prstGeom>
          <a:noFill/>
        </p:spPr>
        <p:txBody>
          <a:bodyPr wrap="square">
            <a:spAutoFit/>
          </a:bodyPr>
          <a:lstStyle/>
          <a:p>
            <a:pPr algn="ct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Tìm đọc một câu chuyện về trường học.</a:t>
            </a:r>
            <a:endParaRPr lang="en-US" sz="3200" dirty="0"/>
          </a:p>
        </p:txBody>
      </p:sp>
    </p:spTree>
    <p:extLst>
      <p:ext uri="{BB962C8B-B14F-4D97-AF65-F5344CB8AC3E}">
        <p14:creationId xmlns:p14="http://schemas.microsoft.com/office/powerpoint/2010/main" val="259062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829A499-322D-162F-CDDB-C2F4D8940E5D}"/>
              </a:ext>
            </a:extLst>
          </p:cNvPr>
          <p:cNvGrpSpPr/>
          <p:nvPr/>
        </p:nvGrpSpPr>
        <p:grpSpPr>
          <a:xfrm>
            <a:off x="1644609" y="1957295"/>
            <a:ext cx="3187700" cy="3805490"/>
            <a:chOff x="-180243" y="1629445"/>
            <a:chExt cx="2390775" cy="2854117"/>
          </a:xfrm>
        </p:grpSpPr>
        <p:pic>
          <p:nvPicPr>
            <p:cNvPr id="4" name="Picture 2" descr="20210409090849_wm_shs-tieng-viet-2-tap-1">
              <a:extLst>
                <a:ext uri="{FF2B5EF4-FFF2-40B4-BE49-F238E27FC236}">
                  <a16:creationId xmlns:a16="http://schemas.microsoft.com/office/drawing/2014/main" id="{03F3DFA5-182E-EBD4-E578-4B89243E937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17525" t="60249" r="51761" b="13627"/>
            <a:stretch/>
          </p:blipFill>
          <p:spPr bwMode="auto">
            <a:xfrm>
              <a:off x="-180243" y="1629445"/>
              <a:ext cx="2390775" cy="2854117"/>
            </a:xfrm>
            <a:prstGeom prst="roundRect">
              <a:avLst>
                <a:gd name="adj" fmla="val 19685"/>
              </a:avLst>
            </a:prstGeom>
            <a:noFill/>
            <a:extLst>
              <a:ext uri="{909E8E84-426E-40DD-AFC4-6F175D3DCCD1}">
                <a14:hiddenFill xmlns:a14="http://schemas.microsoft.com/office/drawing/2010/main">
                  <a:solidFill>
                    <a:srgbClr val="FFFFFF"/>
                  </a:solidFill>
                </a14:hiddenFill>
              </a:ext>
            </a:extLst>
          </p:spPr>
        </p:pic>
        <p:sp>
          <p:nvSpPr>
            <p:cNvPr id="5" name="Rectangle 21">
              <a:extLst>
                <a:ext uri="{FF2B5EF4-FFF2-40B4-BE49-F238E27FC236}">
                  <a16:creationId xmlns:a16="http://schemas.microsoft.com/office/drawing/2014/main" id="{468020A2-DEEC-389A-4807-DB3A1524B6C6}"/>
                </a:ext>
              </a:extLst>
            </p:cNvPr>
            <p:cNvSpPr/>
            <p:nvPr/>
          </p:nvSpPr>
          <p:spPr>
            <a:xfrm>
              <a:off x="1525217" y="1953296"/>
              <a:ext cx="685315" cy="1170905"/>
            </a:xfrm>
            <a:custGeom>
              <a:avLst/>
              <a:gdLst>
                <a:gd name="connsiteX0" fmla="*/ 0 w 685315"/>
                <a:gd name="connsiteY0" fmla="*/ 0 h 1170905"/>
                <a:gd name="connsiteX1" fmla="*/ 685315 w 685315"/>
                <a:gd name="connsiteY1" fmla="*/ 0 h 1170905"/>
                <a:gd name="connsiteX2" fmla="*/ 685315 w 685315"/>
                <a:gd name="connsiteY2" fmla="*/ 1170905 h 1170905"/>
                <a:gd name="connsiteX3" fmla="*/ 0 w 685315"/>
                <a:gd name="connsiteY3" fmla="*/ 1170905 h 1170905"/>
                <a:gd name="connsiteX4" fmla="*/ 0 w 685315"/>
                <a:gd name="connsiteY4" fmla="*/ 0 h 1170905"/>
                <a:gd name="connsiteX0" fmla="*/ 0 w 685315"/>
                <a:gd name="connsiteY0" fmla="*/ 0 h 1170905"/>
                <a:gd name="connsiteX1" fmla="*/ 685315 w 685315"/>
                <a:gd name="connsiteY1" fmla="*/ 0 h 1170905"/>
                <a:gd name="connsiteX2" fmla="*/ 685315 w 685315"/>
                <a:gd name="connsiteY2" fmla="*/ 1170905 h 1170905"/>
                <a:gd name="connsiteX3" fmla="*/ 171450 w 685315"/>
                <a:gd name="connsiteY3" fmla="*/ 1161380 h 1170905"/>
                <a:gd name="connsiteX4" fmla="*/ 0 w 685315"/>
                <a:gd name="connsiteY4" fmla="*/ 0 h 1170905"/>
                <a:gd name="connsiteX0" fmla="*/ 0 w 685315"/>
                <a:gd name="connsiteY0" fmla="*/ 0 h 1332830"/>
                <a:gd name="connsiteX1" fmla="*/ 685315 w 685315"/>
                <a:gd name="connsiteY1" fmla="*/ 0 h 1332830"/>
                <a:gd name="connsiteX2" fmla="*/ 685315 w 685315"/>
                <a:gd name="connsiteY2" fmla="*/ 1170905 h 1332830"/>
                <a:gd name="connsiteX3" fmla="*/ 285750 w 685315"/>
                <a:gd name="connsiteY3" fmla="*/ 1332830 h 1332830"/>
                <a:gd name="connsiteX4" fmla="*/ 0 w 685315"/>
                <a:gd name="connsiteY4" fmla="*/ 0 h 1332830"/>
                <a:gd name="connsiteX0" fmla="*/ 0 w 685315"/>
                <a:gd name="connsiteY0" fmla="*/ 0 h 1361405"/>
                <a:gd name="connsiteX1" fmla="*/ 685315 w 685315"/>
                <a:gd name="connsiteY1" fmla="*/ 0 h 1361405"/>
                <a:gd name="connsiteX2" fmla="*/ 685315 w 685315"/>
                <a:gd name="connsiteY2" fmla="*/ 1170905 h 1361405"/>
                <a:gd name="connsiteX3" fmla="*/ 266700 w 685315"/>
                <a:gd name="connsiteY3" fmla="*/ 1361405 h 1361405"/>
                <a:gd name="connsiteX4" fmla="*/ 0 w 685315"/>
                <a:gd name="connsiteY4" fmla="*/ 0 h 1361405"/>
                <a:gd name="connsiteX0" fmla="*/ 0 w 685315"/>
                <a:gd name="connsiteY0" fmla="*/ 0 h 1170905"/>
                <a:gd name="connsiteX1" fmla="*/ 685315 w 685315"/>
                <a:gd name="connsiteY1" fmla="*/ 0 h 1170905"/>
                <a:gd name="connsiteX2" fmla="*/ 685315 w 685315"/>
                <a:gd name="connsiteY2" fmla="*/ 1170905 h 1170905"/>
                <a:gd name="connsiteX3" fmla="*/ 285750 w 685315"/>
                <a:gd name="connsiteY3" fmla="*/ 1104230 h 1170905"/>
                <a:gd name="connsiteX4" fmla="*/ 0 w 685315"/>
                <a:gd name="connsiteY4" fmla="*/ 0 h 1170905"/>
                <a:gd name="connsiteX0" fmla="*/ 0 w 685315"/>
                <a:gd name="connsiteY0" fmla="*/ 0 h 1170905"/>
                <a:gd name="connsiteX1" fmla="*/ 685315 w 685315"/>
                <a:gd name="connsiteY1" fmla="*/ 0 h 1170905"/>
                <a:gd name="connsiteX2" fmla="*/ 685315 w 685315"/>
                <a:gd name="connsiteY2" fmla="*/ 1170905 h 1170905"/>
                <a:gd name="connsiteX3" fmla="*/ 295275 w 685315"/>
                <a:gd name="connsiteY3" fmla="*/ 1056605 h 1170905"/>
                <a:gd name="connsiteX4" fmla="*/ 0 w 685315"/>
                <a:gd name="connsiteY4" fmla="*/ 0 h 1170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315" h="1170905">
                  <a:moveTo>
                    <a:pt x="0" y="0"/>
                  </a:moveTo>
                  <a:lnTo>
                    <a:pt x="685315" y="0"/>
                  </a:lnTo>
                  <a:lnTo>
                    <a:pt x="685315" y="1170905"/>
                  </a:lnTo>
                  <a:lnTo>
                    <a:pt x="295275" y="1056605"/>
                  </a:lnTo>
                  <a:lnTo>
                    <a:pt x="0" y="0"/>
                  </a:lnTo>
                  <a:close/>
                </a:path>
              </a:pathLst>
            </a:custGeom>
            <a:ln>
              <a:noFill/>
            </a:ln>
          </p:spPr>
          <p:style>
            <a:lnRef idx="2">
              <a:schemeClr val="accent4"/>
            </a:lnRef>
            <a:fillRef idx="1">
              <a:schemeClr val="lt1"/>
            </a:fillRef>
            <a:effectRef idx="0">
              <a:schemeClr val="accent4"/>
            </a:effectRef>
            <a:fontRef idx="minor">
              <a:schemeClr val="dk1"/>
            </a:fontRef>
          </p:style>
          <p:txBody>
            <a:bodyPr rtlCol="0" anchor="ctr"/>
            <a:lstStyle/>
            <a:p>
              <a:pPr algn="ctr" defTabSz="1219170">
                <a:buClr>
                  <a:srgbClr val="000000"/>
                </a:buClr>
              </a:pPr>
              <a:endParaRPr lang="en-US" sz="1867" kern="0">
                <a:solidFill>
                  <a:srgbClr val="BAE5E4"/>
                </a:solidFill>
                <a:latin typeface="Arial"/>
                <a:sym typeface="Arial"/>
              </a:endParaRPr>
            </a:p>
          </p:txBody>
        </p:sp>
      </p:grpSp>
      <p:grpSp>
        <p:nvGrpSpPr>
          <p:cNvPr id="6" name="Group 5">
            <a:extLst>
              <a:ext uri="{FF2B5EF4-FFF2-40B4-BE49-F238E27FC236}">
                <a16:creationId xmlns:a16="http://schemas.microsoft.com/office/drawing/2014/main" id="{BEF3724F-801A-CA56-A3FA-38684AC60EF8}"/>
              </a:ext>
            </a:extLst>
          </p:cNvPr>
          <p:cNvGrpSpPr/>
          <p:nvPr/>
        </p:nvGrpSpPr>
        <p:grpSpPr>
          <a:xfrm>
            <a:off x="3882257" y="1452613"/>
            <a:ext cx="6358135" cy="2878702"/>
            <a:chOff x="2340080" y="1282923"/>
            <a:chExt cx="4439264" cy="1876437"/>
          </a:xfrm>
        </p:grpSpPr>
        <p:sp>
          <p:nvSpPr>
            <p:cNvPr id="7" name="TextBox 6">
              <a:extLst>
                <a:ext uri="{FF2B5EF4-FFF2-40B4-BE49-F238E27FC236}">
                  <a16:creationId xmlns:a16="http://schemas.microsoft.com/office/drawing/2014/main" id="{CFBC8F52-016A-AD46-8803-90FC26EC2B1A}"/>
                </a:ext>
              </a:extLst>
            </p:cNvPr>
            <p:cNvSpPr txBox="1"/>
            <p:nvPr/>
          </p:nvSpPr>
          <p:spPr>
            <a:xfrm>
              <a:off x="2875583" y="1406271"/>
              <a:ext cx="3903761" cy="1687919"/>
            </a:xfrm>
            <a:prstGeom prst="rect">
              <a:avLst/>
            </a:prstGeom>
            <a:noFill/>
          </p:spPr>
          <p:txBody>
            <a:bodyPr wrap="square" rtlCol="0">
              <a:spAutoFit/>
            </a:bodyPr>
            <a:lstStyle/>
            <a:p>
              <a:pPr defTabSz="1219170">
                <a:lnSpc>
                  <a:spcPct val="150000"/>
                </a:lnSpc>
                <a:buClr>
                  <a:srgbClr val="000000"/>
                </a:buClr>
              </a:pP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Tên</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câu</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chuyện</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là</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gì</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defTabSz="1219170">
                <a:lnSpc>
                  <a:spcPct val="150000"/>
                </a:lnSpc>
                <a:buClr>
                  <a:srgbClr val="000000"/>
                </a:buClr>
              </a:pP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Câu</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chuyện</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mở</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đầu</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như</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thế</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nào</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defTabSz="1219170">
                <a:lnSpc>
                  <a:spcPct val="150000"/>
                </a:lnSpc>
                <a:buClr>
                  <a:srgbClr val="000000"/>
                </a:buClr>
              </a:pP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Điều</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gì</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diễn</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ra</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tiếp</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theo</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defTabSz="1219170">
                <a:lnSpc>
                  <a:spcPct val="150000"/>
                </a:lnSpc>
                <a:buClr>
                  <a:srgbClr val="000000"/>
                </a:buClr>
              </a:pP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Câu</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chuyện</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kết</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thúc</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ra</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sao</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p:txBody>
        </p:sp>
        <p:grpSp>
          <p:nvGrpSpPr>
            <p:cNvPr id="8" name="Google Shape;2028;p71">
              <a:extLst>
                <a:ext uri="{FF2B5EF4-FFF2-40B4-BE49-F238E27FC236}">
                  <a16:creationId xmlns:a16="http://schemas.microsoft.com/office/drawing/2014/main" id="{5F2C9F1E-ABF0-F814-6435-181EB7119EB8}"/>
                </a:ext>
              </a:extLst>
            </p:cNvPr>
            <p:cNvGrpSpPr/>
            <p:nvPr/>
          </p:nvGrpSpPr>
          <p:grpSpPr>
            <a:xfrm rot="5400000">
              <a:off x="3572182" y="50821"/>
              <a:ext cx="1876437" cy="4340642"/>
              <a:chOff x="4083593" y="2224920"/>
              <a:chExt cx="829673" cy="1786312"/>
            </a:xfrm>
          </p:grpSpPr>
          <p:sp>
            <p:nvSpPr>
              <p:cNvPr id="9" name="Google Shape;2029;p71">
                <a:extLst>
                  <a:ext uri="{FF2B5EF4-FFF2-40B4-BE49-F238E27FC236}">
                    <a16:creationId xmlns:a16="http://schemas.microsoft.com/office/drawing/2014/main" id="{FAC7829C-C98A-34CB-0413-7EA650AD8FB1}"/>
                  </a:ext>
                </a:extLst>
              </p:cNvPr>
              <p:cNvSpPr/>
              <p:nvPr/>
            </p:nvSpPr>
            <p:spPr>
              <a:xfrm>
                <a:off x="4083593" y="2224920"/>
                <a:ext cx="829673" cy="1786312"/>
              </a:xfrm>
              <a:custGeom>
                <a:avLst/>
                <a:gdLst/>
                <a:ahLst/>
                <a:cxnLst/>
                <a:rect l="l" t="t" r="r" b="b"/>
                <a:pathLst>
                  <a:path w="49926" h="103791" extrusionOk="0">
                    <a:moveTo>
                      <a:pt x="25713" y="1603"/>
                    </a:moveTo>
                    <a:cubicBezTo>
                      <a:pt x="27917" y="1603"/>
                      <a:pt x="30102" y="1668"/>
                      <a:pt x="32226" y="1757"/>
                    </a:cubicBezTo>
                    <a:cubicBezTo>
                      <a:pt x="36202" y="1882"/>
                      <a:pt x="40470" y="1799"/>
                      <a:pt x="43484" y="4770"/>
                    </a:cubicBezTo>
                    <a:cubicBezTo>
                      <a:pt x="46204" y="7449"/>
                      <a:pt x="47083" y="11257"/>
                      <a:pt x="47292" y="14940"/>
                    </a:cubicBezTo>
                    <a:cubicBezTo>
                      <a:pt x="47711" y="22013"/>
                      <a:pt x="47125" y="29253"/>
                      <a:pt x="47083" y="36326"/>
                    </a:cubicBezTo>
                    <a:cubicBezTo>
                      <a:pt x="46957" y="52313"/>
                      <a:pt x="48004" y="68259"/>
                      <a:pt x="47753" y="84204"/>
                    </a:cubicBezTo>
                    <a:cubicBezTo>
                      <a:pt x="47753" y="84309"/>
                      <a:pt x="47768" y="84403"/>
                      <a:pt x="47797" y="84488"/>
                    </a:cubicBezTo>
                    <a:lnTo>
                      <a:pt x="47797" y="84488"/>
                    </a:lnTo>
                    <a:cubicBezTo>
                      <a:pt x="47846" y="87115"/>
                      <a:pt x="48500" y="90295"/>
                      <a:pt x="46037" y="92072"/>
                    </a:cubicBezTo>
                    <a:cubicBezTo>
                      <a:pt x="44809" y="92965"/>
                      <a:pt x="43284" y="93170"/>
                      <a:pt x="41758" y="93170"/>
                    </a:cubicBezTo>
                    <a:cubicBezTo>
                      <a:pt x="40996" y="93170"/>
                      <a:pt x="40233" y="93118"/>
                      <a:pt x="39508" y="93077"/>
                    </a:cubicBezTo>
                    <a:cubicBezTo>
                      <a:pt x="35825" y="92825"/>
                      <a:pt x="32184" y="92825"/>
                      <a:pt x="28501" y="92742"/>
                    </a:cubicBezTo>
                    <a:cubicBezTo>
                      <a:pt x="28124" y="92742"/>
                      <a:pt x="27831" y="92993"/>
                      <a:pt x="27748" y="93328"/>
                    </a:cubicBezTo>
                    <a:cubicBezTo>
                      <a:pt x="26702" y="95942"/>
                      <a:pt x="25627" y="98527"/>
                      <a:pt x="24500" y="101107"/>
                    </a:cubicBezTo>
                    <a:lnTo>
                      <a:pt x="24500" y="101107"/>
                    </a:lnTo>
                    <a:cubicBezTo>
                      <a:pt x="23371" y="98515"/>
                      <a:pt x="22383" y="95894"/>
                      <a:pt x="21512" y="93244"/>
                    </a:cubicBezTo>
                    <a:cubicBezTo>
                      <a:pt x="21428" y="92909"/>
                      <a:pt x="21093" y="92658"/>
                      <a:pt x="20758" y="92658"/>
                    </a:cubicBezTo>
                    <a:cubicBezTo>
                      <a:pt x="17536" y="92616"/>
                      <a:pt x="14272" y="92574"/>
                      <a:pt x="11007" y="92574"/>
                    </a:cubicBezTo>
                    <a:cubicBezTo>
                      <a:pt x="10554" y="92574"/>
                      <a:pt x="10104" y="92589"/>
                      <a:pt x="9665" y="92589"/>
                    </a:cubicBezTo>
                    <a:cubicBezTo>
                      <a:pt x="8159" y="92589"/>
                      <a:pt x="6771" y="92414"/>
                      <a:pt x="5734" y="90858"/>
                    </a:cubicBezTo>
                    <a:cubicBezTo>
                      <a:pt x="4688" y="89268"/>
                      <a:pt x="4185" y="86924"/>
                      <a:pt x="3641" y="85083"/>
                    </a:cubicBezTo>
                    <a:cubicBezTo>
                      <a:pt x="1758" y="78219"/>
                      <a:pt x="1549" y="71063"/>
                      <a:pt x="1632" y="63990"/>
                    </a:cubicBezTo>
                    <a:cubicBezTo>
                      <a:pt x="1758" y="49216"/>
                      <a:pt x="1925" y="34401"/>
                      <a:pt x="2177" y="19585"/>
                    </a:cubicBezTo>
                    <a:cubicBezTo>
                      <a:pt x="2218" y="16237"/>
                      <a:pt x="1758" y="12136"/>
                      <a:pt x="2930" y="8913"/>
                    </a:cubicBezTo>
                    <a:cubicBezTo>
                      <a:pt x="4144" y="5565"/>
                      <a:pt x="7408" y="4017"/>
                      <a:pt x="10630" y="3180"/>
                    </a:cubicBezTo>
                    <a:cubicBezTo>
                      <a:pt x="15421" y="1953"/>
                      <a:pt x="20619" y="1603"/>
                      <a:pt x="25713" y="1603"/>
                    </a:cubicBezTo>
                    <a:close/>
                    <a:moveTo>
                      <a:pt x="26758" y="1"/>
                    </a:moveTo>
                    <a:cubicBezTo>
                      <a:pt x="21795" y="1"/>
                      <a:pt x="16811" y="366"/>
                      <a:pt x="12012" y="1255"/>
                    </a:cubicBezTo>
                    <a:cubicBezTo>
                      <a:pt x="6403" y="2301"/>
                      <a:pt x="1632" y="4979"/>
                      <a:pt x="879" y="11090"/>
                    </a:cubicBezTo>
                    <a:cubicBezTo>
                      <a:pt x="335" y="15233"/>
                      <a:pt x="586" y="19544"/>
                      <a:pt x="544" y="23687"/>
                    </a:cubicBezTo>
                    <a:cubicBezTo>
                      <a:pt x="461" y="28165"/>
                      <a:pt x="419" y="32601"/>
                      <a:pt x="377" y="37079"/>
                    </a:cubicBezTo>
                    <a:cubicBezTo>
                      <a:pt x="293" y="45575"/>
                      <a:pt x="209" y="54071"/>
                      <a:pt x="84" y="62567"/>
                    </a:cubicBezTo>
                    <a:cubicBezTo>
                      <a:pt x="0" y="71063"/>
                      <a:pt x="126" y="79935"/>
                      <a:pt x="2972" y="88138"/>
                    </a:cubicBezTo>
                    <a:cubicBezTo>
                      <a:pt x="3976" y="90942"/>
                      <a:pt x="4855" y="93621"/>
                      <a:pt x="8161" y="94039"/>
                    </a:cubicBezTo>
                    <a:cubicBezTo>
                      <a:pt x="9794" y="94258"/>
                      <a:pt x="11487" y="94321"/>
                      <a:pt x="13195" y="94321"/>
                    </a:cubicBezTo>
                    <a:cubicBezTo>
                      <a:pt x="15526" y="94321"/>
                      <a:pt x="17883" y="94204"/>
                      <a:pt x="20151" y="94204"/>
                    </a:cubicBezTo>
                    <a:cubicBezTo>
                      <a:pt x="20166" y="94204"/>
                      <a:pt x="20182" y="94204"/>
                      <a:pt x="20197" y="94204"/>
                    </a:cubicBezTo>
                    <a:lnTo>
                      <a:pt x="20197" y="94204"/>
                    </a:lnTo>
                    <a:cubicBezTo>
                      <a:pt x="21245" y="97348"/>
                      <a:pt x="22476" y="100418"/>
                      <a:pt x="23855" y="103414"/>
                    </a:cubicBezTo>
                    <a:cubicBezTo>
                      <a:pt x="24002" y="103665"/>
                      <a:pt x="24264" y="103790"/>
                      <a:pt x="24525" y="103790"/>
                    </a:cubicBezTo>
                    <a:cubicBezTo>
                      <a:pt x="24787" y="103790"/>
                      <a:pt x="25048" y="103665"/>
                      <a:pt x="25195" y="103414"/>
                    </a:cubicBezTo>
                    <a:cubicBezTo>
                      <a:pt x="26531" y="100426"/>
                      <a:pt x="27794" y="97364"/>
                      <a:pt x="29018" y="94298"/>
                    </a:cubicBezTo>
                    <a:lnTo>
                      <a:pt x="29018" y="94298"/>
                    </a:lnTo>
                    <a:cubicBezTo>
                      <a:pt x="31822" y="94337"/>
                      <a:pt x="34658" y="94381"/>
                      <a:pt x="37457" y="94499"/>
                    </a:cubicBezTo>
                    <a:cubicBezTo>
                      <a:pt x="38796" y="94556"/>
                      <a:pt x="40155" y="94710"/>
                      <a:pt x="41507" y="94710"/>
                    </a:cubicBezTo>
                    <a:cubicBezTo>
                      <a:pt x="42140" y="94710"/>
                      <a:pt x="42772" y="94677"/>
                      <a:pt x="43400" y="94583"/>
                    </a:cubicBezTo>
                    <a:cubicBezTo>
                      <a:pt x="45451" y="94290"/>
                      <a:pt x="47543" y="93411"/>
                      <a:pt x="48631" y="91570"/>
                    </a:cubicBezTo>
                    <a:cubicBezTo>
                      <a:pt x="49926" y="89399"/>
                      <a:pt x="49387" y="86645"/>
                      <a:pt x="49343" y="84222"/>
                    </a:cubicBezTo>
                    <a:lnTo>
                      <a:pt x="49343" y="84222"/>
                    </a:lnTo>
                    <a:cubicBezTo>
                      <a:pt x="49551" y="67949"/>
                      <a:pt x="48464" y="51677"/>
                      <a:pt x="48631" y="35405"/>
                    </a:cubicBezTo>
                    <a:cubicBezTo>
                      <a:pt x="48715" y="31136"/>
                      <a:pt x="48799" y="26909"/>
                      <a:pt x="48841" y="22641"/>
                    </a:cubicBezTo>
                    <a:cubicBezTo>
                      <a:pt x="48924" y="18916"/>
                      <a:pt x="49175" y="15149"/>
                      <a:pt x="48464" y="11466"/>
                    </a:cubicBezTo>
                    <a:cubicBezTo>
                      <a:pt x="47250" y="4854"/>
                      <a:pt x="42898" y="962"/>
                      <a:pt x="36327" y="418"/>
                    </a:cubicBezTo>
                    <a:cubicBezTo>
                      <a:pt x="33184" y="154"/>
                      <a:pt x="29975" y="1"/>
                      <a:pt x="26758" y="1"/>
                    </a:cubicBezTo>
                    <a:close/>
                  </a:path>
                </a:pathLst>
              </a:custGeom>
              <a:solidFill>
                <a:schemeClr val="tx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2030;p71">
                <a:extLst>
                  <a:ext uri="{FF2B5EF4-FFF2-40B4-BE49-F238E27FC236}">
                    <a16:creationId xmlns:a16="http://schemas.microsoft.com/office/drawing/2014/main" id="{3702E536-EBF4-A566-16D1-F54BD44876A0}"/>
                  </a:ext>
                </a:extLst>
              </p:cNvPr>
              <p:cNvSpPr/>
              <p:nvPr/>
            </p:nvSpPr>
            <p:spPr>
              <a:xfrm>
                <a:off x="4145261" y="2379571"/>
                <a:ext cx="92528" cy="377715"/>
              </a:xfrm>
              <a:custGeom>
                <a:avLst/>
                <a:gdLst/>
                <a:ahLst/>
                <a:cxnLst/>
                <a:rect l="l" t="t" r="r" b="b"/>
                <a:pathLst>
                  <a:path w="5475" h="22350" extrusionOk="0">
                    <a:moveTo>
                      <a:pt x="4409" y="1"/>
                    </a:moveTo>
                    <a:cubicBezTo>
                      <a:pt x="4335" y="1"/>
                      <a:pt x="4258" y="12"/>
                      <a:pt x="4177" y="38"/>
                    </a:cubicBezTo>
                    <a:lnTo>
                      <a:pt x="4177" y="80"/>
                    </a:lnTo>
                    <a:cubicBezTo>
                      <a:pt x="1248" y="1001"/>
                      <a:pt x="411" y="3763"/>
                      <a:pt x="369" y="6567"/>
                    </a:cubicBezTo>
                    <a:cubicBezTo>
                      <a:pt x="327" y="8911"/>
                      <a:pt x="495" y="11212"/>
                      <a:pt x="578" y="13556"/>
                    </a:cubicBezTo>
                    <a:cubicBezTo>
                      <a:pt x="662" y="16193"/>
                      <a:pt x="1039" y="18913"/>
                      <a:pt x="202" y="21424"/>
                    </a:cubicBezTo>
                    <a:cubicBezTo>
                      <a:pt x="0" y="21977"/>
                      <a:pt x="464" y="22349"/>
                      <a:pt x="939" y="22349"/>
                    </a:cubicBezTo>
                    <a:cubicBezTo>
                      <a:pt x="1254" y="22349"/>
                      <a:pt x="1575" y="22185"/>
                      <a:pt x="1708" y="21801"/>
                    </a:cubicBezTo>
                    <a:cubicBezTo>
                      <a:pt x="2713" y="18871"/>
                      <a:pt x="2210" y="15523"/>
                      <a:pt x="2085" y="12510"/>
                    </a:cubicBezTo>
                    <a:cubicBezTo>
                      <a:pt x="2001" y="9455"/>
                      <a:pt x="662" y="2842"/>
                      <a:pt x="4596" y="1587"/>
                    </a:cubicBezTo>
                    <a:cubicBezTo>
                      <a:pt x="5474" y="1281"/>
                      <a:pt x="5168" y="1"/>
                      <a:pt x="4409" y="1"/>
                    </a:cubicBez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2031;p71">
                <a:extLst>
                  <a:ext uri="{FF2B5EF4-FFF2-40B4-BE49-F238E27FC236}">
                    <a16:creationId xmlns:a16="http://schemas.microsoft.com/office/drawing/2014/main" id="{A3868C9C-74CB-DF22-1088-122B89D16363}"/>
                  </a:ext>
                </a:extLst>
              </p:cNvPr>
              <p:cNvSpPr/>
              <p:nvPr/>
            </p:nvSpPr>
            <p:spPr>
              <a:xfrm>
                <a:off x="4786916" y="3596890"/>
                <a:ext cx="92441" cy="181460"/>
              </a:xfrm>
              <a:custGeom>
                <a:avLst/>
                <a:gdLst/>
                <a:ahLst/>
                <a:cxnLst/>
                <a:rect l="l" t="t" r="r" b="b"/>
                <a:pathLst>
                  <a:path w="8054" h="15810" extrusionOk="0">
                    <a:moveTo>
                      <a:pt x="4553" y="1"/>
                    </a:moveTo>
                    <a:cubicBezTo>
                      <a:pt x="4161" y="1"/>
                      <a:pt x="3784" y="252"/>
                      <a:pt x="3805" y="754"/>
                    </a:cubicBezTo>
                    <a:cubicBezTo>
                      <a:pt x="4009" y="3741"/>
                      <a:pt x="6094" y="14247"/>
                      <a:pt x="1339" y="14247"/>
                    </a:cubicBezTo>
                    <a:cubicBezTo>
                      <a:pt x="1230" y="14247"/>
                      <a:pt x="1117" y="14241"/>
                      <a:pt x="1001" y="14230"/>
                    </a:cubicBezTo>
                    <a:cubicBezTo>
                      <a:pt x="963" y="14225"/>
                      <a:pt x="926" y="14223"/>
                      <a:pt x="891" y="14223"/>
                    </a:cubicBezTo>
                    <a:cubicBezTo>
                      <a:pt x="1" y="14223"/>
                      <a:pt x="75" y="15698"/>
                      <a:pt x="1001" y="15779"/>
                    </a:cubicBezTo>
                    <a:cubicBezTo>
                      <a:pt x="1209" y="15799"/>
                      <a:pt x="1409" y="15809"/>
                      <a:pt x="1601" y="15809"/>
                    </a:cubicBezTo>
                    <a:cubicBezTo>
                      <a:pt x="8054" y="15809"/>
                      <a:pt x="5639" y="4493"/>
                      <a:pt x="5395" y="754"/>
                    </a:cubicBezTo>
                    <a:cubicBezTo>
                      <a:pt x="5353" y="252"/>
                      <a:pt x="4945" y="1"/>
                      <a:pt x="4553" y="1"/>
                    </a:cubicBez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Tree>
    <p:extLst>
      <p:ext uri="{BB962C8B-B14F-4D97-AF65-F5344CB8AC3E}">
        <p14:creationId xmlns:p14="http://schemas.microsoft.com/office/powerpoint/2010/main" val="377539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2016" name="Google Shape;2016;p27">
            <a:hlinkClick r:id="rId3" action="ppaction://hlinksldjump"/>
          </p:cNvPr>
          <p:cNvSpPr/>
          <p:nvPr/>
        </p:nvSpPr>
        <p:spPr>
          <a:xfrm rot="-2700000">
            <a:off x="1261048" y="856265"/>
            <a:ext cx="227971" cy="227971"/>
          </a:xfrm>
          <a:prstGeom prst="halfFrame">
            <a:avLst>
              <a:gd name="adj1" fmla="val 33333"/>
              <a:gd name="adj2" fmla="val 33333"/>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7" name="Google Shape;2017;p27">
            <a:hlinkClick r:id="rId4" action="ppaction://hlinksldjump"/>
          </p:cNvPr>
          <p:cNvSpPr/>
          <p:nvPr/>
        </p:nvSpPr>
        <p:spPr>
          <a:xfrm rot="8100000">
            <a:off x="10702981" y="856265"/>
            <a:ext cx="227971" cy="227971"/>
          </a:xfrm>
          <a:prstGeom prst="halfFrame">
            <a:avLst>
              <a:gd name="adj1" fmla="val 33333"/>
              <a:gd name="adj2" fmla="val 33333"/>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3" name="Hình ảnh 2" descr="Ảnh có chứa đồ chơi, búp bê, đồ họa véc-tơ&#10;&#10;Mô tả được tạo tự động">
            <a:extLst>
              <a:ext uri="{FF2B5EF4-FFF2-40B4-BE49-F238E27FC236}">
                <a16:creationId xmlns:a16="http://schemas.microsoft.com/office/drawing/2014/main" id="{8F40D780-F322-AB6D-8127-C4367C51635E}"/>
              </a:ext>
            </a:extLst>
          </p:cNvPr>
          <p:cNvPicPr>
            <a:picLocks noChangeAspect="1"/>
          </p:cNvPicPr>
          <p:nvPr/>
        </p:nvPicPr>
        <p:blipFill>
          <a:blip r:embed="rId5"/>
          <a:stretch>
            <a:fillRect/>
          </a:stretch>
        </p:blipFill>
        <p:spPr>
          <a:xfrm>
            <a:off x="1089144" y="2771775"/>
            <a:ext cx="5082264" cy="3658540"/>
          </a:xfrm>
          <a:prstGeom prst="rect">
            <a:avLst/>
          </a:prstGeom>
        </p:spPr>
      </p:pic>
      <p:sp>
        <p:nvSpPr>
          <p:cNvPr id="22" name="Hình chữ nhật: Góc Tròn 21">
            <a:extLst>
              <a:ext uri="{FF2B5EF4-FFF2-40B4-BE49-F238E27FC236}">
                <a16:creationId xmlns:a16="http://schemas.microsoft.com/office/drawing/2014/main" id="{2AD3D5B9-5AEF-4D10-3785-9323BA5DBCCB}"/>
              </a:ext>
            </a:extLst>
          </p:cNvPr>
          <p:cNvSpPr/>
          <p:nvPr/>
        </p:nvSpPr>
        <p:spPr>
          <a:xfrm>
            <a:off x="4238626" y="981075"/>
            <a:ext cx="6739542" cy="2843160"/>
          </a:xfrm>
          <a:custGeom>
            <a:avLst/>
            <a:gdLst>
              <a:gd name="connsiteX0" fmla="*/ 0 w 6739542"/>
              <a:gd name="connsiteY0" fmla="*/ 473869 h 2843160"/>
              <a:gd name="connsiteX1" fmla="*/ 473869 w 6739542"/>
              <a:gd name="connsiteY1" fmla="*/ 0 h 2843160"/>
              <a:gd name="connsiteX2" fmla="*/ 6265673 w 6739542"/>
              <a:gd name="connsiteY2" fmla="*/ 0 h 2843160"/>
              <a:gd name="connsiteX3" fmla="*/ 6739542 w 6739542"/>
              <a:gd name="connsiteY3" fmla="*/ 473869 h 2843160"/>
              <a:gd name="connsiteX4" fmla="*/ 6739542 w 6739542"/>
              <a:gd name="connsiteY4" fmla="*/ 2369291 h 2843160"/>
              <a:gd name="connsiteX5" fmla="*/ 6265673 w 6739542"/>
              <a:gd name="connsiteY5" fmla="*/ 2843160 h 2843160"/>
              <a:gd name="connsiteX6" fmla="*/ 473869 w 6739542"/>
              <a:gd name="connsiteY6" fmla="*/ 2843160 h 2843160"/>
              <a:gd name="connsiteX7" fmla="*/ 0 w 6739542"/>
              <a:gd name="connsiteY7" fmla="*/ 2369291 h 2843160"/>
              <a:gd name="connsiteX8" fmla="*/ 0 w 6739542"/>
              <a:gd name="connsiteY8" fmla="*/ 473869 h 284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39542" h="2843160" fill="none" extrusionOk="0">
                <a:moveTo>
                  <a:pt x="0" y="473869"/>
                </a:moveTo>
                <a:cubicBezTo>
                  <a:pt x="38140" y="184106"/>
                  <a:pt x="229820" y="35940"/>
                  <a:pt x="473869" y="0"/>
                </a:cubicBezTo>
                <a:cubicBezTo>
                  <a:pt x="2713714" y="-106144"/>
                  <a:pt x="3449971" y="-57456"/>
                  <a:pt x="6265673" y="0"/>
                </a:cubicBezTo>
                <a:cubicBezTo>
                  <a:pt x="6547979" y="10859"/>
                  <a:pt x="6749737" y="212206"/>
                  <a:pt x="6739542" y="473869"/>
                </a:cubicBezTo>
                <a:cubicBezTo>
                  <a:pt x="6594986" y="1178356"/>
                  <a:pt x="6630861" y="2032444"/>
                  <a:pt x="6739542" y="2369291"/>
                </a:cubicBezTo>
                <a:cubicBezTo>
                  <a:pt x="6751966" y="2648625"/>
                  <a:pt x="6530049" y="2834809"/>
                  <a:pt x="6265673" y="2843160"/>
                </a:cubicBezTo>
                <a:cubicBezTo>
                  <a:pt x="3811436" y="2814163"/>
                  <a:pt x="2485018" y="2769796"/>
                  <a:pt x="473869" y="2843160"/>
                </a:cubicBezTo>
                <a:cubicBezTo>
                  <a:pt x="237070" y="2801792"/>
                  <a:pt x="4599" y="2612113"/>
                  <a:pt x="0" y="2369291"/>
                </a:cubicBezTo>
                <a:cubicBezTo>
                  <a:pt x="-124905" y="1815957"/>
                  <a:pt x="-168306" y="1094249"/>
                  <a:pt x="0" y="473869"/>
                </a:cubicBezTo>
                <a:close/>
              </a:path>
              <a:path w="6739542" h="2843160" stroke="0" extrusionOk="0">
                <a:moveTo>
                  <a:pt x="0" y="473869"/>
                </a:moveTo>
                <a:cubicBezTo>
                  <a:pt x="25671" y="203441"/>
                  <a:pt x="199794" y="30965"/>
                  <a:pt x="473869" y="0"/>
                </a:cubicBezTo>
                <a:cubicBezTo>
                  <a:pt x="1534245" y="-6525"/>
                  <a:pt x="4216007" y="152743"/>
                  <a:pt x="6265673" y="0"/>
                </a:cubicBezTo>
                <a:cubicBezTo>
                  <a:pt x="6557755" y="15896"/>
                  <a:pt x="6732294" y="222666"/>
                  <a:pt x="6739542" y="473869"/>
                </a:cubicBezTo>
                <a:cubicBezTo>
                  <a:pt x="6727520" y="1311160"/>
                  <a:pt x="6818721" y="1818352"/>
                  <a:pt x="6739542" y="2369291"/>
                </a:cubicBezTo>
                <a:cubicBezTo>
                  <a:pt x="6783894" y="2627130"/>
                  <a:pt x="6499861" y="2874269"/>
                  <a:pt x="6265673" y="2843160"/>
                </a:cubicBezTo>
                <a:cubicBezTo>
                  <a:pt x="4093436" y="2956994"/>
                  <a:pt x="2062577" y="2842514"/>
                  <a:pt x="473869" y="2843160"/>
                </a:cubicBezTo>
                <a:cubicBezTo>
                  <a:pt x="227457" y="2876374"/>
                  <a:pt x="-7755" y="2587576"/>
                  <a:pt x="0" y="2369291"/>
                </a:cubicBezTo>
                <a:cubicBezTo>
                  <a:pt x="-119259" y="2098823"/>
                  <a:pt x="-86911" y="694583"/>
                  <a:pt x="0" y="473869"/>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5" name="TextBox 4">
            <a:extLst>
              <a:ext uri="{FF2B5EF4-FFF2-40B4-BE49-F238E27FC236}">
                <a16:creationId xmlns:a16="http://schemas.microsoft.com/office/drawing/2014/main" id="{B23621EC-06BB-40A7-A51E-D167BFB9E007}"/>
              </a:ext>
            </a:extLst>
          </p:cNvPr>
          <p:cNvSpPr txBox="1"/>
          <p:nvPr/>
        </p:nvSpPr>
        <p:spPr>
          <a:xfrm>
            <a:off x="4562475" y="1504950"/>
            <a:ext cx="6096000" cy="1569660"/>
          </a:xfrm>
          <a:prstGeom prst="rect">
            <a:avLst/>
          </a:prstGeom>
          <a:noFill/>
        </p:spPr>
        <p:txBody>
          <a:bodyPr wrap="square" rtlCol="0">
            <a:spAutoFit/>
          </a:bodyPr>
          <a:lstStyle/>
          <a:p>
            <a:pPr lvl="0" algn="just"/>
            <a:r>
              <a:rPr lang="nl-NL" sz="4800" b="1" dirty="0">
                <a:solidFill>
                  <a:srgbClr val="000000"/>
                </a:solidFill>
                <a:ea typeface="Times New Roman" panose="02020603050405020304" pitchFamily="18" charset="0"/>
              </a:rPr>
              <a:t>Qua câu chuyện đọc, Em rút ra bài học gì?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34"/>
        <p:cNvGrpSpPr/>
        <p:nvPr/>
      </p:nvGrpSpPr>
      <p:grpSpPr>
        <a:xfrm>
          <a:off x="0" y="0"/>
          <a:ext cx="0" cy="0"/>
          <a:chOff x="0" y="0"/>
          <a:chExt cx="0" cy="0"/>
        </a:xfrm>
      </p:grpSpPr>
      <p:sp>
        <p:nvSpPr>
          <p:cNvPr id="15" name="Hình chữ nhật 14">
            <a:extLst>
              <a:ext uri="{FF2B5EF4-FFF2-40B4-BE49-F238E27FC236}">
                <a16:creationId xmlns:a16="http://schemas.microsoft.com/office/drawing/2014/main" id="{655DC664-4101-42E9-35B1-B399B5045989}"/>
              </a:ext>
            </a:extLst>
          </p:cNvPr>
          <p:cNvSpPr/>
          <p:nvPr/>
        </p:nvSpPr>
        <p:spPr>
          <a:xfrm>
            <a:off x="9416747" y="495722"/>
            <a:ext cx="997253" cy="6726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nvGrpSpPr>
          <p:cNvPr id="9" name="Nhóm 8">
            <a:extLst>
              <a:ext uri="{FF2B5EF4-FFF2-40B4-BE49-F238E27FC236}">
                <a16:creationId xmlns:a16="http://schemas.microsoft.com/office/drawing/2014/main" id="{8668664E-523A-B9A4-AE04-789EEFD22196}"/>
              </a:ext>
            </a:extLst>
          </p:cNvPr>
          <p:cNvGrpSpPr/>
          <p:nvPr/>
        </p:nvGrpSpPr>
        <p:grpSpPr>
          <a:xfrm>
            <a:off x="3491887" y="3857625"/>
            <a:ext cx="4671038" cy="2708127"/>
            <a:chOff x="890921" y="3271932"/>
            <a:chExt cx="5265951" cy="1692380"/>
          </a:xfrm>
        </p:grpSpPr>
        <p:grpSp>
          <p:nvGrpSpPr>
            <p:cNvPr id="2" name="Nhóm 1">
              <a:extLst>
                <a:ext uri="{FF2B5EF4-FFF2-40B4-BE49-F238E27FC236}">
                  <a16:creationId xmlns:a16="http://schemas.microsoft.com/office/drawing/2014/main" id="{1538B9FC-793A-2AFF-BBE8-6AEDF25BFEF3}"/>
                </a:ext>
              </a:extLst>
            </p:cNvPr>
            <p:cNvGrpSpPr/>
            <p:nvPr/>
          </p:nvGrpSpPr>
          <p:grpSpPr>
            <a:xfrm>
              <a:off x="1053149" y="3562150"/>
              <a:ext cx="5103723" cy="1402162"/>
              <a:chOff x="1053149" y="3541706"/>
              <a:chExt cx="7152115" cy="1424238"/>
            </a:xfrm>
          </p:grpSpPr>
          <p:sp>
            <p:nvSpPr>
              <p:cNvPr id="302" name="Hình chữ nhật: Góc Tròn 301">
                <a:extLst>
                  <a:ext uri="{FF2B5EF4-FFF2-40B4-BE49-F238E27FC236}">
                    <a16:creationId xmlns:a16="http://schemas.microsoft.com/office/drawing/2014/main" id="{5E3498A2-D424-7126-ABFB-E58EBC4A68D2}"/>
                  </a:ext>
                </a:extLst>
              </p:cNvPr>
              <p:cNvSpPr/>
              <p:nvPr/>
            </p:nvSpPr>
            <p:spPr>
              <a:xfrm>
                <a:off x="1053149" y="3541706"/>
                <a:ext cx="7152115" cy="1318870"/>
              </a:xfrm>
              <a:custGeom>
                <a:avLst/>
                <a:gdLst>
                  <a:gd name="connsiteX0" fmla="*/ 0 w 4527137"/>
                  <a:gd name="connsiteY0" fmla="*/ 346295 h 2077728"/>
                  <a:gd name="connsiteX1" fmla="*/ 346295 w 4527137"/>
                  <a:gd name="connsiteY1" fmla="*/ 0 h 2077728"/>
                  <a:gd name="connsiteX2" fmla="*/ 4180842 w 4527137"/>
                  <a:gd name="connsiteY2" fmla="*/ 0 h 2077728"/>
                  <a:gd name="connsiteX3" fmla="*/ 4527137 w 4527137"/>
                  <a:gd name="connsiteY3" fmla="*/ 346295 h 2077728"/>
                  <a:gd name="connsiteX4" fmla="*/ 4527137 w 4527137"/>
                  <a:gd name="connsiteY4" fmla="*/ 1731433 h 2077728"/>
                  <a:gd name="connsiteX5" fmla="*/ 4180842 w 4527137"/>
                  <a:gd name="connsiteY5" fmla="*/ 2077728 h 2077728"/>
                  <a:gd name="connsiteX6" fmla="*/ 346295 w 4527137"/>
                  <a:gd name="connsiteY6" fmla="*/ 2077728 h 2077728"/>
                  <a:gd name="connsiteX7" fmla="*/ 0 w 4527137"/>
                  <a:gd name="connsiteY7" fmla="*/ 1731433 h 2077728"/>
                  <a:gd name="connsiteX8" fmla="*/ 0 w 4527137"/>
                  <a:gd name="connsiteY8" fmla="*/ 346295 h 207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7137" h="2077728" fill="none" extrusionOk="0">
                    <a:moveTo>
                      <a:pt x="0" y="346295"/>
                    </a:moveTo>
                    <a:cubicBezTo>
                      <a:pt x="16360" y="143009"/>
                      <a:pt x="156898" y="3776"/>
                      <a:pt x="346295" y="0"/>
                    </a:cubicBezTo>
                    <a:cubicBezTo>
                      <a:pt x="1409345" y="-106144"/>
                      <a:pt x="2952740" y="-57456"/>
                      <a:pt x="4180842" y="0"/>
                    </a:cubicBezTo>
                    <a:cubicBezTo>
                      <a:pt x="4402835" y="16208"/>
                      <a:pt x="4542737" y="155115"/>
                      <a:pt x="4527137" y="346295"/>
                    </a:cubicBezTo>
                    <a:cubicBezTo>
                      <a:pt x="4521420" y="907394"/>
                      <a:pt x="4483785" y="1290150"/>
                      <a:pt x="4527137" y="1731433"/>
                    </a:cubicBezTo>
                    <a:cubicBezTo>
                      <a:pt x="4530152" y="1926962"/>
                      <a:pt x="4377029" y="2062265"/>
                      <a:pt x="4180842" y="2077728"/>
                    </a:cubicBezTo>
                    <a:cubicBezTo>
                      <a:pt x="3784017" y="2048731"/>
                      <a:pt x="2053772" y="2004364"/>
                      <a:pt x="346295" y="2077728"/>
                    </a:cubicBezTo>
                    <a:cubicBezTo>
                      <a:pt x="161196" y="2067509"/>
                      <a:pt x="7801" y="1890645"/>
                      <a:pt x="0" y="1731433"/>
                    </a:cubicBezTo>
                    <a:cubicBezTo>
                      <a:pt x="64743" y="1520431"/>
                      <a:pt x="46266" y="737968"/>
                      <a:pt x="0" y="346295"/>
                    </a:cubicBezTo>
                    <a:close/>
                  </a:path>
                  <a:path w="4527137" h="2077728" stroke="0" extrusionOk="0">
                    <a:moveTo>
                      <a:pt x="0" y="346295"/>
                    </a:moveTo>
                    <a:cubicBezTo>
                      <a:pt x="5068" y="153321"/>
                      <a:pt x="146281" y="21941"/>
                      <a:pt x="346295" y="0"/>
                    </a:cubicBezTo>
                    <a:cubicBezTo>
                      <a:pt x="793374" y="-6525"/>
                      <a:pt x="3296708" y="152743"/>
                      <a:pt x="4180842" y="0"/>
                    </a:cubicBezTo>
                    <a:cubicBezTo>
                      <a:pt x="4382674" y="5537"/>
                      <a:pt x="4518279" y="167884"/>
                      <a:pt x="4527137" y="346295"/>
                    </a:cubicBezTo>
                    <a:cubicBezTo>
                      <a:pt x="4427551" y="921629"/>
                      <a:pt x="4499236" y="1256907"/>
                      <a:pt x="4527137" y="1731433"/>
                    </a:cubicBezTo>
                    <a:cubicBezTo>
                      <a:pt x="4564421" y="1919431"/>
                      <a:pt x="4354276" y="2097869"/>
                      <a:pt x="4180842" y="2077728"/>
                    </a:cubicBezTo>
                    <a:cubicBezTo>
                      <a:pt x="3781141" y="2191562"/>
                      <a:pt x="924389" y="2077082"/>
                      <a:pt x="346295" y="2077728"/>
                    </a:cubicBezTo>
                    <a:cubicBezTo>
                      <a:pt x="166090" y="2101713"/>
                      <a:pt x="-4917" y="1895154"/>
                      <a:pt x="0" y="1731433"/>
                    </a:cubicBezTo>
                    <a:cubicBezTo>
                      <a:pt x="-29760" y="1239486"/>
                      <a:pt x="-86385" y="578960"/>
                      <a:pt x="0" y="346295"/>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306" name="Hộp Văn bản 305">
                <a:extLst>
                  <a:ext uri="{FF2B5EF4-FFF2-40B4-BE49-F238E27FC236}">
                    <a16:creationId xmlns:a16="http://schemas.microsoft.com/office/drawing/2014/main" id="{F949230E-AC73-591C-761B-471D4A75E834}"/>
                  </a:ext>
                </a:extLst>
              </p:cNvPr>
              <p:cNvSpPr txBox="1"/>
              <p:nvPr/>
            </p:nvSpPr>
            <p:spPr>
              <a:xfrm>
                <a:off x="1439562" y="3801181"/>
                <a:ext cx="6379287" cy="116476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1867" b="0" i="0" u="none" strike="noStrike" kern="0" cap="none" spc="0" normalizeH="0" baseline="0" noProof="0" dirty="0">
                    <a:ln>
                      <a:noFill/>
                    </a:ln>
                    <a:solidFill>
                      <a:srgbClr val="000000"/>
                    </a:solidFill>
                    <a:effectLst/>
                    <a:uLnTx/>
                    <a:uFillTx/>
                    <a:latin typeface="Arial"/>
                    <a:ea typeface="+mn-ea"/>
                    <a:cs typeface="Arial"/>
                    <a:sym typeface="Arial"/>
                  </a:rPr>
                  <a:t>…………………………………………………………………………………………………………………….....................................................................................................................................</a:t>
                </a:r>
                <a:endParaRPr kumimoji="0" lang="en-US"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16" name="Nhóm 15">
              <a:extLst>
                <a:ext uri="{FF2B5EF4-FFF2-40B4-BE49-F238E27FC236}">
                  <a16:creationId xmlns:a16="http://schemas.microsoft.com/office/drawing/2014/main" id="{C6774CD4-505D-1473-2688-9556B25E5AF4}"/>
                </a:ext>
              </a:extLst>
            </p:cNvPr>
            <p:cNvGrpSpPr/>
            <p:nvPr/>
          </p:nvGrpSpPr>
          <p:grpSpPr>
            <a:xfrm>
              <a:off x="890921" y="3271932"/>
              <a:ext cx="5189742" cy="782559"/>
              <a:chOff x="1380849" y="2265695"/>
              <a:chExt cx="5189742" cy="782559"/>
            </a:xfrm>
          </p:grpSpPr>
          <p:pic>
            <p:nvPicPr>
              <p:cNvPr id="17" name="Hình ảnh 16">
                <a:extLst>
                  <a:ext uri="{FF2B5EF4-FFF2-40B4-BE49-F238E27FC236}">
                    <a16:creationId xmlns:a16="http://schemas.microsoft.com/office/drawing/2014/main" id="{A4A3935C-8A42-C4A6-3180-E1781B5A8581}"/>
                  </a:ext>
                </a:extLst>
              </p:cNvPr>
              <p:cNvPicPr>
                <a:picLocks noChangeAspect="1"/>
              </p:cNvPicPr>
              <p:nvPr/>
            </p:nvPicPr>
            <p:blipFill rotWithShape="1">
              <a:blip r:embed="rId3"/>
              <a:srcRect l="54488" t="8599" r="19635" b="50000"/>
              <a:stretch/>
            </p:blipFill>
            <p:spPr>
              <a:xfrm>
                <a:off x="1380849" y="2265695"/>
                <a:ext cx="598927" cy="539007"/>
              </a:xfrm>
              <a:prstGeom prst="rect">
                <a:avLst/>
              </a:prstGeom>
            </p:spPr>
          </p:pic>
          <p:sp>
            <p:nvSpPr>
              <p:cNvPr id="18" name="Hộp Văn bản 17">
                <a:extLst>
                  <a:ext uri="{FF2B5EF4-FFF2-40B4-BE49-F238E27FC236}">
                    <a16:creationId xmlns:a16="http://schemas.microsoft.com/office/drawing/2014/main" id="{579D7809-AFC8-AE1B-12DB-DF43A20AC04B}"/>
                  </a:ext>
                </a:extLst>
              </p:cNvPr>
              <p:cNvSpPr txBox="1"/>
              <p:nvPr/>
            </p:nvSpPr>
            <p:spPr>
              <a:xfrm>
                <a:off x="1884876" y="2609673"/>
                <a:ext cx="4685715"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85A8CE">
                        <a:lumMod val="50000"/>
                      </a:srgbClr>
                    </a:solidFill>
                    <a:effectLst/>
                    <a:uLnTx/>
                    <a:uFillTx/>
                    <a:latin typeface="Calibri"/>
                    <a:ea typeface="+mn-ea"/>
                    <a:cs typeface="Arial"/>
                    <a:sym typeface="Arial"/>
                  </a:rPr>
                  <a:t>Chi </a:t>
                </a:r>
                <a:r>
                  <a:rPr kumimoji="0" lang="en-US" sz="3200" b="1" i="0" u="none" strike="noStrike" kern="0" cap="none" spc="0" normalizeH="0" baseline="0" noProof="0" dirty="0" err="1">
                    <a:ln>
                      <a:noFill/>
                    </a:ln>
                    <a:solidFill>
                      <a:srgbClr val="85A8CE">
                        <a:lumMod val="50000"/>
                      </a:srgbClr>
                    </a:solidFill>
                    <a:effectLst/>
                    <a:uLnTx/>
                    <a:uFillTx/>
                    <a:latin typeface="Calibri"/>
                    <a:ea typeface="+mn-ea"/>
                    <a:cs typeface="Arial"/>
                    <a:sym typeface="Arial"/>
                  </a:rPr>
                  <a:t>tiết</a:t>
                </a:r>
                <a:r>
                  <a:rPr kumimoji="0" lang="en-US" sz="3200" b="1" i="0" u="none" strike="noStrike" kern="0" cap="none" spc="0" normalizeH="0" baseline="0" noProof="0" dirty="0">
                    <a:ln>
                      <a:noFill/>
                    </a:ln>
                    <a:solidFill>
                      <a:srgbClr val="85A8CE">
                        <a:lumMod val="50000"/>
                      </a:srgbClr>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85A8CE">
                        <a:lumMod val="50000"/>
                      </a:srgbClr>
                    </a:solidFill>
                    <a:effectLst/>
                    <a:uLnTx/>
                    <a:uFillTx/>
                    <a:latin typeface="Calibri"/>
                    <a:ea typeface="+mn-ea"/>
                    <a:cs typeface="Arial"/>
                    <a:sym typeface="Arial"/>
                  </a:rPr>
                  <a:t>em</a:t>
                </a:r>
                <a:r>
                  <a:rPr kumimoji="0" lang="en-US" sz="3200" b="1" i="0" u="none" strike="noStrike" kern="0" cap="none" spc="0" normalizeH="0" baseline="0" noProof="0" dirty="0">
                    <a:ln>
                      <a:noFill/>
                    </a:ln>
                    <a:solidFill>
                      <a:srgbClr val="85A8CE">
                        <a:lumMod val="50000"/>
                      </a:srgbClr>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85A8CE">
                        <a:lumMod val="50000"/>
                      </a:srgbClr>
                    </a:solidFill>
                    <a:effectLst/>
                    <a:uLnTx/>
                    <a:uFillTx/>
                    <a:latin typeface="Calibri"/>
                    <a:ea typeface="+mn-ea"/>
                    <a:cs typeface="Arial"/>
                    <a:sym typeface="Arial"/>
                  </a:rPr>
                  <a:t>thích</a:t>
                </a:r>
                <a:endParaRPr kumimoji="0" lang="en-US" sz="3200" b="1" i="0" u="none" strike="noStrike" kern="0" cap="none" spc="0" normalizeH="0" baseline="0" noProof="0" dirty="0">
                  <a:ln>
                    <a:noFill/>
                  </a:ln>
                  <a:solidFill>
                    <a:srgbClr val="85A8CE">
                      <a:lumMod val="50000"/>
                    </a:srgbClr>
                  </a:solidFill>
                  <a:effectLst/>
                  <a:uLnTx/>
                  <a:uFillTx/>
                  <a:latin typeface="Calibri"/>
                  <a:ea typeface="+mn-ea"/>
                  <a:cs typeface="Arial"/>
                  <a:sym typeface="Arial"/>
                </a:endParaRPr>
              </a:p>
            </p:txBody>
          </p:sp>
        </p:grpSp>
      </p:grpSp>
      <p:grpSp>
        <p:nvGrpSpPr>
          <p:cNvPr id="8" name="Nhóm 7">
            <a:extLst>
              <a:ext uri="{FF2B5EF4-FFF2-40B4-BE49-F238E27FC236}">
                <a16:creationId xmlns:a16="http://schemas.microsoft.com/office/drawing/2014/main" id="{0BE24AC3-469A-18C3-D52B-3F635E98E261}"/>
              </a:ext>
            </a:extLst>
          </p:cNvPr>
          <p:cNvGrpSpPr/>
          <p:nvPr/>
        </p:nvGrpSpPr>
        <p:grpSpPr>
          <a:xfrm>
            <a:off x="1153656" y="1427679"/>
            <a:ext cx="4589920" cy="2487096"/>
            <a:chOff x="503085" y="1067957"/>
            <a:chExt cx="3900299" cy="1865322"/>
          </a:xfrm>
        </p:grpSpPr>
        <p:sp>
          <p:nvSpPr>
            <p:cNvPr id="299" name="Hình chữ nhật: Góc Tròn 298">
              <a:extLst>
                <a:ext uri="{FF2B5EF4-FFF2-40B4-BE49-F238E27FC236}">
                  <a16:creationId xmlns:a16="http://schemas.microsoft.com/office/drawing/2014/main" id="{3F8D1FAC-DC8B-B3A3-CAF7-725D1183DEAF}"/>
                </a:ext>
              </a:extLst>
            </p:cNvPr>
            <p:cNvSpPr/>
            <p:nvPr/>
          </p:nvSpPr>
          <p:spPr>
            <a:xfrm>
              <a:off x="1243136" y="1384297"/>
              <a:ext cx="2520211" cy="1548982"/>
            </a:xfrm>
            <a:custGeom>
              <a:avLst/>
              <a:gdLst>
                <a:gd name="connsiteX0" fmla="*/ 0 w 2965815"/>
                <a:gd name="connsiteY0" fmla="*/ 344225 h 2065309"/>
                <a:gd name="connsiteX1" fmla="*/ 344225 w 2965815"/>
                <a:gd name="connsiteY1" fmla="*/ 0 h 2065309"/>
                <a:gd name="connsiteX2" fmla="*/ 2621590 w 2965815"/>
                <a:gd name="connsiteY2" fmla="*/ 0 h 2065309"/>
                <a:gd name="connsiteX3" fmla="*/ 2965815 w 2965815"/>
                <a:gd name="connsiteY3" fmla="*/ 344225 h 2065309"/>
                <a:gd name="connsiteX4" fmla="*/ 2965815 w 2965815"/>
                <a:gd name="connsiteY4" fmla="*/ 1721084 h 2065309"/>
                <a:gd name="connsiteX5" fmla="*/ 2621590 w 2965815"/>
                <a:gd name="connsiteY5" fmla="*/ 2065309 h 2065309"/>
                <a:gd name="connsiteX6" fmla="*/ 344225 w 2965815"/>
                <a:gd name="connsiteY6" fmla="*/ 2065309 h 2065309"/>
                <a:gd name="connsiteX7" fmla="*/ 0 w 2965815"/>
                <a:gd name="connsiteY7" fmla="*/ 1721084 h 2065309"/>
                <a:gd name="connsiteX8" fmla="*/ 0 w 2965815"/>
                <a:gd name="connsiteY8" fmla="*/ 344225 h 206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5815" h="2065309" fill="none" extrusionOk="0">
                  <a:moveTo>
                    <a:pt x="0" y="344225"/>
                  </a:moveTo>
                  <a:cubicBezTo>
                    <a:pt x="6454" y="149368"/>
                    <a:pt x="167327" y="26885"/>
                    <a:pt x="344225" y="0"/>
                  </a:cubicBezTo>
                  <a:cubicBezTo>
                    <a:pt x="732722" y="-106144"/>
                    <a:pt x="2286348" y="-57456"/>
                    <a:pt x="2621590" y="0"/>
                  </a:cubicBezTo>
                  <a:cubicBezTo>
                    <a:pt x="2821636" y="5239"/>
                    <a:pt x="2977245" y="154168"/>
                    <a:pt x="2965815" y="344225"/>
                  </a:cubicBezTo>
                  <a:cubicBezTo>
                    <a:pt x="2950864" y="708856"/>
                    <a:pt x="2902775" y="1516262"/>
                    <a:pt x="2965815" y="1721084"/>
                  </a:cubicBezTo>
                  <a:cubicBezTo>
                    <a:pt x="2983651" y="1936496"/>
                    <a:pt x="2818853" y="2042892"/>
                    <a:pt x="2621590" y="2065309"/>
                  </a:cubicBezTo>
                  <a:cubicBezTo>
                    <a:pt x="1968625" y="2036312"/>
                    <a:pt x="693387" y="1991945"/>
                    <a:pt x="344225" y="2065309"/>
                  </a:cubicBezTo>
                  <a:cubicBezTo>
                    <a:pt x="166104" y="2045401"/>
                    <a:pt x="8115" y="1877864"/>
                    <a:pt x="0" y="1721084"/>
                  </a:cubicBezTo>
                  <a:cubicBezTo>
                    <a:pt x="60002" y="1401118"/>
                    <a:pt x="-23106" y="739657"/>
                    <a:pt x="0" y="344225"/>
                  </a:cubicBezTo>
                  <a:close/>
                </a:path>
                <a:path w="2965815" h="2065309" stroke="0" extrusionOk="0">
                  <a:moveTo>
                    <a:pt x="0" y="344225"/>
                  </a:moveTo>
                  <a:cubicBezTo>
                    <a:pt x="20321" y="147215"/>
                    <a:pt x="149298" y="12063"/>
                    <a:pt x="344225" y="0"/>
                  </a:cubicBezTo>
                  <a:cubicBezTo>
                    <a:pt x="810962" y="-6525"/>
                    <a:pt x="1496336" y="152743"/>
                    <a:pt x="2621590" y="0"/>
                  </a:cubicBezTo>
                  <a:cubicBezTo>
                    <a:pt x="2832871" y="11081"/>
                    <a:pt x="2949903" y="177184"/>
                    <a:pt x="2965815" y="344225"/>
                  </a:cubicBezTo>
                  <a:cubicBezTo>
                    <a:pt x="2856509" y="658643"/>
                    <a:pt x="2985397" y="1198476"/>
                    <a:pt x="2965815" y="1721084"/>
                  </a:cubicBezTo>
                  <a:cubicBezTo>
                    <a:pt x="2985039" y="1909516"/>
                    <a:pt x="2791654" y="2087967"/>
                    <a:pt x="2621590" y="2065309"/>
                  </a:cubicBezTo>
                  <a:cubicBezTo>
                    <a:pt x="1810836" y="2179143"/>
                    <a:pt x="1007951" y="2064663"/>
                    <a:pt x="344225" y="2065309"/>
                  </a:cubicBezTo>
                  <a:cubicBezTo>
                    <a:pt x="165657" y="2090367"/>
                    <a:pt x="-6342" y="1875680"/>
                    <a:pt x="0" y="1721084"/>
                  </a:cubicBezTo>
                  <a:cubicBezTo>
                    <a:pt x="59852" y="1173160"/>
                    <a:pt x="29350" y="632107"/>
                    <a:pt x="0" y="344225"/>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4" name="Hộp Văn bản 3">
              <a:extLst>
                <a:ext uri="{FF2B5EF4-FFF2-40B4-BE49-F238E27FC236}">
                  <a16:creationId xmlns:a16="http://schemas.microsoft.com/office/drawing/2014/main" id="{05BCD593-6EAE-53B6-B379-D316210AD5C2}"/>
                </a:ext>
              </a:extLst>
            </p:cNvPr>
            <p:cNvSpPr txBox="1"/>
            <p:nvPr/>
          </p:nvSpPr>
          <p:spPr>
            <a:xfrm>
              <a:off x="1402445" y="1985033"/>
              <a:ext cx="2197090" cy="71572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1867" b="0" i="0" u="none" strike="noStrike" kern="0" cap="none" spc="0" normalizeH="0" baseline="0" noProof="0" dirty="0">
                  <a:ln>
                    <a:noFill/>
                  </a:ln>
                  <a:solidFill>
                    <a:srgbClr val="000000"/>
                  </a:solidFill>
                  <a:effectLst/>
                  <a:uLnTx/>
                  <a:uFillTx/>
                  <a:latin typeface="Arial"/>
                  <a:ea typeface="+mn-ea"/>
                  <a:cs typeface="Arial"/>
                  <a:sym typeface="Arial"/>
                </a:rPr>
                <a:t>………………………………………………………………………………</a:t>
              </a:r>
              <a:endParaRPr kumimoji="0" lang="en-US"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19" name="Nhóm 18">
              <a:extLst>
                <a:ext uri="{FF2B5EF4-FFF2-40B4-BE49-F238E27FC236}">
                  <a16:creationId xmlns:a16="http://schemas.microsoft.com/office/drawing/2014/main" id="{1524CF8E-9432-27CF-5ED7-1DF551B283F8}"/>
                </a:ext>
              </a:extLst>
            </p:cNvPr>
            <p:cNvGrpSpPr/>
            <p:nvPr/>
          </p:nvGrpSpPr>
          <p:grpSpPr>
            <a:xfrm>
              <a:off x="503085" y="1067957"/>
              <a:ext cx="3900299" cy="778146"/>
              <a:chOff x="750478" y="2045917"/>
              <a:chExt cx="3900299" cy="778146"/>
            </a:xfrm>
          </p:grpSpPr>
          <p:pic>
            <p:nvPicPr>
              <p:cNvPr id="20" name="Hình ảnh 19">
                <a:extLst>
                  <a:ext uri="{FF2B5EF4-FFF2-40B4-BE49-F238E27FC236}">
                    <a16:creationId xmlns:a16="http://schemas.microsoft.com/office/drawing/2014/main" id="{03C75C13-615C-2155-52F0-E0ACBEB585AF}"/>
                  </a:ext>
                </a:extLst>
              </p:cNvPr>
              <p:cNvPicPr>
                <a:picLocks noChangeAspect="1"/>
              </p:cNvPicPr>
              <p:nvPr/>
            </p:nvPicPr>
            <p:blipFill rotWithShape="1">
              <a:blip r:embed="rId3"/>
              <a:srcRect l="54488" t="8599" r="19635" b="50000"/>
              <a:stretch/>
            </p:blipFill>
            <p:spPr>
              <a:xfrm>
                <a:off x="1350375" y="2045917"/>
                <a:ext cx="598927" cy="539007"/>
              </a:xfrm>
              <a:prstGeom prst="rect">
                <a:avLst/>
              </a:prstGeom>
            </p:spPr>
          </p:pic>
          <p:sp>
            <p:nvSpPr>
              <p:cNvPr id="21" name="Hộp Văn bản 20">
                <a:extLst>
                  <a:ext uri="{FF2B5EF4-FFF2-40B4-BE49-F238E27FC236}">
                    <a16:creationId xmlns:a16="http://schemas.microsoft.com/office/drawing/2014/main" id="{A6D3E1EC-2CE7-C9C6-01C5-78E396D1921D}"/>
                  </a:ext>
                </a:extLst>
              </p:cNvPr>
              <p:cNvSpPr txBox="1"/>
              <p:nvPr/>
            </p:nvSpPr>
            <p:spPr>
              <a:xfrm>
                <a:off x="750478" y="2416307"/>
                <a:ext cx="3900299" cy="40775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933" b="1" i="0" u="none" strike="noStrike" kern="0" cap="none" spc="0" normalizeH="0" baseline="0" noProof="0" dirty="0" err="1">
                    <a:ln>
                      <a:noFill/>
                    </a:ln>
                    <a:solidFill>
                      <a:srgbClr val="85A8CE">
                        <a:lumMod val="50000"/>
                      </a:srgbClr>
                    </a:solidFill>
                    <a:effectLst/>
                    <a:uLnTx/>
                    <a:uFillTx/>
                    <a:latin typeface="Calibri"/>
                    <a:ea typeface="+mn-ea"/>
                    <a:cs typeface="Arial"/>
                    <a:sym typeface="Arial"/>
                  </a:rPr>
                  <a:t>Tên</a:t>
                </a:r>
                <a:r>
                  <a:rPr kumimoji="0" lang="en-US" sz="2933" b="1" i="0" u="none" strike="noStrike" kern="0" cap="none" spc="0" normalizeH="0" baseline="0" noProof="0" dirty="0">
                    <a:ln>
                      <a:noFill/>
                    </a:ln>
                    <a:solidFill>
                      <a:srgbClr val="85A8CE">
                        <a:lumMod val="50000"/>
                      </a:srgbClr>
                    </a:solidFill>
                    <a:effectLst/>
                    <a:uLnTx/>
                    <a:uFillTx/>
                    <a:latin typeface="Calibri"/>
                    <a:ea typeface="+mn-ea"/>
                    <a:cs typeface="Arial"/>
                    <a:sym typeface="Arial"/>
                  </a:rPr>
                  <a:t> </a:t>
                </a:r>
                <a:r>
                  <a:rPr kumimoji="0" lang="en-US" sz="2933" b="1" i="0" u="none" strike="noStrike" kern="0" cap="none" spc="0" normalizeH="0" baseline="0" noProof="0" dirty="0" err="1">
                    <a:ln>
                      <a:noFill/>
                    </a:ln>
                    <a:solidFill>
                      <a:srgbClr val="85A8CE">
                        <a:lumMod val="50000"/>
                      </a:srgbClr>
                    </a:solidFill>
                    <a:effectLst/>
                    <a:uLnTx/>
                    <a:uFillTx/>
                    <a:latin typeface="Calibri"/>
                    <a:ea typeface="+mn-ea"/>
                    <a:cs typeface="Arial"/>
                    <a:sym typeface="Arial"/>
                  </a:rPr>
                  <a:t>câu</a:t>
                </a:r>
                <a:r>
                  <a:rPr kumimoji="0" lang="en-US" sz="2933" b="1" i="0" u="none" strike="noStrike" kern="0" cap="none" spc="0" normalizeH="0" baseline="0" noProof="0" dirty="0">
                    <a:ln>
                      <a:noFill/>
                    </a:ln>
                    <a:solidFill>
                      <a:srgbClr val="85A8CE">
                        <a:lumMod val="50000"/>
                      </a:srgbClr>
                    </a:solidFill>
                    <a:effectLst/>
                    <a:uLnTx/>
                    <a:uFillTx/>
                    <a:latin typeface="Calibri"/>
                    <a:ea typeface="+mn-ea"/>
                    <a:cs typeface="Arial"/>
                    <a:sym typeface="Arial"/>
                  </a:rPr>
                  <a:t> </a:t>
                </a:r>
                <a:r>
                  <a:rPr kumimoji="0" lang="en-US" sz="2933" b="1" i="0" u="none" strike="noStrike" kern="0" cap="none" spc="0" normalizeH="0" baseline="0" noProof="0" dirty="0" err="1">
                    <a:ln>
                      <a:noFill/>
                    </a:ln>
                    <a:solidFill>
                      <a:srgbClr val="85A8CE">
                        <a:lumMod val="50000"/>
                      </a:srgbClr>
                    </a:solidFill>
                    <a:effectLst/>
                    <a:uLnTx/>
                    <a:uFillTx/>
                    <a:latin typeface="Calibri"/>
                    <a:ea typeface="+mn-ea"/>
                    <a:cs typeface="Arial"/>
                    <a:sym typeface="Arial"/>
                  </a:rPr>
                  <a:t>chuyện</a:t>
                </a:r>
                <a:endParaRPr kumimoji="0" lang="en-US" sz="2933" b="1" i="0" u="none" strike="noStrike" kern="0" cap="none" spc="0" normalizeH="0" baseline="0" noProof="0" dirty="0">
                  <a:ln>
                    <a:noFill/>
                  </a:ln>
                  <a:solidFill>
                    <a:srgbClr val="85A8CE">
                      <a:lumMod val="50000"/>
                    </a:srgbClr>
                  </a:solidFill>
                  <a:effectLst/>
                  <a:uLnTx/>
                  <a:uFillTx/>
                  <a:latin typeface="Calibri"/>
                  <a:ea typeface="+mn-ea"/>
                  <a:cs typeface="Arial"/>
                  <a:sym typeface="Arial"/>
                </a:endParaRPr>
              </a:p>
            </p:txBody>
          </p:sp>
        </p:grpSp>
      </p:grpSp>
      <p:grpSp>
        <p:nvGrpSpPr>
          <p:cNvPr id="25" name="Nhóm 24">
            <a:extLst>
              <a:ext uri="{FF2B5EF4-FFF2-40B4-BE49-F238E27FC236}">
                <a16:creationId xmlns:a16="http://schemas.microsoft.com/office/drawing/2014/main" id="{375BB8CC-6327-368D-17B2-40F7223E2336}"/>
              </a:ext>
            </a:extLst>
          </p:cNvPr>
          <p:cNvGrpSpPr/>
          <p:nvPr/>
        </p:nvGrpSpPr>
        <p:grpSpPr>
          <a:xfrm>
            <a:off x="6177630" y="1789404"/>
            <a:ext cx="3242595" cy="2287297"/>
            <a:chOff x="3480192" y="1440089"/>
            <a:chExt cx="1936039" cy="1715473"/>
          </a:xfrm>
        </p:grpSpPr>
        <p:grpSp>
          <p:nvGrpSpPr>
            <p:cNvPr id="41" name="Nhóm 40">
              <a:extLst>
                <a:ext uri="{FF2B5EF4-FFF2-40B4-BE49-F238E27FC236}">
                  <a16:creationId xmlns:a16="http://schemas.microsoft.com/office/drawing/2014/main" id="{7D74846A-5DDA-FA1E-F9CB-99996DAC7511}"/>
                </a:ext>
              </a:extLst>
            </p:cNvPr>
            <p:cNvGrpSpPr/>
            <p:nvPr/>
          </p:nvGrpSpPr>
          <p:grpSpPr>
            <a:xfrm>
              <a:off x="3653724" y="1705680"/>
              <a:ext cx="1762507" cy="1449882"/>
              <a:chOff x="4873337" y="497749"/>
              <a:chExt cx="2829141" cy="502771"/>
            </a:xfrm>
          </p:grpSpPr>
          <p:sp>
            <p:nvSpPr>
              <p:cNvPr id="45" name="Hình chữ nhật: Góc Tròn 44">
                <a:extLst>
                  <a:ext uri="{FF2B5EF4-FFF2-40B4-BE49-F238E27FC236}">
                    <a16:creationId xmlns:a16="http://schemas.microsoft.com/office/drawing/2014/main" id="{7585D9DC-D3D4-0E1C-57D2-1A3EDD08C95E}"/>
                  </a:ext>
                </a:extLst>
              </p:cNvPr>
              <p:cNvSpPr/>
              <p:nvPr/>
            </p:nvSpPr>
            <p:spPr>
              <a:xfrm>
                <a:off x="4873337" y="497749"/>
                <a:ext cx="2829141" cy="502771"/>
              </a:xfrm>
              <a:custGeom>
                <a:avLst/>
                <a:gdLst>
                  <a:gd name="connsiteX0" fmla="*/ 0 w 2951953"/>
                  <a:gd name="connsiteY0" fmla="*/ 322202 h 1933176"/>
                  <a:gd name="connsiteX1" fmla="*/ 322202 w 2951953"/>
                  <a:gd name="connsiteY1" fmla="*/ 0 h 1933176"/>
                  <a:gd name="connsiteX2" fmla="*/ 2629751 w 2951953"/>
                  <a:gd name="connsiteY2" fmla="*/ 0 h 1933176"/>
                  <a:gd name="connsiteX3" fmla="*/ 2951953 w 2951953"/>
                  <a:gd name="connsiteY3" fmla="*/ 322202 h 1933176"/>
                  <a:gd name="connsiteX4" fmla="*/ 2951953 w 2951953"/>
                  <a:gd name="connsiteY4" fmla="*/ 1610974 h 1933176"/>
                  <a:gd name="connsiteX5" fmla="*/ 2629751 w 2951953"/>
                  <a:gd name="connsiteY5" fmla="*/ 1933176 h 1933176"/>
                  <a:gd name="connsiteX6" fmla="*/ 322202 w 2951953"/>
                  <a:gd name="connsiteY6" fmla="*/ 1933176 h 1933176"/>
                  <a:gd name="connsiteX7" fmla="*/ 0 w 2951953"/>
                  <a:gd name="connsiteY7" fmla="*/ 1610974 h 1933176"/>
                  <a:gd name="connsiteX8" fmla="*/ 0 w 2951953"/>
                  <a:gd name="connsiteY8" fmla="*/ 322202 h 193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1953" h="1933176" fill="none" extrusionOk="0">
                    <a:moveTo>
                      <a:pt x="0" y="322202"/>
                    </a:moveTo>
                    <a:cubicBezTo>
                      <a:pt x="5457" y="140241"/>
                      <a:pt x="146136" y="3827"/>
                      <a:pt x="322202" y="0"/>
                    </a:cubicBezTo>
                    <a:cubicBezTo>
                      <a:pt x="1346849" y="-106144"/>
                      <a:pt x="2328686" y="-57456"/>
                      <a:pt x="2629751" y="0"/>
                    </a:cubicBezTo>
                    <a:cubicBezTo>
                      <a:pt x="2829538" y="11515"/>
                      <a:pt x="2974683" y="144361"/>
                      <a:pt x="2951953" y="322202"/>
                    </a:cubicBezTo>
                    <a:cubicBezTo>
                      <a:pt x="3048597" y="665643"/>
                      <a:pt x="2972758" y="1144646"/>
                      <a:pt x="2951953" y="1610974"/>
                    </a:cubicBezTo>
                    <a:cubicBezTo>
                      <a:pt x="2954207" y="1792119"/>
                      <a:pt x="2817439" y="1902649"/>
                      <a:pt x="2629751" y="1933176"/>
                    </a:cubicBezTo>
                    <a:cubicBezTo>
                      <a:pt x="2330244" y="1904179"/>
                      <a:pt x="1347638" y="1859812"/>
                      <a:pt x="322202" y="1933176"/>
                    </a:cubicBezTo>
                    <a:cubicBezTo>
                      <a:pt x="146418" y="1929585"/>
                      <a:pt x="1084" y="1784469"/>
                      <a:pt x="0" y="1610974"/>
                    </a:cubicBezTo>
                    <a:cubicBezTo>
                      <a:pt x="-96054" y="1022286"/>
                      <a:pt x="7591" y="701294"/>
                      <a:pt x="0" y="322202"/>
                    </a:cubicBezTo>
                    <a:close/>
                  </a:path>
                  <a:path w="2951953" h="1933176" stroke="0" extrusionOk="0">
                    <a:moveTo>
                      <a:pt x="0" y="322202"/>
                    </a:moveTo>
                    <a:cubicBezTo>
                      <a:pt x="26901" y="135120"/>
                      <a:pt x="134389" y="24709"/>
                      <a:pt x="322202" y="0"/>
                    </a:cubicBezTo>
                    <a:cubicBezTo>
                      <a:pt x="1304901" y="-6525"/>
                      <a:pt x="1647214" y="152743"/>
                      <a:pt x="2629751" y="0"/>
                    </a:cubicBezTo>
                    <a:cubicBezTo>
                      <a:pt x="2836238" y="14937"/>
                      <a:pt x="2943501" y="156508"/>
                      <a:pt x="2951953" y="322202"/>
                    </a:cubicBezTo>
                    <a:cubicBezTo>
                      <a:pt x="2980434" y="529280"/>
                      <a:pt x="2992029" y="1390501"/>
                      <a:pt x="2951953" y="1610974"/>
                    </a:cubicBezTo>
                    <a:cubicBezTo>
                      <a:pt x="2960499" y="1788175"/>
                      <a:pt x="2789843" y="1953357"/>
                      <a:pt x="2629751" y="1933176"/>
                    </a:cubicBezTo>
                    <a:cubicBezTo>
                      <a:pt x="2361974" y="2047010"/>
                      <a:pt x="1073461" y="1932530"/>
                      <a:pt x="322202" y="1933176"/>
                    </a:cubicBezTo>
                    <a:cubicBezTo>
                      <a:pt x="145184" y="1935192"/>
                      <a:pt x="-1694" y="1779435"/>
                      <a:pt x="0" y="1610974"/>
                    </a:cubicBezTo>
                    <a:cubicBezTo>
                      <a:pt x="-46970" y="1017844"/>
                      <a:pt x="85174" y="534521"/>
                      <a:pt x="0" y="322202"/>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46" name="Hộp Văn bản 45">
                <a:extLst>
                  <a:ext uri="{FF2B5EF4-FFF2-40B4-BE49-F238E27FC236}">
                    <a16:creationId xmlns:a16="http://schemas.microsoft.com/office/drawing/2014/main" id="{908148F8-01CB-7D42-3800-8C8042A76008}"/>
                  </a:ext>
                </a:extLst>
              </p:cNvPr>
              <p:cNvSpPr txBox="1"/>
              <p:nvPr/>
            </p:nvSpPr>
            <p:spPr>
              <a:xfrm>
                <a:off x="5067594" y="644188"/>
                <a:ext cx="2543510" cy="32291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1867" b="0" i="0" u="none" strike="noStrike" kern="0" cap="none" spc="0" normalizeH="0" baseline="0" noProof="0" dirty="0">
                    <a:ln>
                      <a:noFill/>
                    </a:ln>
                    <a:solidFill>
                      <a:srgbClr val="000000"/>
                    </a:solidFill>
                    <a:effectLst/>
                    <a:uLnTx/>
                    <a:uFillTx/>
                    <a:latin typeface="Arial"/>
                    <a:ea typeface="+mn-ea"/>
                    <a:cs typeface="Arial"/>
                    <a:sym typeface="Arial"/>
                  </a:rPr>
                  <a:t>……………………………………………………………………</a:t>
                </a:r>
                <a:r>
                  <a:rPr kumimoji="0" lang="en-US" sz="1867" b="0" i="0" u="none" strike="noStrike" kern="0" cap="none" spc="0" normalizeH="0" baseline="0" noProof="0" dirty="0">
                    <a:ln>
                      <a:noFill/>
                    </a:ln>
                    <a:solidFill>
                      <a:srgbClr val="000000"/>
                    </a:solidFill>
                    <a:effectLst/>
                    <a:uLnTx/>
                    <a:uFillTx/>
                    <a:latin typeface="Arial"/>
                    <a:ea typeface="+mn-ea"/>
                    <a:cs typeface="Arial"/>
                    <a:sym typeface="Arial"/>
                  </a:rPr>
                  <a:t>……………………………………</a:t>
                </a:r>
              </a:p>
            </p:txBody>
          </p:sp>
        </p:grpSp>
        <p:grpSp>
          <p:nvGrpSpPr>
            <p:cNvPr id="42" name="Nhóm 41">
              <a:extLst>
                <a:ext uri="{FF2B5EF4-FFF2-40B4-BE49-F238E27FC236}">
                  <a16:creationId xmlns:a16="http://schemas.microsoft.com/office/drawing/2014/main" id="{80D0D8FB-B4D9-4C7D-664B-3E188B5EE5EC}"/>
                </a:ext>
              </a:extLst>
            </p:cNvPr>
            <p:cNvGrpSpPr/>
            <p:nvPr/>
          </p:nvGrpSpPr>
          <p:grpSpPr>
            <a:xfrm>
              <a:off x="3480192" y="1440089"/>
              <a:ext cx="1884425" cy="704796"/>
              <a:chOff x="1241608" y="2063826"/>
              <a:chExt cx="1884425" cy="704796"/>
            </a:xfrm>
          </p:grpSpPr>
          <p:pic>
            <p:nvPicPr>
              <p:cNvPr id="43" name="Hình ảnh 42">
                <a:extLst>
                  <a:ext uri="{FF2B5EF4-FFF2-40B4-BE49-F238E27FC236}">
                    <a16:creationId xmlns:a16="http://schemas.microsoft.com/office/drawing/2014/main" id="{8CFDEAF3-8D53-5A4A-5CF4-F67562B25493}"/>
                  </a:ext>
                </a:extLst>
              </p:cNvPr>
              <p:cNvPicPr>
                <a:picLocks noChangeAspect="1"/>
              </p:cNvPicPr>
              <p:nvPr/>
            </p:nvPicPr>
            <p:blipFill rotWithShape="1">
              <a:blip r:embed="rId3"/>
              <a:srcRect l="54488" t="8599" r="19635" b="50000"/>
              <a:stretch/>
            </p:blipFill>
            <p:spPr>
              <a:xfrm>
                <a:off x="1241608" y="2063826"/>
                <a:ext cx="598927" cy="539007"/>
              </a:xfrm>
              <a:prstGeom prst="rect">
                <a:avLst/>
              </a:prstGeom>
            </p:spPr>
          </p:pic>
          <p:sp>
            <p:nvSpPr>
              <p:cNvPr id="44" name="Hộp Văn bản 43">
                <a:extLst>
                  <a:ext uri="{FF2B5EF4-FFF2-40B4-BE49-F238E27FC236}">
                    <a16:creationId xmlns:a16="http://schemas.microsoft.com/office/drawing/2014/main" id="{F769DB13-7BF7-15BC-7E34-978E473F15FF}"/>
                  </a:ext>
                </a:extLst>
              </p:cNvPr>
              <p:cNvSpPr txBox="1"/>
              <p:nvPr/>
            </p:nvSpPr>
            <p:spPr>
              <a:xfrm>
                <a:off x="1382039" y="2391547"/>
                <a:ext cx="1743994" cy="3770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667" b="1" i="0" u="none" strike="noStrike" kern="0" cap="none" spc="0" normalizeH="0" baseline="0" noProof="0" dirty="0" err="1">
                    <a:ln>
                      <a:noFill/>
                    </a:ln>
                    <a:solidFill>
                      <a:srgbClr val="85A8CE">
                        <a:lumMod val="50000"/>
                      </a:srgbClr>
                    </a:solidFill>
                    <a:effectLst/>
                    <a:uLnTx/>
                    <a:uFillTx/>
                    <a:latin typeface="Calibri"/>
                    <a:ea typeface="+mn-ea"/>
                    <a:cs typeface="Arial"/>
                    <a:sym typeface="Arial"/>
                  </a:rPr>
                  <a:t>Tác</a:t>
                </a:r>
                <a:r>
                  <a:rPr kumimoji="0" lang="en-US" sz="2667" b="1" i="0" u="none" strike="noStrike" kern="0" cap="none" spc="0" normalizeH="0" baseline="0" noProof="0" dirty="0">
                    <a:ln>
                      <a:noFill/>
                    </a:ln>
                    <a:solidFill>
                      <a:srgbClr val="85A8CE">
                        <a:lumMod val="50000"/>
                      </a:srgbClr>
                    </a:solidFill>
                    <a:effectLst/>
                    <a:uLnTx/>
                    <a:uFillTx/>
                    <a:latin typeface="Calibri"/>
                    <a:ea typeface="+mn-ea"/>
                    <a:cs typeface="Arial"/>
                    <a:sym typeface="Arial"/>
                  </a:rPr>
                  <a:t> </a:t>
                </a:r>
                <a:r>
                  <a:rPr kumimoji="0" lang="en-US" sz="2667" b="1" i="0" u="none" strike="noStrike" kern="0" cap="none" spc="0" normalizeH="0" baseline="0" noProof="0" dirty="0" err="1">
                    <a:ln>
                      <a:noFill/>
                    </a:ln>
                    <a:solidFill>
                      <a:srgbClr val="85A8CE">
                        <a:lumMod val="50000"/>
                      </a:srgbClr>
                    </a:solidFill>
                    <a:effectLst/>
                    <a:uLnTx/>
                    <a:uFillTx/>
                    <a:latin typeface="Calibri"/>
                    <a:ea typeface="+mn-ea"/>
                    <a:cs typeface="Arial"/>
                    <a:sym typeface="Arial"/>
                  </a:rPr>
                  <a:t>giả</a:t>
                </a:r>
                <a:endParaRPr kumimoji="0" lang="en-US" sz="2667" b="1" i="0" u="none" strike="noStrike" kern="0" cap="none" spc="0" normalizeH="0" baseline="0" noProof="0" dirty="0">
                  <a:ln>
                    <a:noFill/>
                  </a:ln>
                  <a:solidFill>
                    <a:srgbClr val="85A8CE">
                      <a:lumMod val="50000"/>
                    </a:srgbClr>
                  </a:solidFill>
                  <a:effectLst/>
                  <a:uLnTx/>
                  <a:uFillTx/>
                  <a:latin typeface="Calibri"/>
                  <a:ea typeface="+mn-ea"/>
                  <a:cs typeface="Arial"/>
                  <a:sym typeface="Arial"/>
                </a:endParaRPr>
              </a:p>
            </p:txBody>
          </p:sp>
        </p:grpSp>
      </p:grpSp>
      <p:sp>
        <p:nvSpPr>
          <p:cNvPr id="5" name="TextBox 4">
            <a:extLst>
              <a:ext uri="{FF2B5EF4-FFF2-40B4-BE49-F238E27FC236}">
                <a16:creationId xmlns:a16="http://schemas.microsoft.com/office/drawing/2014/main" id="{3A743A9A-C35E-C0EC-E47E-39C84F538125}"/>
              </a:ext>
            </a:extLst>
          </p:cNvPr>
          <p:cNvSpPr txBox="1"/>
          <p:nvPr/>
        </p:nvSpPr>
        <p:spPr>
          <a:xfrm>
            <a:off x="2447924" y="548759"/>
            <a:ext cx="7591425" cy="701731"/>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zh-CN" sz="4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Viết</a:t>
            </a:r>
            <a:r>
              <a:rPr kumimoji="0" lang="en-US" altLang="zh-CN"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vào</a:t>
            </a:r>
            <a:r>
              <a:rPr kumimoji="0" lang="en-US" altLang="zh-CN"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phiếu</a:t>
            </a:r>
            <a:r>
              <a:rPr kumimoji="0" lang="en-US" altLang="zh-CN"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đọc</a:t>
            </a:r>
            <a:r>
              <a:rPr kumimoji="0" lang="en-US" altLang="zh-CN"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sách</a:t>
            </a:r>
            <a:endParaRPr kumimoji="0" lang="zh-CN" alt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6F4C31-DDAE-1A36-B36E-3BEC81E93E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369380"/>
            <a:ext cx="4364186" cy="6173660"/>
          </a:xfrm>
          <a:prstGeom prst="rect">
            <a:avLst/>
          </a:prstGeom>
        </p:spPr>
      </p:pic>
    </p:spTree>
    <p:extLst>
      <p:ext uri="{BB962C8B-B14F-4D97-AF65-F5344CB8AC3E}">
        <p14:creationId xmlns:p14="http://schemas.microsoft.com/office/powerpoint/2010/main" val="1398098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pic>
        <p:nvPicPr>
          <p:cNvPr id="7" name="Hình ảnh 6" descr="Ảnh có chứa đồ chơi, búp bê&#10;&#10;Mô tả được tạo tự động">
            <a:extLst>
              <a:ext uri="{FF2B5EF4-FFF2-40B4-BE49-F238E27FC236}">
                <a16:creationId xmlns:a16="http://schemas.microsoft.com/office/drawing/2014/main" id="{4FA97783-0356-F1E9-6F67-EB2A07F305D1}"/>
              </a:ext>
            </a:extLst>
          </p:cNvPr>
          <p:cNvPicPr>
            <a:picLocks noChangeAspect="1"/>
          </p:cNvPicPr>
          <p:nvPr/>
        </p:nvPicPr>
        <p:blipFill>
          <a:blip r:embed="rId3"/>
          <a:stretch>
            <a:fillRect/>
          </a:stretch>
        </p:blipFill>
        <p:spPr>
          <a:xfrm>
            <a:off x="2933920" y="1933459"/>
            <a:ext cx="8391485" cy="4758971"/>
          </a:xfrm>
          <a:prstGeom prst="rect">
            <a:avLst/>
          </a:prstGeom>
          <a:effectLst>
            <a:outerShdw blurRad="50800" dist="38100" dir="18900000" algn="bl" rotWithShape="0">
              <a:prstClr val="black">
                <a:alpha val="40000"/>
              </a:prstClr>
            </a:outerShdw>
          </a:effectLst>
        </p:spPr>
      </p:pic>
      <p:sp>
        <p:nvSpPr>
          <p:cNvPr id="10" name="Google Shape;1768;p26">
            <a:extLst>
              <a:ext uri="{FF2B5EF4-FFF2-40B4-BE49-F238E27FC236}">
                <a16:creationId xmlns:a16="http://schemas.microsoft.com/office/drawing/2014/main" id="{702C97E8-909B-E8AA-495F-E5DE0D0C0DFA}"/>
              </a:ext>
            </a:extLst>
          </p:cNvPr>
          <p:cNvSpPr txBox="1">
            <a:spLocks noGrp="1"/>
          </p:cNvSpPr>
          <p:nvPr>
            <p:ph type="title"/>
          </p:nvPr>
        </p:nvSpPr>
        <p:spPr>
          <a:xfrm>
            <a:off x="519389" y="984060"/>
            <a:ext cx="6399548" cy="1326419"/>
          </a:xfrm>
          <a:prstGeom prst="rect">
            <a:avLst/>
          </a:prstGeom>
        </p:spPr>
        <p:txBody>
          <a:bodyPr spcFirstLastPara="1" wrap="square" lIns="121900" tIns="121900" rIns="121900" bIns="121900" anchor="ctr" anchorCtr="0">
            <a:noAutofit/>
          </a:bodyPr>
          <a:lstStyle/>
          <a:p>
            <a:r>
              <a:rPr lang="en-US" sz="8000" b="0" dirty="0" err="1">
                <a:solidFill>
                  <a:srgbClr val="FD9E66"/>
                </a:solidFill>
                <a:latin typeface="+mj-lt"/>
              </a:rPr>
              <a:t>Tạm</a:t>
            </a:r>
            <a:r>
              <a:rPr lang="en-US" sz="8000" b="0" dirty="0">
                <a:solidFill>
                  <a:srgbClr val="FD9E66"/>
                </a:solidFill>
                <a:latin typeface="+mj-lt"/>
              </a:rPr>
              <a:t> </a:t>
            </a:r>
            <a:r>
              <a:rPr lang="en-US" sz="8000" b="0" dirty="0" err="1">
                <a:solidFill>
                  <a:srgbClr val="FD9E66"/>
                </a:solidFill>
                <a:latin typeface="+mj-lt"/>
              </a:rPr>
              <a:t>Biệt</a:t>
            </a:r>
            <a:r>
              <a:rPr lang="en-US" sz="8000" b="0" dirty="0">
                <a:solidFill>
                  <a:srgbClr val="FD9E66"/>
                </a:solidFill>
                <a:latin typeface="+mj-lt"/>
              </a:rPr>
              <a:t> </a:t>
            </a:r>
            <a:br>
              <a:rPr lang="en-US" sz="8000" b="0" dirty="0">
                <a:solidFill>
                  <a:srgbClr val="FD9E66"/>
                </a:solidFill>
                <a:latin typeface="+mj-lt"/>
              </a:rPr>
            </a:br>
            <a:r>
              <a:rPr lang="en-US" sz="8000" b="0" dirty="0" err="1">
                <a:solidFill>
                  <a:srgbClr val="FD9E66"/>
                </a:solidFill>
                <a:latin typeface="+mj-lt"/>
              </a:rPr>
              <a:t>Và</a:t>
            </a:r>
            <a:r>
              <a:rPr lang="en-US" sz="8000" b="0" dirty="0">
                <a:solidFill>
                  <a:srgbClr val="FD9E66"/>
                </a:solidFill>
                <a:latin typeface="+mj-lt"/>
              </a:rPr>
              <a:t> </a:t>
            </a:r>
            <a:r>
              <a:rPr lang="en-US" sz="8000" b="0" dirty="0" err="1">
                <a:solidFill>
                  <a:srgbClr val="FD9E66"/>
                </a:solidFill>
                <a:latin typeface="+mj-lt"/>
              </a:rPr>
              <a:t>Hẹn</a:t>
            </a:r>
            <a:r>
              <a:rPr lang="en-US" sz="8000" b="0" dirty="0">
                <a:solidFill>
                  <a:srgbClr val="FD9E66"/>
                </a:solidFill>
                <a:latin typeface="+mj-lt"/>
              </a:rPr>
              <a:t> </a:t>
            </a:r>
            <a:r>
              <a:rPr lang="en-US" sz="8000" b="0" dirty="0" err="1">
                <a:solidFill>
                  <a:srgbClr val="FD9E66"/>
                </a:solidFill>
                <a:latin typeface="+mj-lt"/>
              </a:rPr>
              <a:t>Gặp</a:t>
            </a:r>
            <a:r>
              <a:rPr lang="en-US" sz="8000" b="0" dirty="0">
                <a:solidFill>
                  <a:srgbClr val="FD9E66"/>
                </a:solidFill>
                <a:latin typeface="+mj-lt"/>
              </a:rPr>
              <a:t> </a:t>
            </a:r>
            <a:r>
              <a:rPr lang="en-US" sz="8000" b="0" dirty="0" err="1">
                <a:solidFill>
                  <a:srgbClr val="FD9E66"/>
                </a:solidFill>
                <a:latin typeface="+mj-lt"/>
              </a:rPr>
              <a:t>Lại</a:t>
            </a:r>
            <a:endParaRPr lang="en-US" sz="8000" b="0" dirty="0">
              <a:solidFill>
                <a:srgbClr val="FD9E66"/>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Nature Activities Binder by Slidesgo">
  <a:themeElements>
    <a:clrScheme name="Simple Light">
      <a:dk1>
        <a:srgbClr val="000000"/>
      </a:dk1>
      <a:lt1>
        <a:srgbClr val="FFFFFF"/>
      </a:lt1>
      <a:dk2>
        <a:srgbClr val="D9D9D9"/>
      </a:dk2>
      <a:lt2>
        <a:srgbClr val="FEC9A1"/>
      </a:lt2>
      <a:accent1>
        <a:srgbClr val="FD9E66"/>
      </a:accent1>
      <a:accent2>
        <a:srgbClr val="B7E1E0"/>
      </a:accent2>
      <a:accent3>
        <a:srgbClr val="FAE39D"/>
      </a:accent3>
      <a:accent4>
        <a:srgbClr val="F9C357"/>
      </a:accent4>
      <a:accent5>
        <a:srgbClr val="92CAD6"/>
      </a:accent5>
      <a:accent6>
        <a:srgbClr val="85A8CE"/>
      </a:accent6>
      <a:hlink>
        <a:srgbClr val="000000"/>
      </a:hlink>
      <a:folHlink>
        <a:srgbClr val="0097A7"/>
      </a:folHlink>
    </a:clrScheme>
    <a:fontScheme name="92 Tùy chỉnh">
      <a:majorFont>
        <a:latin typeface="LNTH-Hoa Nho LNTH"/>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332</Words>
  <Application>Microsoft Office PowerPoint</Application>
  <PresentationFormat>Widescreen</PresentationFormat>
  <Paragraphs>24</Paragraphs>
  <Slides>7</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Jua</vt:lpstr>
      <vt:lpstr>Quicksand Medium</vt:lpstr>
      <vt:lpstr>Arial</vt:lpstr>
      <vt:lpstr>Arial-Rounded</vt:lpstr>
      <vt:lpstr>Calibri</vt:lpstr>
      <vt:lpstr>Times New Roman</vt:lpstr>
      <vt:lpstr>Nature Activities Binder by Slidesgo</vt:lpstr>
      <vt:lpstr>PowerPoint Presentation</vt:lpstr>
      <vt:lpstr>PowerPoint Presentation</vt:lpstr>
      <vt:lpstr>PowerPoint Presentation</vt:lpstr>
      <vt:lpstr>PowerPoint Presentation</vt:lpstr>
      <vt:lpstr>PowerPoint Presentation</vt:lpstr>
      <vt:lpstr>PowerPoint Presentation</vt:lpstr>
      <vt:lpstr>Tạm Biệt  Và Hẹn Gặp Lại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cp:revision>
  <dcterms:created xsi:type="dcterms:W3CDTF">2023-10-08T05:04:53Z</dcterms:created>
  <dcterms:modified xsi:type="dcterms:W3CDTF">2024-09-08T08:01:01Z</dcterms:modified>
</cp:coreProperties>
</file>