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5"/>
  </p:notesMasterIdLst>
  <p:sldIdLst>
    <p:sldId id="256" r:id="rId2"/>
    <p:sldId id="261" r:id="rId3"/>
    <p:sldId id="1169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9C601-A504-46A0-997B-1B2CEDF7BE1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960A7-BC7F-43EE-9974-D6C2C5D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4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9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C9FAA8-608C-AD77-9241-0AFAE9586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03" y="0"/>
            <a:ext cx="12168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8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2EB4A6B-B5AB-5651-BACD-A238C8F46045}"/>
              </a:ext>
            </a:extLst>
          </p:cNvPr>
          <p:cNvSpPr txBox="1"/>
          <p:nvPr userDrawn="1"/>
        </p:nvSpPr>
        <p:spPr>
          <a:xfrm>
            <a:off x="0" y="-1192887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462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4232E-C066-B0A4-DE62-DA1850F91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568" y="610574"/>
            <a:ext cx="2767824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EFD76-77C3-175B-F077-9741B746A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337" y="2061416"/>
            <a:ext cx="6242845" cy="1109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atercolor of a landscape&#10;&#10;Description automatically generated">
            <a:extLst>
              <a:ext uri="{FF2B5EF4-FFF2-40B4-BE49-F238E27FC236}">
                <a16:creationId xmlns:a16="http://schemas.microsoft.com/office/drawing/2014/main" id="{9D8006AF-1A24-6F0D-11D2-56FAD1D5C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5911" cy="69277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99770449-B124-31C2-9D82-F068A8466ED8}"/>
              </a:ext>
            </a:extLst>
          </p:cNvPr>
          <p:cNvSpPr/>
          <p:nvPr/>
        </p:nvSpPr>
        <p:spPr>
          <a:xfrm>
            <a:off x="265826" y="347015"/>
            <a:ext cx="11784259" cy="6163971"/>
          </a:xfrm>
          <a:custGeom>
            <a:avLst/>
            <a:gdLst>
              <a:gd name="csX0" fmla="*/ 0 w 11784259"/>
              <a:gd name="csY0" fmla="*/ 1027349 h 6163971"/>
              <a:gd name="csX1" fmla="*/ 1027349 w 11784259"/>
              <a:gd name="csY1" fmla="*/ 0 h 6163971"/>
              <a:gd name="csX2" fmla="*/ 10756910 w 11784259"/>
              <a:gd name="csY2" fmla="*/ 0 h 6163971"/>
              <a:gd name="csX3" fmla="*/ 11784259 w 11784259"/>
              <a:gd name="csY3" fmla="*/ 1027349 h 6163971"/>
              <a:gd name="csX4" fmla="*/ 11784259 w 11784259"/>
              <a:gd name="csY4" fmla="*/ 5136622 h 6163971"/>
              <a:gd name="csX5" fmla="*/ 10756910 w 11784259"/>
              <a:gd name="csY5" fmla="*/ 6163971 h 6163971"/>
              <a:gd name="csX6" fmla="*/ 1027349 w 11784259"/>
              <a:gd name="csY6" fmla="*/ 6163971 h 6163971"/>
              <a:gd name="csX7" fmla="*/ 0 w 11784259"/>
              <a:gd name="csY7" fmla="*/ 5136622 h 6163971"/>
              <a:gd name="csX8" fmla="*/ 0 w 11784259"/>
              <a:gd name="csY8" fmla="*/ 1027349 h 6163971"/>
              <a:gd name="csX0" fmla="*/ 0 w 11784259"/>
              <a:gd name="csY0" fmla="*/ 1027349 h 6163971"/>
              <a:gd name="csX1" fmla="*/ 1027349 w 11784259"/>
              <a:gd name="csY1" fmla="*/ 0 h 6163971"/>
              <a:gd name="csX2" fmla="*/ 10756910 w 11784259"/>
              <a:gd name="csY2" fmla="*/ 0 h 6163971"/>
              <a:gd name="csX3" fmla="*/ 11784259 w 11784259"/>
              <a:gd name="csY3" fmla="*/ 1027349 h 6163971"/>
              <a:gd name="csX4" fmla="*/ 11784259 w 11784259"/>
              <a:gd name="csY4" fmla="*/ 5136622 h 6163971"/>
              <a:gd name="csX5" fmla="*/ 10756910 w 11784259"/>
              <a:gd name="csY5" fmla="*/ 6163971 h 6163971"/>
              <a:gd name="csX6" fmla="*/ 1027349 w 11784259"/>
              <a:gd name="csY6" fmla="*/ 6163971 h 6163971"/>
              <a:gd name="csX7" fmla="*/ 0 w 11784259"/>
              <a:gd name="csY7" fmla="*/ 5136622 h 6163971"/>
              <a:gd name="csX8" fmla="*/ 0 w 11784259"/>
              <a:gd name="csY8" fmla="*/ 1027349 h 61639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784259" h="6163971" fill="none" extrusionOk="0">
                <a:moveTo>
                  <a:pt x="0" y="1027349"/>
                </a:moveTo>
                <a:cubicBezTo>
                  <a:pt x="-26241" y="461592"/>
                  <a:pt x="436595" y="132677"/>
                  <a:pt x="1027349" y="0"/>
                </a:cubicBezTo>
                <a:cubicBezTo>
                  <a:pt x="5552886" y="374939"/>
                  <a:pt x="9062837" y="-266885"/>
                  <a:pt x="10756910" y="0"/>
                </a:cubicBezTo>
                <a:cubicBezTo>
                  <a:pt x="11375125" y="-67046"/>
                  <a:pt x="11887344" y="490307"/>
                  <a:pt x="11784259" y="1027349"/>
                </a:cubicBezTo>
                <a:cubicBezTo>
                  <a:pt x="11879470" y="1490659"/>
                  <a:pt x="11847517" y="3201171"/>
                  <a:pt x="11784259" y="5136622"/>
                </a:cubicBezTo>
                <a:cubicBezTo>
                  <a:pt x="11625889" y="5642058"/>
                  <a:pt x="11193382" y="6221709"/>
                  <a:pt x="10756910" y="6163971"/>
                </a:cubicBezTo>
                <a:cubicBezTo>
                  <a:pt x="8482762" y="6759051"/>
                  <a:pt x="4355114" y="6031204"/>
                  <a:pt x="1027349" y="6163971"/>
                </a:cubicBezTo>
                <a:cubicBezTo>
                  <a:pt x="447060" y="6263045"/>
                  <a:pt x="-129990" y="5815934"/>
                  <a:pt x="0" y="5136622"/>
                </a:cubicBezTo>
                <a:cubicBezTo>
                  <a:pt x="51618" y="4172964"/>
                  <a:pt x="70095" y="1815745"/>
                  <a:pt x="0" y="1027349"/>
                </a:cubicBezTo>
                <a:close/>
              </a:path>
              <a:path w="11784259" h="6163971" stroke="0" extrusionOk="0">
                <a:moveTo>
                  <a:pt x="0" y="1027349"/>
                </a:moveTo>
                <a:cubicBezTo>
                  <a:pt x="112776" y="489070"/>
                  <a:pt x="575098" y="7018"/>
                  <a:pt x="1027349" y="0"/>
                </a:cubicBezTo>
                <a:cubicBezTo>
                  <a:pt x="2855218" y="-284409"/>
                  <a:pt x="7573102" y="38585"/>
                  <a:pt x="10756910" y="0"/>
                </a:cubicBezTo>
                <a:cubicBezTo>
                  <a:pt x="11332554" y="-2073"/>
                  <a:pt x="11740312" y="546642"/>
                  <a:pt x="11784259" y="1027349"/>
                </a:cubicBezTo>
                <a:cubicBezTo>
                  <a:pt x="11795733" y="1850750"/>
                  <a:pt x="11871471" y="3950252"/>
                  <a:pt x="11784259" y="5136622"/>
                </a:cubicBezTo>
                <a:cubicBezTo>
                  <a:pt x="11834293" y="5820896"/>
                  <a:pt x="11237270" y="6140790"/>
                  <a:pt x="10756910" y="6163971"/>
                </a:cubicBezTo>
                <a:cubicBezTo>
                  <a:pt x="6810555" y="6264660"/>
                  <a:pt x="4611030" y="6063119"/>
                  <a:pt x="1027349" y="6163971"/>
                </a:cubicBezTo>
                <a:cubicBezTo>
                  <a:pt x="418142" y="6071752"/>
                  <a:pt x="-136062" y="5681680"/>
                  <a:pt x="0" y="5136622"/>
                </a:cubicBezTo>
                <a:cubicBezTo>
                  <a:pt x="-152353" y="3389438"/>
                  <a:pt x="-43645" y="2992190"/>
                  <a:pt x="0" y="1027349"/>
                </a:cubicBezTo>
                <a:close/>
              </a:path>
              <a:path w="11784259" h="6163971" fill="none" stroke="0" extrusionOk="0">
                <a:moveTo>
                  <a:pt x="0" y="1027349"/>
                </a:moveTo>
                <a:cubicBezTo>
                  <a:pt x="97916" y="448302"/>
                  <a:pt x="491760" y="77939"/>
                  <a:pt x="1027349" y="0"/>
                </a:cubicBezTo>
                <a:cubicBezTo>
                  <a:pt x="5762503" y="-104304"/>
                  <a:pt x="9252596" y="2762"/>
                  <a:pt x="10756910" y="0"/>
                </a:cubicBezTo>
                <a:cubicBezTo>
                  <a:pt x="11332019" y="-106625"/>
                  <a:pt x="11785010" y="522378"/>
                  <a:pt x="11784259" y="1027349"/>
                </a:cubicBezTo>
                <a:cubicBezTo>
                  <a:pt x="11896697" y="1414416"/>
                  <a:pt x="11684988" y="2874923"/>
                  <a:pt x="11784259" y="5136622"/>
                </a:cubicBezTo>
                <a:cubicBezTo>
                  <a:pt x="11728984" y="5697748"/>
                  <a:pt x="11242067" y="6197707"/>
                  <a:pt x="10756910" y="6163971"/>
                </a:cubicBezTo>
                <a:cubicBezTo>
                  <a:pt x="8796278" y="5899844"/>
                  <a:pt x="4108782" y="5685638"/>
                  <a:pt x="1027349" y="6163971"/>
                </a:cubicBezTo>
                <a:cubicBezTo>
                  <a:pt x="429128" y="6144392"/>
                  <a:pt x="-101853" y="5753574"/>
                  <a:pt x="0" y="5136622"/>
                </a:cubicBezTo>
                <a:cubicBezTo>
                  <a:pt x="-11562" y="4086582"/>
                  <a:pt x="53586" y="1851036"/>
                  <a:pt x="0" y="10273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B0F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784259"/>
                      <a:gd name="connsiteY0" fmla="*/ 1027349 h 6163971"/>
                      <a:gd name="connsiteX1" fmla="*/ 1027349 w 11784259"/>
                      <a:gd name="connsiteY1" fmla="*/ 0 h 6163971"/>
                      <a:gd name="connsiteX2" fmla="*/ 10756910 w 11784259"/>
                      <a:gd name="connsiteY2" fmla="*/ 0 h 6163971"/>
                      <a:gd name="connsiteX3" fmla="*/ 11784259 w 11784259"/>
                      <a:gd name="connsiteY3" fmla="*/ 1027349 h 6163971"/>
                      <a:gd name="connsiteX4" fmla="*/ 11784259 w 11784259"/>
                      <a:gd name="connsiteY4" fmla="*/ 5136622 h 6163971"/>
                      <a:gd name="connsiteX5" fmla="*/ 10756910 w 11784259"/>
                      <a:gd name="connsiteY5" fmla="*/ 6163971 h 6163971"/>
                      <a:gd name="connsiteX6" fmla="*/ 1027349 w 11784259"/>
                      <a:gd name="connsiteY6" fmla="*/ 6163971 h 6163971"/>
                      <a:gd name="connsiteX7" fmla="*/ 0 w 11784259"/>
                      <a:gd name="connsiteY7" fmla="*/ 5136622 h 6163971"/>
                      <a:gd name="connsiteX8" fmla="*/ 0 w 11784259"/>
                      <a:gd name="connsiteY8" fmla="*/ 1027349 h 6163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84259" h="6163971" fill="none" extrusionOk="0">
                        <a:moveTo>
                          <a:pt x="0" y="1027349"/>
                        </a:moveTo>
                        <a:cubicBezTo>
                          <a:pt x="-8951" y="460517"/>
                          <a:pt x="445693" y="81013"/>
                          <a:pt x="1027349" y="0"/>
                        </a:cubicBezTo>
                        <a:cubicBezTo>
                          <a:pt x="5635814" y="77600"/>
                          <a:pt x="8990051" y="-27269"/>
                          <a:pt x="10756910" y="0"/>
                        </a:cubicBezTo>
                        <a:cubicBezTo>
                          <a:pt x="11353417" y="-38410"/>
                          <a:pt x="11795273" y="463202"/>
                          <a:pt x="11784259" y="1027349"/>
                        </a:cubicBezTo>
                        <a:cubicBezTo>
                          <a:pt x="11893259" y="1469914"/>
                          <a:pt x="11706050" y="3123833"/>
                          <a:pt x="11784259" y="5136622"/>
                        </a:cubicBezTo>
                        <a:cubicBezTo>
                          <a:pt x="11720042" y="5678890"/>
                          <a:pt x="11267078" y="6189207"/>
                          <a:pt x="10756910" y="6163971"/>
                        </a:cubicBezTo>
                        <a:cubicBezTo>
                          <a:pt x="8575454" y="6213148"/>
                          <a:pt x="4399304" y="6041269"/>
                          <a:pt x="1027349" y="6163971"/>
                        </a:cubicBezTo>
                        <a:cubicBezTo>
                          <a:pt x="451378" y="6229880"/>
                          <a:pt x="-66936" y="5761644"/>
                          <a:pt x="0" y="5136622"/>
                        </a:cubicBezTo>
                        <a:cubicBezTo>
                          <a:pt x="47022" y="4144061"/>
                          <a:pt x="104569" y="1850206"/>
                          <a:pt x="0" y="1027349"/>
                        </a:cubicBezTo>
                        <a:close/>
                      </a:path>
                      <a:path w="11784259" h="6163971" stroke="0" extrusionOk="0">
                        <a:moveTo>
                          <a:pt x="0" y="1027349"/>
                        </a:moveTo>
                        <a:cubicBezTo>
                          <a:pt x="100253" y="448501"/>
                          <a:pt x="543820" y="-5596"/>
                          <a:pt x="1027349" y="0"/>
                        </a:cubicBezTo>
                        <a:cubicBezTo>
                          <a:pt x="3014859" y="-129276"/>
                          <a:pt x="7830141" y="-77778"/>
                          <a:pt x="10756910" y="0"/>
                        </a:cubicBezTo>
                        <a:cubicBezTo>
                          <a:pt x="11305836" y="-58861"/>
                          <a:pt x="11769652" y="544187"/>
                          <a:pt x="11784259" y="1027349"/>
                        </a:cubicBezTo>
                        <a:cubicBezTo>
                          <a:pt x="11865858" y="2097410"/>
                          <a:pt x="11938559" y="3784031"/>
                          <a:pt x="11784259" y="5136622"/>
                        </a:cubicBezTo>
                        <a:cubicBezTo>
                          <a:pt x="11801390" y="5740140"/>
                          <a:pt x="11220791" y="6199149"/>
                          <a:pt x="10756910" y="6163971"/>
                        </a:cubicBezTo>
                        <a:cubicBezTo>
                          <a:pt x="6898094" y="6208191"/>
                          <a:pt x="4813918" y="6134589"/>
                          <a:pt x="1027349" y="6163971"/>
                        </a:cubicBezTo>
                        <a:cubicBezTo>
                          <a:pt x="434307" y="6065407"/>
                          <a:pt x="-32616" y="5696473"/>
                          <a:pt x="0" y="5136622"/>
                        </a:cubicBezTo>
                        <a:cubicBezTo>
                          <a:pt x="-159954" y="3474525"/>
                          <a:pt x="22140" y="2988124"/>
                          <a:pt x="0" y="10273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4F540D05-3E56-3587-0D41-C77BD773FC80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336" y="2171932"/>
            <a:ext cx="8063328" cy="406135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99886C70-8AEF-2206-3A9A-28DCB9207EA3}"/>
              </a:ext>
            </a:extLst>
          </p:cNvPr>
          <p:cNvSpPr txBox="1"/>
          <p:nvPr/>
        </p:nvSpPr>
        <p:spPr>
          <a:xfrm>
            <a:off x="1547522" y="763232"/>
            <a:ext cx="1013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atercolor of a landscape&#10;&#10;Description automatically generated">
            <a:extLst>
              <a:ext uri="{FF2B5EF4-FFF2-40B4-BE49-F238E27FC236}">
                <a16:creationId xmlns:a16="http://schemas.microsoft.com/office/drawing/2014/main" id="{9D8006AF-1A24-6F0D-11D2-56FAD1D5C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5911" cy="69277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99770449-B124-31C2-9D82-F068A8466ED8}"/>
              </a:ext>
            </a:extLst>
          </p:cNvPr>
          <p:cNvSpPr/>
          <p:nvPr/>
        </p:nvSpPr>
        <p:spPr>
          <a:xfrm>
            <a:off x="265826" y="347015"/>
            <a:ext cx="11784259" cy="6163971"/>
          </a:xfrm>
          <a:custGeom>
            <a:avLst/>
            <a:gdLst>
              <a:gd name="csX0" fmla="*/ 0 w 11784259"/>
              <a:gd name="csY0" fmla="*/ 1027349 h 6163971"/>
              <a:gd name="csX1" fmla="*/ 1027349 w 11784259"/>
              <a:gd name="csY1" fmla="*/ 0 h 6163971"/>
              <a:gd name="csX2" fmla="*/ 10756910 w 11784259"/>
              <a:gd name="csY2" fmla="*/ 0 h 6163971"/>
              <a:gd name="csX3" fmla="*/ 11784259 w 11784259"/>
              <a:gd name="csY3" fmla="*/ 1027349 h 6163971"/>
              <a:gd name="csX4" fmla="*/ 11784259 w 11784259"/>
              <a:gd name="csY4" fmla="*/ 5136622 h 6163971"/>
              <a:gd name="csX5" fmla="*/ 10756910 w 11784259"/>
              <a:gd name="csY5" fmla="*/ 6163971 h 6163971"/>
              <a:gd name="csX6" fmla="*/ 1027349 w 11784259"/>
              <a:gd name="csY6" fmla="*/ 6163971 h 6163971"/>
              <a:gd name="csX7" fmla="*/ 0 w 11784259"/>
              <a:gd name="csY7" fmla="*/ 5136622 h 6163971"/>
              <a:gd name="csX8" fmla="*/ 0 w 11784259"/>
              <a:gd name="csY8" fmla="*/ 1027349 h 6163971"/>
              <a:gd name="csX0" fmla="*/ 0 w 11784259"/>
              <a:gd name="csY0" fmla="*/ 1027349 h 6163971"/>
              <a:gd name="csX1" fmla="*/ 1027349 w 11784259"/>
              <a:gd name="csY1" fmla="*/ 0 h 6163971"/>
              <a:gd name="csX2" fmla="*/ 10756910 w 11784259"/>
              <a:gd name="csY2" fmla="*/ 0 h 6163971"/>
              <a:gd name="csX3" fmla="*/ 11784259 w 11784259"/>
              <a:gd name="csY3" fmla="*/ 1027349 h 6163971"/>
              <a:gd name="csX4" fmla="*/ 11784259 w 11784259"/>
              <a:gd name="csY4" fmla="*/ 5136622 h 6163971"/>
              <a:gd name="csX5" fmla="*/ 10756910 w 11784259"/>
              <a:gd name="csY5" fmla="*/ 6163971 h 6163971"/>
              <a:gd name="csX6" fmla="*/ 1027349 w 11784259"/>
              <a:gd name="csY6" fmla="*/ 6163971 h 6163971"/>
              <a:gd name="csX7" fmla="*/ 0 w 11784259"/>
              <a:gd name="csY7" fmla="*/ 5136622 h 6163971"/>
              <a:gd name="csX8" fmla="*/ 0 w 11784259"/>
              <a:gd name="csY8" fmla="*/ 1027349 h 61639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784259" h="6163971" fill="none" extrusionOk="0">
                <a:moveTo>
                  <a:pt x="0" y="1027349"/>
                </a:moveTo>
                <a:cubicBezTo>
                  <a:pt x="-26241" y="461592"/>
                  <a:pt x="436595" y="132677"/>
                  <a:pt x="1027349" y="0"/>
                </a:cubicBezTo>
                <a:cubicBezTo>
                  <a:pt x="5552886" y="374939"/>
                  <a:pt x="9062837" y="-266885"/>
                  <a:pt x="10756910" y="0"/>
                </a:cubicBezTo>
                <a:cubicBezTo>
                  <a:pt x="11375125" y="-67046"/>
                  <a:pt x="11887344" y="490307"/>
                  <a:pt x="11784259" y="1027349"/>
                </a:cubicBezTo>
                <a:cubicBezTo>
                  <a:pt x="11879470" y="1490659"/>
                  <a:pt x="11847517" y="3201171"/>
                  <a:pt x="11784259" y="5136622"/>
                </a:cubicBezTo>
                <a:cubicBezTo>
                  <a:pt x="11625889" y="5642058"/>
                  <a:pt x="11193382" y="6221709"/>
                  <a:pt x="10756910" y="6163971"/>
                </a:cubicBezTo>
                <a:cubicBezTo>
                  <a:pt x="8482762" y="6759051"/>
                  <a:pt x="4355114" y="6031204"/>
                  <a:pt x="1027349" y="6163971"/>
                </a:cubicBezTo>
                <a:cubicBezTo>
                  <a:pt x="447060" y="6263045"/>
                  <a:pt x="-129990" y="5815934"/>
                  <a:pt x="0" y="5136622"/>
                </a:cubicBezTo>
                <a:cubicBezTo>
                  <a:pt x="51618" y="4172964"/>
                  <a:pt x="70095" y="1815745"/>
                  <a:pt x="0" y="1027349"/>
                </a:cubicBezTo>
                <a:close/>
              </a:path>
              <a:path w="11784259" h="6163971" stroke="0" extrusionOk="0">
                <a:moveTo>
                  <a:pt x="0" y="1027349"/>
                </a:moveTo>
                <a:cubicBezTo>
                  <a:pt x="112776" y="489070"/>
                  <a:pt x="575098" y="7018"/>
                  <a:pt x="1027349" y="0"/>
                </a:cubicBezTo>
                <a:cubicBezTo>
                  <a:pt x="2855218" y="-284409"/>
                  <a:pt x="7573102" y="38585"/>
                  <a:pt x="10756910" y="0"/>
                </a:cubicBezTo>
                <a:cubicBezTo>
                  <a:pt x="11332554" y="-2073"/>
                  <a:pt x="11740312" y="546642"/>
                  <a:pt x="11784259" y="1027349"/>
                </a:cubicBezTo>
                <a:cubicBezTo>
                  <a:pt x="11795733" y="1850750"/>
                  <a:pt x="11871471" y="3950252"/>
                  <a:pt x="11784259" y="5136622"/>
                </a:cubicBezTo>
                <a:cubicBezTo>
                  <a:pt x="11834293" y="5820896"/>
                  <a:pt x="11237270" y="6140790"/>
                  <a:pt x="10756910" y="6163971"/>
                </a:cubicBezTo>
                <a:cubicBezTo>
                  <a:pt x="6810555" y="6264660"/>
                  <a:pt x="4611030" y="6063119"/>
                  <a:pt x="1027349" y="6163971"/>
                </a:cubicBezTo>
                <a:cubicBezTo>
                  <a:pt x="418142" y="6071752"/>
                  <a:pt x="-136062" y="5681680"/>
                  <a:pt x="0" y="5136622"/>
                </a:cubicBezTo>
                <a:cubicBezTo>
                  <a:pt x="-152353" y="3389438"/>
                  <a:pt x="-43645" y="2992190"/>
                  <a:pt x="0" y="1027349"/>
                </a:cubicBezTo>
                <a:close/>
              </a:path>
              <a:path w="11784259" h="6163971" fill="none" stroke="0" extrusionOk="0">
                <a:moveTo>
                  <a:pt x="0" y="1027349"/>
                </a:moveTo>
                <a:cubicBezTo>
                  <a:pt x="97916" y="448302"/>
                  <a:pt x="491760" y="77939"/>
                  <a:pt x="1027349" y="0"/>
                </a:cubicBezTo>
                <a:cubicBezTo>
                  <a:pt x="5762503" y="-104304"/>
                  <a:pt x="9252596" y="2762"/>
                  <a:pt x="10756910" y="0"/>
                </a:cubicBezTo>
                <a:cubicBezTo>
                  <a:pt x="11332019" y="-106625"/>
                  <a:pt x="11785010" y="522378"/>
                  <a:pt x="11784259" y="1027349"/>
                </a:cubicBezTo>
                <a:cubicBezTo>
                  <a:pt x="11896697" y="1414416"/>
                  <a:pt x="11684988" y="2874923"/>
                  <a:pt x="11784259" y="5136622"/>
                </a:cubicBezTo>
                <a:cubicBezTo>
                  <a:pt x="11728984" y="5697748"/>
                  <a:pt x="11242067" y="6197707"/>
                  <a:pt x="10756910" y="6163971"/>
                </a:cubicBezTo>
                <a:cubicBezTo>
                  <a:pt x="8796278" y="5899844"/>
                  <a:pt x="4108782" y="5685638"/>
                  <a:pt x="1027349" y="6163971"/>
                </a:cubicBezTo>
                <a:cubicBezTo>
                  <a:pt x="429128" y="6144392"/>
                  <a:pt x="-101853" y="5753574"/>
                  <a:pt x="0" y="5136622"/>
                </a:cubicBezTo>
                <a:cubicBezTo>
                  <a:pt x="-11562" y="4086582"/>
                  <a:pt x="53586" y="1851036"/>
                  <a:pt x="0" y="10273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B0F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784259"/>
                      <a:gd name="connsiteY0" fmla="*/ 1027349 h 6163971"/>
                      <a:gd name="connsiteX1" fmla="*/ 1027349 w 11784259"/>
                      <a:gd name="connsiteY1" fmla="*/ 0 h 6163971"/>
                      <a:gd name="connsiteX2" fmla="*/ 10756910 w 11784259"/>
                      <a:gd name="connsiteY2" fmla="*/ 0 h 6163971"/>
                      <a:gd name="connsiteX3" fmla="*/ 11784259 w 11784259"/>
                      <a:gd name="connsiteY3" fmla="*/ 1027349 h 6163971"/>
                      <a:gd name="connsiteX4" fmla="*/ 11784259 w 11784259"/>
                      <a:gd name="connsiteY4" fmla="*/ 5136622 h 6163971"/>
                      <a:gd name="connsiteX5" fmla="*/ 10756910 w 11784259"/>
                      <a:gd name="connsiteY5" fmla="*/ 6163971 h 6163971"/>
                      <a:gd name="connsiteX6" fmla="*/ 1027349 w 11784259"/>
                      <a:gd name="connsiteY6" fmla="*/ 6163971 h 6163971"/>
                      <a:gd name="connsiteX7" fmla="*/ 0 w 11784259"/>
                      <a:gd name="connsiteY7" fmla="*/ 5136622 h 6163971"/>
                      <a:gd name="connsiteX8" fmla="*/ 0 w 11784259"/>
                      <a:gd name="connsiteY8" fmla="*/ 1027349 h 6163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84259" h="6163971" fill="none" extrusionOk="0">
                        <a:moveTo>
                          <a:pt x="0" y="1027349"/>
                        </a:moveTo>
                        <a:cubicBezTo>
                          <a:pt x="-8951" y="460517"/>
                          <a:pt x="445693" y="81013"/>
                          <a:pt x="1027349" y="0"/>
                        </a:cubicBezTo>
                        <a:cubicBezTo>
                          <a:pt x="5635814" y="77600"/>
                          <a:pt x="8990051" y="-27269"/>
                          <a:pt x="10756910" y="0"/>
                        </a:cubicBezTo>
                        <a:cubicBezTo>
                          <a:pt x="11353417" y="-38410"/>
                          <a:pt x="11795273" y="463202"/>
                          <a:pt x="11784259" y="1027349"/>
                        </a:cubicBezTo>
                        <a:cubicBezTo>
                          <a:pt x="11893259" y="1469914"/>
                          <a:pt x="11706050" y="3123833"/>
                          <a:pt x="11784259" y="5136622"/>
                        </a:cubicBezTo>
                        <a:cubicBezTo>
                          <a:pt x="11720042" y="5678890"/>
                          <a:pt x="11267078" y="6189207"/>
                          <a:pt x="10756910" y="6163971"/>
                        </a:cubicBezTo>
                        <a:cubicBezTo>
                          <a:pt x="8575454" y="6213148"/>
                          <a:pt x="4399304" y="6041269"/>
                          <a:pt x="1027349" y="6163971"/>
                        </a:cubicBezTo>
                        <a:cubicBezTo>
                          <a:pt x="451378" y="6229880"/>
                          <a:pt x="-66936" y="5761644"/>
                          <a:pt x="0" y="5136622"/>
                        </a:cubicBezTo>
                        <a:cubicBezTo>
                          <a:pt x="47022" y="4144061"/>
                          <a:pt x="104569" y="1850206"/>
                          <a:pt x="0" y="1027349"/>
                        </a:cubicBezTo>
                        <a:close/>
                      </a:path>
                      <a:path w="11784259" h="6163971" stroke="0" extrusionOk="0">
                        <a:moveTo>
                          <a:pt x="0" y="1027349"/>
                        </a:moveTo>
                        <a:cubicBezTo>
                          <a:pt x="100253" y="448501"/>
                          <a:pt x="543820" y="-5596"/>
                          <a:pt x="1027349" y="0"/>
                        </a:cubicBezTo>
                        <a:cubicBezTo>
                          <a:pt x="3014859" y="-129276"/>
                          <a:pt x="7830141" y="-77778"/>
                          <a:pt x="10756910" y="0"/>
                        </a:cubicBezTo>
                        <a:cubicBezTo>
                          <a:pt x="11305836" y="-58861"/>
                          <a:pt x="11769652" y="544187"/>
                          <a:pt x="11784259" y="1027349"/>
                        </a:cubicBezTo>
                        <a:cubicBezTo>
                          <a:pt x="11865858" y="2097410"/>
                          <a:pt x="11938559" y="3784031"/>
                          <a:pt x="11784259" y="5136622"/>
                        </a:cubicBezTo>
                        <a:cubicBezTo>
                          <a:pt x="11801390" y="5740140"/>
                          <a:pt x="11220791" y="6199149"/>
                          <a:pt x="10756910" y="6163971"/>
                        </a:cubicBezTo>
                        <a:cubicBezTo>
                          <a:pt x="6898094" y="6208191"/>
                          <a:pt x="4813918" y="6134589"/>
                          <a:pt x="1027349" y="6163971"/>
                        </a:cubicBezTo>
                        <a:cubicBezTo>
                          <a:pt x="434307" y="6065407"/>
                          <a:pt x="-32616" y="5696473"/>
                          <a:pt x="0" y="5136622"/>
                        </a:cubicBezTo>
                        <a:cubicBezTo>
                          <a:pt x="-159954" y="3474525"/>
                          <a:pt x="22140" y="2988124"/>
                          <a:pt x="0" y="10273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BB3AA-931A-2907-42EB-3C52211A0A3F}"/>
              </a:ext>
            </a:extLst>
          </p:cNvPr>
          <p:cNvSpPr txBox="1"/>
          <p:nvPr/>
        </p:nvSpPr>
        <p:spPr>
          <a:xfrm>
            <a:off x="1393286" y="1369160"/>
            <a:ext cx="1013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7CC925-784B-64E3-F911-247CF4621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225" y="2974335"/>
            <a:ext cx="6447099" cy="22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1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35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2021-08-05T08:45:21Z</dcterms:created>
  <dcterms:modified xsi:type="dcterms:W3CDTF">2025-12-22T06:40:02Z</dcterms:modified>
</cp:coreProperties>
</file>