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  <p:sldMasterId id="2147483701" r:id="rId5"/>
    <p:sldMasterId id="2147483713" r:id="rId6"/>
    <p:sldMasterId id="2147483721" r:id="rId7"/>
  </p:sldMasterIdLst>
  <p:notesMasterIdLst>
    <p:notesMasterId r:id="rId16"/>
  </p:notesMasterIdLst>
  <p:handoutMasterIdLst>
    <p:handoutMasterId r:id="rId17"/>
  </p:handoutMasterIdLst>
  <p:sldIdLst>
    <p:sldId id="264" r:id="rId8"/>
    <p:sldId id="519" r:id="rId9"/>
    <p:sldId id="289" r:id="rId10"/>
    <p:sldId id="290" r:id="rId11"/>
    <p:sldId id="2920" r:id="rId12"/>
    <p:sldId id="291" r:id="rId13"/>
    <p:sldId id="292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E27BDB-D62C-4212-B926-E7C14090EA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2AE82-E74B-4C5D-851D-40311077AC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4EE96-A788-4997-9871-CFC56907036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55F8F-613B-4652-8F15-8106F6C1F5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8369B-0C44-434C-872E-D45AD5B503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A716B-AA1A-48A1-B042-B3006504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20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36.png"/><Relationship Id="rId16" Type="http://schemas.openxmlformats.org/officeDocument/2006/relationships/image" Target="../media/image7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4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10/25/2024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10/25/2024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0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2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751" y="1600202"/>
            <a:ext cx="70442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41218" y="1600202"/>
            <a:ext cx="70463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9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9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4667" y="274640"/>
            <a:ext cx="357293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751" y="274640"/>
            <a:ext cx="10517716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0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1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35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5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53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C616C-8299-4076-8D87-B2DE53346399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29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98" y="3065533"/>
            <a:ext cx="1028280" cy="726933"/>
          </a:xfrm>
          <a:prstGeom prst="rect">
            <a:avLst/>
          </a:prstGeom>
        </p:spPr>
      </p:pic>
      <p:pic>
        <p:nvPicPr>
          <p:cNvPr id="14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52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400050"/>
            <a:ext cx="11391900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368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9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7602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991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47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52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61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92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C85D0-BC33-47D0-B7DA-5E5B4FC284B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C1D934-54DD-48D2-9B8A-0DB6E238A3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80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D4CE0D-2AC7-4937-BCA3-F910E5651D22}"/>
              </a:ext>
            </a:extLst>
          </p:cNvPr>
          <p:cNvSpPr txBox="1"/>
          <p:nvPr userDrawn="1"/>
        </p:nvSpPr>
        <p:spPr>
          <a:xfrm>
            <a:off x="1" y="-1596201"/>
            <a:ext cx="12192000" cy="45320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45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15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74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61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1.wdp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11"/>
            <a:ext cx="12324079" cy="6857836"/>
          </a:xfrm>
          <a:prstGeom prst="rect">
            <a:avLst/>
          </a:prstGeom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755" y="-273364"/>
            <a:ext cx="7881412" cy="102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ABB25BB9-DD67-4A5D-B123-0DABEA3BC2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140207" y="3284985"/>
            <a:ext cx="4407864" cy="3673219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0408BBCF-1E8B-4A1E-B9DA-4C99747B12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70" y="-2606254"/>
            <a:ext cx="3282089" cy="4983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9D9966-41FD-42C2-AE1B-DD588D4DC55A}"/>
              </a:ext>
            </a:extLst>
          </p:cNvPr>
          <p:cNvSpPr txBox="1"/>
          <p:nvPr/>
        </p:nvSpPr>
        <p:spPr>
          <a:xfrm>
            <a:off x="2639617" y="1454698"/>
            <a:ext cx="7275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745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745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2B04F-245A-4660-8A09-D664F5C71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4084" y="2044575"/>
            <a:ext cx="3097036" cy="975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5420A-D809-459C-8131-FCFADEB4B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573" y="2975527"/>
            <a:ext cx="716951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6B8F18-EB41-4F84-A205-CA58134AE3FC}"/>
              </a:ext>
            </a:extLst>
          </p:cNvPr>
          <p:cNvSpPr txBox="1"/>
          <p:nvPr/>
        </p:nvSpPr>
        <p:spPr>
          <a:xfrm>
            <a:off x="2817629" y="1449181"/>
            <a:ext cx="7143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26CA2-E7E4-4266-A469-B8908E7ED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54238" y="340243"/>
            <a:ext cx="2644144" cy="196702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8390B-3187-4AA5-9EDA-459C7DA42FD6}"/>
              </a:ext>
            </a:extLst>
          </p:cNvPr>
          <p:cNvSpPr txBox="1"/>
          <p:nvPr/>
        </p:nvSpPr>
        <p:spPr>
          <a:xfrm>
            <a:off x="1355651" y="2662782"/>
            <a:ext cx="5859584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bài thơ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9E41E-3163-4CE0-89E3-9EC87EB9F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9" t="3351"/>
          <a:stretch/>
        </p:blipFill>
        <p:spPr>
          <a:xfrm rot="390090">
            <a:off x="7148358" y="2804560"/>
            <a:ext cx="4644319" cy="29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4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" y="0"/>
            <a:ext cx="12050899" cy="7106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86DCF-C902-D3C1-79DE-07935C912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813" y="196891"/>
            <a:ext cx="3383573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4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707E5-272F-8DDA-37A0-80272EEBF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25" y="3724835"/>
            <a:ext cx="6266329" cy="3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C9823-8208-410D-A57C-116DAF019551}"/>
              </a:ext>
            </a:extLst>
          </p:cNvPr>
          <p:cNvSpPr txBox="1"/>
          <p:nvPr/>
        </p:nvSpPr>
        <p:spPr>
          <a:xfrm>
            <a:off x="636100" y="979268"/>
            <a:ext cx="5146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78" y="1259737"/>
            <a:ext cx="5934903" cy="40772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52" b="99587" l="661" r="100000">
                        <a14:foregroundMark x1="19736" y1="24443" x2="13749" y2="96532"/>
                        <a14:foregroundMark x1="49794" y1="20562" x2="49794" y2="99587"/>
                        <a14:foregroundMark x1="2353" y1="96119" x2="98514" y2="93972"/>
                        <a14:foregroundMark x1="1734" y1="79438" x2="99339" y2="81090"/>
                        <a14:foregroundMark x1="23163" y1="87531" x2="38192" y2="88439"/>
                        <a14:foregroundMark x1="1941" y1="82824" x2="2147" y2="97027"/>
                        <a14:foregroundMark x1="13088" y1="23204" x2="12428" y2="27911"/>
                        <a14:foregroundMark x1="54294" y1="37325" x2="53633" y2="49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" y="3770423"/>
            <a:ext cx="6266329" cy="31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FBEF46-E808-1DD5-39B4-1284506D554B}"/>
              </a:ext>
            </a:extLst>
          </p:cNvPr>
          <p:cNvSpPr txBox="1"/>
          <p:nvPr/>
        </p:nvSpPr>
        <p:spPr>
          <a:xfrm>
            <a:off x="3057526" y="152400"/>
            <a:ext cx="672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Hoàn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phiếu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sách</a:t>
            </a:r>
            <a:endParaRPr lang="en-US" sz="4000" dirty="0"/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A7214A97-5F8D-FDAF-F60A-B783CD2B5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162530"/>
            <a:ext cx="3770288" cy="533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963" y="2410792"/>
            <a:ext cx="6871102" cy="2335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00079 0.0560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49</Words>
  <Application>Microsoft Office PowerPoint</Application>
  <PresentationFormat>Widescreen</PresentationFormat>
  <Paragraphs>9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Averta Std CY Bold</vt:lpstr>
      <vt:lpstr>等线</vt:lpstr>
      <vt:lpstr>微软雅黑</vt:lpstr>
      <vt:lpstr>Quicksand Medium</vt:lpstr>
      <vt:lpstr>#9Slide07 HoneyCream</vt:lpstr>
      <vt:lpstr>Arial</vt:lpstr>
      <vt:lpstr>Arial-Rounded</vt:lpstr>
      <vt:lpstr>Calibri</vt:lpstr>
      <vt:lpstr>Calibri Light</vt:lpstr>
      <vt:lpstr>Times New Roman</vt:lpstr>
      <vt:lpstr>UTM Avo</vt:lpstr>
      <vt:lpstr>1_Office Theme</vt:lpstr>
      <vt:lpstr>Office 主题</vt:lpstr>
      <vt:lpstr>Hoạt động</vt:lpstr>
      <vt:lpstr>https://www.freeppt7.com</vt:lpstr>
      <vt:lpstr>www.33ppt.com ​​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9</cp:revision>
  <dcterms:created xsi:type="dcterms:W3CDTF">2021-08-05T10:21:37Z</dcterms:created>
  <dcterms:modified xsi:type="dcterms:W3CDTF">2024-10-25T13:57:39Z</dcterms:modified>
</cp:coreProperties>
</file>