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53" r:id="rId5"/>
    <p:sldMasterId id="2147483761" r:id="rId6"/>
    <p:sldMasterId id="2147483768" r:id="rId7"/>
  </p:sldMasterIdLst>
  <p:notesMasterIdLst>
    <p:notesMasterId r:id="rId20"/>
  </p:notesMasterIdLst>
  <p:sldIdLst>
    <p:sldId id="276" r:id="rId8"/>
    <p:sldId id="2007577100" r:id="rId9"/>
    <p:sldId id="257" r:id="rId10"/>
    <p:sldId id="2007577099" r:id="rId11"/>
    <p:sldId id="2007577104" r:id="rId12"/>
    <p:sldId id="2922" r:id="rId13"/>
    <p:sldId id="2923" r:id="rId14"/>
    <p:sldId id="2007577101" r:id="rId15"/>
    <p:sldId id="2007577102" r:id="rId16"/>
    <p:sldId id="2007577103" r:id="rId17"/>
    <p:sldId id="314" r:id="rId18"/>
    <p:sldId id="29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4341-C488-4975-B236-165B98C65E2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FED0-8399-443F-B309-7474F31F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3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7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0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8.png"/><Relationship Id="rId16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6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72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134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630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3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9644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14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25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0467477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5831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6684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83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1047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07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9539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64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7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785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07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96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361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38124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71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639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4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1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3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28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5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2943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6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77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53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90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502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44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90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62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23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9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9056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83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09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4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54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2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6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17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7138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93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16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81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75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8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6B1BADA-6E4E-D087-E465-12AE7748FF94}"/>
              </a:ext>
            </a:extLst>
          </p:cNvPr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B0F54-8F32-85E9-ACC2-23979EDE8BEB}"/>
              </a:ext>
            </a:extLst>
          </p:cNvPr>
          <p:cNvGrpSpPr/>
          <p:nvPr/>
        </p:nvGrpSpPr>
        <p:grpSpPr>
          <a:xfrm>
            <a:off x="904875" y="359410"/>
            <a:ext cx="10248900" cy="1745615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E708AA-970E-5C6E-D3A6-866B5761AC8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91B12897-5B16-0BAA-DBC7-BA16970E02D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3D6F8020-F75B-D9BF-793B-AF6A2EF17E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4A168B-7842-116F-6EF3-C8822A40E2B0}"/>
                </a:ext>
              </a:extLst>
            </p:cNvPr>
            <p:cNvSpPr txBox="1"/>
            <p:nvPr/>
          </p:nvSpPr>
          <p:spPr>
            <a:xfrm>
              <a:off x="4357395" y="1624003"/>
              <a:ext cx="6981272" cy="3096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Kể lại câu chuyện hoặc đọc một đoạn thơ cho các bạn nghe. Chia sẻ điều em thấy thú vị nhất trong câu chuyện hoặc bài thơ đã đọc.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1D9CD0-4A3F-B1FE-E17B-666798254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268" y="705290"/>
            <a:ext cx="5438335" cy="54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2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đã học được gì cho bản thân mình qua bài thơ/câu chuyện mà em vừa đọc?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E9B50F-F3C9-397F-4D21-3A46C6533970}"/>
                </a:ext>
              </a:extLst>
            </p:cNvPr>
            <p:cNvSpPr txBox="1"/>
            <p:nvPr/>
          </p:nvSpPr>
          <p:spPr>
            <a:xfrm>
              <a:off x="4555618" y="4136548"/>
              <a:ext cx="6815563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em sẽ làm gì để thể hiện tình yêu thương, sự quan tâm của mình với ông bà (người thân) trong gia đình?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63" y="2410792"/>
            <a:ext cx="6871102" cy="233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0079 0.0560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ngọn nến lung linh">
            <a:hlinkClick r:id="" action="ppaction://media"/>
            <a:extLst>
              <a:ext uri="{FF2B5EF4-FFF2-40B4-BE49-F238E27FC236}">
                <a16:creationId xmlns:a16="http://schemas.microsoft.com/office/drawing/2014/main" id="{A8A9EE2F-3AD3-3F7C-94BE-5028D319F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3008346" y="2229972"/>
            <a:ext cx="6560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8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8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EA4DD4DA-CB87-AC37-0342-797F68BADDEA}"/>
              </a:ext>
            </a:extLst>
          </p:cNvPr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0D0EC768-5012-8F17-60F4-33E88331171E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6" name="矩形: 圆角 12">
              <a:extLst>
                <a:ext uri="{FF2B5EF4-FFF2-40B4-BE49-F238E27FC236}">
                  <a16:creationId xmlns:a16="http://schemas.microsoft.com/office/drawing/2014/main" id="{2C5A4B69-4882-E7A9-9D4F-FB598E49ABB0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7" name="Google Shape;148;p3">
            <a:extLst>
              <a:ext uri="{FF2B5EF4-FFF2-40B4-BE49-F238E27FC236}">
                <a16:creationId xmlns:a16="http://schemas.microsoft.com/office/drawing/2014/main" id="{E4E1A187-5E73-ED74-FBC7-EFD7CC0BBCC8}"/>
              </a:ext>
            </a:extLst>
          </p:cNvPr>
          <p:cNvSpPr/>
          <p:nvPr/>
        </p:nvSpPr>
        <p:spPr>
          <a:xfrm>
            <a:off x="777764" y="286196"/>
            <a:ext cx="10310650" cy="1292621"/>
          </a:xfrm>
          <a:prstGeom prst="homePlate">
            <a:avLst/>
          </a:prstGeom>
          <a:solidFill>
            <a:srgbClr val="E24694"/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1.Tìm đọc một bài thơ, câu chuyện kể về sinh hoạt chung của gia đình (nấu ăn, thăm họ hàng, đi du lịch,...) khi đọc chú ý những điều sau:</a:t>
            </a:r>
            <a:endParaRPr lang="en-US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ABF45690-E5E1-28F4-3ED4-445B8FBC86B2}"/>
              </a:ext>
            </a:extLst>
          </p:cNvPr>
          <p:cNvSpPr/>
          <p:nvPr/>
        </p:nvSpPr>
        <p:spPr>
          <a:xfrm>
            <a:off x="777764" y="1794573"/>
            <a:ext cx="6096002" cy="3817954"/>
          </a:xfrm>
          <a:prstGeom prst="cloud">
            <a:avLst/>
          </a:prstGeom>
          <a:solidFill>
            <a:schemeClr val="bg1"/>
          </a:solidFill>
          <a:ln>
            <a:solidFill>
              <a:srgbClr val="E61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8DB7C-5BA8-D6DC-4D39-BC3E4CC4B194}"/>
              </a:ext>
            </a:extLst>
          </p:cNvPr>
          <p:cNvSpPr txBox="1"/>
          <p:nvPr/>
        </p:nvSpPr>
        <p:spPr>
          <a:xfrm>
            <a:off x="1425543" y="2711635"/>
            <a:ext cx="523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Câu chuyện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bài thơ nói về sinh hoạt chung nào của gia đình?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E79AE-8880-0AD7-8A69-713A8249DA77}"/>
              </a:ext>
            </a:extLst>
          </p:cNvPr>
          <p:cNvSpPr txBox="1"/>
          <p:nvPr/>
        </p:nvSpPr>
        <p:spPr>
          <a:xfrm>
            <a:off x="1082566" y="3809871"/>
            <a:ext cx="4991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Chia sẻ về một hoạt động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em thích?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76B4B-D556-4326-E624-56EB1103E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52" t="28125" r="14044"/>
          <a:stretch/>
        </p:blipFill>
        <p:spPr>
          <a:xfrm>
            <a:off x="6856235" y="1983715"/>
            <a:ext cx="4779668" cy="373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0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958718-6365-78DA-0C1A-24893EDA0D3D}"/>
              </a:ext>
            </a:extLst>
          </p:cNvPr>
          <p:cNvSpPr txBox="1"/>
          <p:nvPr/>
        </p:nvSpPr>
        <p:spPr>
          <a:xfrm>
            <a:off x="3900304" y="363377"/>
            <a:ext cx="756744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Bài thơ Thỏ thẻ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nào ông có khách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cháu đun nước cho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 cái siêu nó to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nhờ ông xách nhé!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ra sân rút rạ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phải ôm vào cơ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 lửa nó bùng to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nhờ ông dập bớt.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 nó chui ra bếp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thổi hết khói đi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cười xoà: “Thế thì</a:t>
            </a:r>
            <a:b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ai ngồi tiếp khách?”.</a:t>
            </a:r>
          </a:p>
          <a:p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Tác giả: Hoàng Tá.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6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C2FFB-FC39-4E4E-BBF0-291EAB0EC3DA}"/>
              </a:ext>
            </a:extLst>
          </p:cNvPr>
          <p:cNvSpPr/>
          <p:nvPr/>
        </p:nvSpPr>
        <p:spPr>
          <a:xfrm>
            <a:off x="1622148" y="436584"/>
            <a:ext cx="9206143" cy="51006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QUÊ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Nghỉ hè bé được về quê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Được đi lên rẫy, được về tắm sông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Thăm bà rồi lại thăm ông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Thả diều câu cá sướng không gì bằng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Đêm về bé ngắm ông trăng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Nghe ông kể chuyện chị Hằng ngày xưa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Bà rang đậu lạc thơm chưa?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Mời ông, bà, bé say sưa chuyện trò.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3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1EA7-AC47-4A6E-BEE1-B69669F4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3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8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6B1BADA-6E4E-D087-E465-12AE7748FF94}"/>
              </a:ext>
            </a:extLst>
          </p:cNvPr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440814-545A-D25B-4EF6-48050C9B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55" y="2895600"/>
            <a:ext cx="3847941" cy="3124464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0BE12D2-2F7B-C22E-FC2A-CD48C2DC390E}"/>
              </a:ext>
            </a:extLst>
          </p:cNvPr>
          <p:cNvSpPr/>
          <p:nvPr/>
        </p:nvSpPr>
        <p:spPr>
          <a:xfrm flipH="1">
            <a:off x="4517387" y="968485"/>
            <a:ext cx="6341112" cy="14794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của bài thơ/ câu chuyện là gì? Tác giả là ai?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98F3BEEC-A026-9922-4253-E0D35840E748}"/>
              </a:ext>
            </a:extLst>
          </p:cNvPr>
          <p:cNvSpPr/>
          <p:nvPr/>
        </p:nvSpPr>
        <p:spPr>
          <a:xfrm flipH="1">
            <a:off x="4679312" y="2902060"/>
            <a:ext cx="6341112" cy="14794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chuyện, bài thơ nói về sinh hoạt chung nào của gia đình?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AA38B893-826C-B5E0-4BA0-6B4B7C073F35}"/>
              </a:ext>
            </a:extLst>
          </p:cNvPr>
          <p:cNvSpPr/>
          <p:nvPr/>
        </p:nvSpPr>
        <p:spPr>
          <a:xfrm flipH="1">
            <a:off x="4822187" y="4711810"/>
            <a:ext cx="6341112" cy="14794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nhất hoạt động nào? Vì sao em thích?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5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8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B0F54-8F32-85E9-ACC2-23979EDE8BEB}"/>
              </a:ext>
            </a:extLst>
          </p:cNvPr>
          <p:cNvGrpSpPr/>
          <p:nvPr/>
        </p:nvGrpSpPr>
        <p:grpSpPr>
          <a:xfrm>
            <a:off x="2590165" y="359410"/>
            <a:ext cx="6677660" cy="78359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E708AA-970E-5C6E-D3A6-866B5761AC8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91B12897-5B16-0BAA-DBC7-BA16970E02D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3D6F8020-F75B-D9BF-793B-AF6A2EF17E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4A168B-7842-116F-6EF3-C8822A40E2B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300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86A299DE-630C-3F9F-65EC-692B2F96D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0" y="1238666"/>
            <a:ext cx="3616960" cy="51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82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353</Words>
  <Application>Microsoft Office PowerPoint</Application>
  <PresentationFormat>Widescreen</PresentationFormat>
  <Paragraphs>34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Averta Std CY Bold</vt:lpstr>
      <vt:lpstr>等线</vt:lpstr>
      <vt:lpstr>等线 Light</vt:lpstr>
      <vt:lpstr>微软雅黑</vt:lpstr>
      <vt:lpstr>Quicksand Medium</vt:lpstr>
      <vt:lpstr>字魂59号-创粗黑</vt:lpstr>
      <vt:lpstr>思源黑体 Medium</vt:lpstr>
      <vt:lpstr>.VnAvant</vt:lpstr>
      <vt:lpstr>Arial</vt:lpstr>
      <vt:lpstr>Arial-Rounded</vt:lpstr>
      <vt:lpstr>Calibri</vt:lpstr>
      <vt:lpstr>Cambria</vt:lpstr>
      <vt:lpstr>千图网拥有20W+精美PPT模板 更多PPT模板下载至：www.58pic.com/office/ppt​​</vt:lpstr>
      <vt:lpstr>https://www.freeppt7.com</vt:lpstr>
      <vt:lpstr>Hoạt động</vt:lpstr>
      <vt:lpstr>6_Office Theme</vt:lpstr>
      <vt:lpstr>Office 主题​​</vt:lpstr>
      <vt:lpstr>2_Office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18</cp:revision>
  <dcterms:created xsi:type="dcterms:W3CDTF">2021-07-21T08:40:53Z</dcterms:created>
  <dcterms:modified xsi:type="dcterms:W3CDTF">2024-11-16T03:33:02Z</dcterms:modified>
</cp:coreProperties>
</file>