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5" r:id="rId3"/>
    <p:sldMasterId id="2147483710" r:id="rId4"/>
  </p:sldMasterIdLst>
  <p:notesMasterIdLst>
    <p:notesMasterId r:id="rId20"/>
  </p:notesMasterIdLst>
  <p:sldIdLst>
    <p:sldId id="2007577114" r:id="rId5"/>
    <p:sldId id="2007577117" r:id="rId6"/>
    <p:sldId id="2007577134" r:id="rId7"/>
    <p:sldId id="2007577118" r:id="rId8"/>
    <p:sldId id="2007577119" r:id="rId9"/>
    <p:sldId id="2007577135" r:id="rId10"/>
    <p:sldId id="2007577122" r:id="rId11"/>
    <p:sldId id="2007577136" r:id="rId12"/>
    <p:sldId id="2007577096" r:id="rId13"/>
    <p:sldId id="2007577137" r:id="rId14"/>
    <p:sldId id="2007577138" r:id="rId15"/>
    <p:sldId id="2007577139" r:id="rId16"/>
    <p:sldId id="2007577105" r:id="rId17"/>
    <p:sldId id="2007577107" r:id="rId18"/>
    <p:sldId id="20075771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024"/>
    <a:srgbClr val="5F3BC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undo custSel addSld delSld modSld addMainMaster delMainMaster">
      <pc:chgData name="Linhtu75@gmail.com" userId="d5e45f71a37cd62f" providerId="LiveId" clId="{A0B9B50A-D845-45F9-BF19-9BFF9CE25122}" dt="2025-12-22T14:27:45.872" v="41" actId="47"/>
      <pc:docMkLst>
        <pc:docMk/>
      </pc:docMkLst>
      <pc:sldChg chg="del">
        <pc:chgData name="Linhtu75@gmail.com" userId="d5e45f71a37cd62f" providerId="LiveId" clId="{A0B9B50A-D845-45F9-BF19-9BFF9CE25122}" dt="2025-12-22T14:27:29.414" v="23" actId="47"/>
        <pc:sldMkLst>
          <pc:docMk/>
          <pc:sldMk cId="1066395893" sldId="342"/>
        </pc:sldMkLst>
      </pc:sldChg>
      <pc:sldChg chg="del">
        <pc:chgData name="Linhtu75@gmail.com" userId="d5e45f71a37cd62f" providerId="LiveId" clId="{A0B9B50A-D845-45F9-BF19-9BFF9CE25122}" dt="2025-12-22T14:27:33.194" v="35" actId="47"/>
        <pc:sldMkLst>
          <pc:docMk/>
          <pc:sldMk cId="1577879434" sldId="344"/>
        </pc:sldMkLst>
      </pc:sldChg>
      <pc:sldChg chg="del">
        <pc:chgData name="Linhtu75@gmail.com" userId="d5e45f71a37cd62f" providerId="LiveId" clId="{A0B9B50A-D845-45F9-BF19-9BFF9CE25122}" dt="2025-12-22T14:27:29.231" v="22" actId="47"/>
        <pc:sldMkLst>
          <pc:docMk/>
          <pc:sldMk cId="4120833037" sldId="2007577102"/>
        </pc:sldMkLst>
      </pc:sldChg>
      <pc:sldChg chg="del">
        <pc:chgData name="Linhtu75@gmail.com" userId="d5e45f71a37cd62f" providerId="LiveId" clId="{A0B9B50A-D845-45F9-BF19-9BFF9CE25122}" dt="2025-12-22T14:27:00.338" v="0" actId="47"/>
        <pc:sldMkLst>
          <pc:docMk/>
          <pc:sldMk cId="2017028048" sldId="2007577103"/>
        </pc:sldMkLst>
      </pc:sldChg>
      <pc:sldChg chg="add del">
        <pc:chgData name="Linhtu75@gmail.com" userId="d5e45f71a37cd62f" providerId="LiveId" clId="{A0B9B50A-D845-45F9-BF19-9BFF9CE25122}" dt="2025-12-22T14:27:45.872" v="41" actId="47"/>
        <pc:sldMkLst>
          <pc:docMk/>
          <pc:sldMk cId="1695043211" sldId="2007577104"/>
        </pc:sldMkLst>
      </pc:sldChg>
      <pc:sldChg chg="del">
        <pc:chgData name="Linhtu75@gmail.com" userId="d5e45f71a37cd62f" providerId="LiveId" clId="{A0B9B50A-D845-45F9-BF19-9BFF9CE25122}" dt="2025-12-22T14:27:27.704" v="16" actId="47"/>
        <pc:sldMkLst>
          <pc:docMk/>
          <pc:sldMk cId="4181511129" sldId="2007577108"/>
        </pc:sldMkLst>
      </pc:sldChg>
      <pc:sldChg chg="del">
        <pc:chgData name="Linhtu75@gmail.com" userId="d5e45f71a37cd62f" providerId="LiveId" clId="{A0B9B50A-D845-45F9-BF19-9BFF9CE25122}" dt="2025-12-22T14:27:30.150" v="25" actId="47"/>
        <pc:sldMkLst>
          <pc:docMk/>
          <pc:sldMk cId="1281322692" sldId="2007577109"/>
        </pc:sldMkLst>
      </pc:sldChg>
      <pc:sldChg chg="del">
        <pc:chgData name="Linhtu75@gmail.com" userId="d5e45f71a37cd62f" providerId="LiveId" clId="{A0B9B50A-D845-45F9-BF19-9BFF9CE25122}" dt="2025-12-22T14:27:27.904" v="17" actId="47"/>
        <pc:sldMkLst>
          <pc:docMk/>
          <pc:sldMk cId="290707176" sldId="2007577112"/>
        </pc:sldMkLst>
      </pc:sldChg>
      <pc:sldChg chg="del">
        <pc:chgData name="Linhtu75@gmail.com" userId="d5e45f71a37cd62f" providerId="LiveId" clId="{A0B9B50A-D845-45F9-BF19-9BFF9CE25122}" dt="2025-12-22T14:27:28.522" v="21" actId="47"/>
        <pc:sldMkLst>
          <pc:docMk/>
          <pc:sldMk cId="2470889454" sldId="2007577113"/>
        </pc:sldMkLst>
      </pc:sldChg>
      <pc:sldChg chg="modSp mod">
        <pc:chgData name="Linhtu75@gmail.com" userId="d5e45f71a37cd62f" providerId="LiveId" clId="{A0B9B50A-D845-45F9-BF19-9BFF9CE25122}" dt="2025-12-22T14:27:17.625" v="15" actId="20577"/>
        <pc:sldMkLst>
          <pc:docMk/>
          <pc:sldMk cId="3205926488" sldId="2007577114"/>
        </pc:sldMkLst>
        <pc:spChg chg="mod">
          <ac:chgData name="Linhtu75@gmail.com" userId="d5e45f71a37cd62f" providerId="LiveId" clId="{A0B9B50A-D845-45F9-BF19-9BFF9CE25122}" dt="2025-12-22T14:27:17.625" v="15" actId="20577"/>
          <ac:spMkLst>
            <pc:docMk/>
            <pc:sldMk cId="3205926488" sldId="2007577114"/>
            <ac:spMk id="8" creationId="{00000000-0000-0000-0000-000000000000}"/>
          </ac:spMkLst>
        </pc:spChg>
      </pc:sldChg>
      <pc:sldChg chg="add del">
        <pc:chgData name="Linhtu75@gmail.com" userId="d5e45f71a37cd62f" providerId="LiveId" clId="{A0B9B50A-D845-45F9-BF19-9BFF9CE25122}" dt="2025-12-22T14:27:44.801" v="40" actId="47"/>
        <pc:sldMkLst>
          <pc:docMk/>
          <pc:sldMk cId="1920306182" sldId="2007577115"/>
        </pc:sldMkLst>
      </pc:sldChg>
      <pc:sldChg chg="del">
        <pc:chgData name="Linhtu75@gmail.com" userId="d5e45f71a37cd62f" providerId="LiveId" clId="{A0B9B50A-D845-45F9-BF19-9BFF9CE25122}" dt="2025-12-22T14:27:29.564" v="24" actId="47"/>
        <pc:sldMkLst>
          <pc:docMk/>
          <pc:sldMk cId="438183487" sldId="2007577129"/>
        </pc:sldMkLst>
      </pc:sldChg>
      <pc:sldChg chg="del">
        <pc:chgData name="Linhtu75@gmail.com" userId="d5e45f71a37cd62f" providerId="LiveId" clId="{A0B9B50A-D845-45F9-BF19-9BFF9CE25122}" dt="2025-12-22T14:27:28.020" v="18" actId="47"/>
        <pc:sldMkLst>
          <pc:docMk/>
          <pc:sldMk cId="3315200512" sldId="2007577131"/>
        </pc:sldMkLst>
      </pc:sldChg>
      <pc:sldChg chg="del">
        <pc:chgData name="Linhtu75@gmail.com" userId="d5e45f71a37cd62f" providerId="LiveId" clId="{A0B9B50A-D845-45F9-BF19-9BFF9CE25122}" dt="2025-12-22T14:27:28.195" v="19" actId="47"/>
        <pc:sldMkLst>
          <pc:docMk/>
          <pc:sldMk cId="253109510" sldId="2007577140"/>
        </pc:sldMkLst>
      </pc:sldChg>
      <pc:sldChg chg="del">
        <pc:chgData name="Linhtu75@gmail.com" userId="d5e45f71a37cd62f" providerId="LiveId" clId="{A0B9B50A-D845-45F9-BF19-9BFF9CE25122}" dt="2025-12-22T14:27:28.321" v="20" actId="47"/>
        <pc:sldMkLst>
          <pc:docMk/>
          <pc:sldMk cId="4220443908" sldId="2007577141"/>
        </pc:sldMkLst>
      </pc:sldChg>
      <pc:sldChg chg="del">
        <pc:chgData name="Linhtu75@gmail.com" userId="d5e45f71a37cd62f" providerId="LiveId" clId="{A0B9B50A-D845-45F9-BF19-9BFF9CE25122}" dt="2025-12-22T14:27:30.334" v="26" actId="47"/>
        <pc:sldMkLst>
          <pc:docMk/>
          <pc:sldMk cId="507686795" sldId="2007577142"/>
        </pc:sldMkLst>
      </pc:sldChg>
      <pc:sldChg chg="del">
        <pc:chgData name="Linhtu75@gmail.com" userId="d5e45f71a37cd62f" providerId="LiveId" clId="{A0B9B50A-D845-45F9-BF19-9BFF9CE25122}" dt="2025-12-22T14:27:31.389" v="30" actId="47"/>
        <pc:sldMkLst>
          <pc:docMk/>
          <pc:sldMk cId="515575082" sldId="2007577143"/>
        </pc:sldMkLst>
      </pc:sldChg>
      <pc:sldChg chg="del">
        <pc:chgData name="Linhtu75@gmail.com" userId="d5e45f71a37cd62f" providerId="LiveId" clId="{A0B9B50A-D845-45F9-BF19-9BFF9CE25122}" dt="2025-12-22T14:27:31.491" v="31" actId="47"/>
        <pc:sldMkLst>
          <pc:docMk/>
          <pc:sldMk cId="422702486" sldId="2007577144"/>
        </pc:sldMkLst>
      </pc:sldChg>
      <pc:sldChg chg="del">
        <pc:chgData name="Linhtu75@gmail.com" userId="d5e45f71a37cd62f" providerId="LiveId" clId="{A0B9B50A-D845-45F9-BF19-9BFF9CE25122}" dt="2025-12-22T14:27:32.314" v="33" actId="47"/>
        <pc:sldMkLst>
          <pc:docMk/>
          <pc:sldMk cId="2643622701" sldId="2007577145"/>
        </pc:sldMkLst>
      </pc:sldChg>
      <pc:sldChg chg="del">
        <pc:chgData name="Linhtu75@gmail.com" userId="d5e45f71a37cd62f" providerId="LiveId" clId="{A0B9B50A-D845-45F9-BF19-9BFF9CE25122}" dt="2025-12-22T14:27:32.497" v="34" actId="47"/>
        <pc:sldMkLst>
          <pc:docMk/>
          <pc:sldMk cId="1079632871" sldId="2007577146"/>
        </pc:sldMkLst>
      </pc:sldChg>
      <pc:sldChg chg="del">
        <pc:chgData name="Linhtu75@gmail.com" userId="d5e45f71a37cd62f" providerId="LiveId" clId="{A0B9B50A-D845-45F9-BF19-9BFF9CE25122}" dt="2025-12-22T14:27:30.487" v="27" actId="47"/>
        <pc:sldMkLst>
          <pc:docMk/>
          <pc:sldMk cId="3851456064" sldId="2007577147"/>
        </pc:sldMkLst>
      </pc:sldChg>
      <pc:sldChg chg="del">
        <pc:chgData name="Linhtu75@gmail.com" userId="d5e45f71a37cd62f" providerId="LiveId" clId="{A0B9B50A-D845-45F9-BF19-9BFF9CE25122}" dt="2025-12-22T14:27:31.008" v="28" actId="47"/>
        <pc:sldMkLst>
          <pc:docMk/>
          <pc:sldMk cId="410732978" sldId="2007577148"/>
        </pc:sldMkLst>
      </pc:sldChg>
      <pc:sldChg chg="del">
        <pc:chgData name="Linhtu75@gmail.com" userId="d5e45f71a37cd62f" providerId="LiveId" clId="{A0B9B50A-D845-45F9-BF19-9BFF9CE25122}" dt="2025-12-22T14:27:31.117" v="29" actId="47"/>
        <pc:sldMkLst>
          <pc:docMk/>
          <pc:sldMk cId="1163394176" sldId="2007577149"/>
        </pc:sldMkLst>
      </pc:sldChg>
      <pc:sldChg chg="del">
        <pc:chgData name="Linhtu75@gmail.com" userId="d5e45f71a37cd62f" providerId="LiveId" clId="{A0B9B50A-D845-45F9-BF19-9BFF9CE25122}" dt="2025-12-22T14:27:32.146" v="32" actId="47"/>
        <pc:sldMkLst>
          <pc:docMk/>
          <pc:sldMk cId="2238796222" sldId="2007577150"/>
        </pc:sldMkLst>
      </pc:sldChg>
      <pc:sldMasterChg chg="del delSldLayout">
        <pc:chgData name="Linhtu75@gmail.com" userId="d5e45f71a37cd62f" providerId="LiveId" clId="{A0B9B50A-D845-45F9-BF19-9BFF9CE25122}" dt="2025-12-22T14:27:28.522" v="21" actId="47"/>
        <pc:sldMasterMkLst>
          <pc:docMk/>
          <pc:sldMasterMk cId="3235216586" sldId="2147483669"/>
        </pc:sldMasterMkLst>
        <pc:sldLayoutChg chg="del">
          <pc:chgData name="Linhtu75@gmail.com" userId="d5e45f71a37cd62f" providerId="LiveId" clId="{A0B9B50A-D845-45F9-BF19-9BFF9CE25122}" dt="2025-12-22T14:27:28.522" v="21" actId="47"/>
          <pc:sldLayoutMkLst>
            <pc:docMk/>
            <pc:sldMasterMk cId="3235216586" sldId="2147483669"/>
            <pc:sldLayoutMk cId="2025679310" sldId="2147483671"/>
          </pc:sldLayoutMkLst>
        </pc:sldLayoutChg>
        <pc:sldLayoutChg chg="del">
          <pc:chgData name="Linhtu75@gmail.com" userId="d5e45f71a37cd62f" providerId="LiveId" clId="{A0B9B50A-D845-45F9-BF19-9BFF9CE25122}" dt="2025-12-22T14:27:28.522" v="21" actId="47"/>
          <pc:sldLayoutMkLst>
            <pc:docMk/>
            <pc:sldMasterMk cId="3235216586" sldId="2147483669"/>
            <pc:sldLayoutMk cId="1344262967" sldId="2147483672"/>
          </pc:sldLayoutMkLst>
        </pc:sldLayoutChg>
        <pc:sldLayoutChg chg="del">
          <pc:chgData name="Linhtu75@gmail.com" userId="d5e45f71a37cd62f" providerId="LiveId" clId="{A0B9B50A-D845-45F9-BF19-9BFF9CE25122}" dt="2025-12-22T14:27:28.522" v="21" actId="47"/>
          <pc:sldLayoutMkLst>
            <pc:docMk/>
            <pc:sldMasterMk cId="3235216586" sldId="2147483669"/>
            <pc:sldLayoutMk cId="3853937137" sldId="2147483673"/>
          </pc:sldLayoutMkLst>
        </pc:sldLayoutChg>
        <pc:sldLayoutChg chg="del">
          <pc:chgData name="Linhtu75@gmail.com" userId="d5e45f71a37cd62f" providerId="LiveId" clId="{A0B9B50A-D845-45F9-BF19-9BFF9CE25122}" dt="2025-12-22T14:27:28.522" v="21" actId="47"/>
          <pc:sldLayoutMkLst>
            <pc:docMk/>
            <pc:sldMasterMk cId="3235216586" sldId="2147483669"/>
            <pc:sldLayoutMk cId="1228949132" sldId="2147483674"/>
          </pc:sldLayoutMkLst>
        </pc:sldLayoutChg>
        <pc:sldLayoutChg chg="del">
          <pc:chgData name="Linhtu75@gmail.com" userId="d5e45f71a37cd62f" providerId="LiveId" clId="{A0B9B50A-D845-45F9-BF19-9BFF9CE25122}" dt="2025-12-22T14:27:28.522" v="21" actId="47"/>
          <pc:sldLayoutMkLst>
            <pc:docMk/>
            <pc:sldMasterMk cId="3235216586" sldId="2147483669"/>
            <pc:sldLayoutMk cId="1532281875" sldId="2147483675"/>
          </pc:sldLayoutMkLst>
        </pc:sldLayoutChg>
        <pc:sldLayoutChg chg="del">
          <pc:chgData name="Linhtu75@gmail.com" userId="d5e45f71a37cd62f" providerId="LiveId" clId="{A0B9B50A-D845-45F9-BF19-9BFF9CE25122}" dt="2025-12-22T14:27:28.522" v="21" actId="47"/>
          <pc:sldLayoutMkLst>
            <pc:docMk/>
            <pc:sldMasterMk cId="3235216586" sldId="2147483669"/>
            <pc:sldLayoutMk cId="632580308" sldId="2147483676"/>
          </pc:sldLayoutMkLst>
        </pc:sldLayoutChg>
        <pc:sldLayoutChg chg="del">
          <pc:chgData name="Linhtu75@gmail.com" userId="d5e45f71a37cd62f" providerId="LiveId" clId="{A0B9B50A-D845-45F9-BF19-9BFF9CE25122}" dt="2025-12-22T14:27:28.522" v="21" actId="47"/>
          <pc:sldLayoutMkLst>
            <pc:docMk/>
            <pc:sldMasterMk cId="3235216586" sldId="2147483669"/>
            <pc:sldLayoutMk cId="956730980" sldId="2147483677"/>
          </pc:sldLayoutMkLst>
        </pc:sldLayoutChg>
        <pc:sldLayoutChg chg="del">
          <pc:chgData name="Linhtu75@gmail.com" userId="d5e45f71a37cd62f" providerId="LiveId" clId="{A0B9B50A-D845-45F9-BF19-9BFF9CE25122}" dt="2025-12-22T14:27:28.522" v="21" actId="47"/>
          <pc:sldLayoutMkLst>
            <pc:docMk/>
            <pc:sldMasterMk cId="3235216586" sldId="2147483669"/>
            <pc:sldLayoutMk cId="1509717422" sldId="2147483678"/>
          </pc:sldLayoutMkLst>
        </pc:sldLayoutChg>
        <pc:sldLayoutChg chg="del">
          <pc:chgData name="Linhtu75@gmail.com" userId="d5e45f71a37cd62f" providerId="LiveId" clId="{A0B9B50A-D845-45F9-BF19-9BFF9CE25122}" dt="2025-12-22T14:27:28.522" v="21" actId="47"/>
          <pc:sldLayoutMkLst>
            <pc:docMk/>
            <pc:sldMasterMk cId="3235216586" sldId="2147483669"/>
            <pc:sldLayoutMk cId="3204700981" sldId="2147483679"/>
          </pc:sldLayoutMkLst>
        </pc:sldLayoutChg>
      </pc:sldMasterChg>
      <pc:sldMasterChg chg="delSldLayout">
        <pc:chgData name="Linhtu75@gmail.com" userId="d5e45f71a37cd62f" providerId="LiveId" clId="{A0B9B50A-D845-45F9-BF19-9BFF9CE25122}" dt="2025-12-22T14:27:29.414" v="23" actId="47"/>
        <pc:sldMasterMkLst>
          <pc:docMk/>
          <pc:sldMasterMk cId="3272448296" sldId="2147483680"/>
        </pc:sldMasterMkLst>
        <pc:sldLayoutChg chg="del">
          <pc:chgData name="Linhtu75@gmail.com" userId="d5e45f71a37cd62f" providerId="LiveId" clId="{A0B9B50A-D845-45F9-BF19-9BFF9CE25122}" dt="2025-12-22T14:27:29.414" v="23" actId="47"/>
          <pc:sldLayoutMkLst>
            <pc:docMk/>
            <pc:sldMasterMk cId="3272448296" sldId="2147483680"/>
            <pc:sldLayoutMk cId="4091268054" sldId="2147483681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14:27:29.231" v="22" actId="47"/>
        <pc:sldMasterMkLst>
          <pc:docMk/>
          <pc:sldMasterMk cId="291421629" sldId="2147483689"/>
        </pc:sldMasterMkLst>
        <pc:sldLayoutChg chg="del">
          <pc:chgData name="Linhtu75@gmail.com" userId="d5e45f71a37cd62f" providerId="LiveId" clId="{A0B9B50A-D845-45F9-BF19-9BFF9CE25122}" dt="2025-12-22T14:27:29.231" v="22" actId="47"/>
          <pc:sldLayoutMkLst>
            <pc:docMk/>
            <pc:sldMasterMk cId="291421629" sldId="2147483689"/>
            <pc:sldLayoutMk cId="406780913" sldId="2147483690"/>
          </pc:sldLayoutMkLst>
        </pc:sldLayoutChg>
        <pc:sldLayoutChg chg="del">
          <pc:chgData name="Linhtu75@gmail.com" userId="d5e45f71a37cd62f" providerId="LiveId" clId="{A0B9B50A-D845-45F9-BF19-9BFF9CE25122}" dt="2025-12-22T14:27:29.231" v="22" actId="47"/>
          <pc:sldLayoutMkLst>
            <pc:docMk/>
            <pc:sldMasterMk cId="291421629" sldId="2147483689"/>
            <pc:sldLayoutMk cId="1914080057" sldId="2147483691"/>
          </pc:sldLayoutMkLst>
        </pc:sldLayoutChg>
        <pc:sldLayoutChg chg="del">
          <pc:chgData name="Linhtu75@gmail.com" userId="d5e45f71a37cd62f" providerId="LiveId" clId="{A0B9B50A-D845-45F9-BF19-9BFF9CE25122}" dt="2025-12-22T14:27:29.231" v="22" actId="47"/>
          <pc:sldLayoutMkLst>
            <pc:docMk/>
            <pc:sldMasterMk cId="291421629" sldId="2147483689"/>
            <pc:sldLayoutMk cId="1224218979" sldId="2147483692"/>
          </pc:sldLayoutMkLst>
        </pc:sldLayoutChg>
        <pc:sldLayoutChg chg="del">
          <pc:chgData name="Linhtu75@gmail.com" userId="d5e45f71a37cd62f" providerId="LiveId" clId="{A0B9B50A-D845-45F9-BF19-9BFF9CE25122}" dt="2025-12-22T14:27:29.231" v="22" actId="47"/>
          <pc:sldLayoutMkLst>
            <pc:docMk/>
            <pc:sldMasterMk cId="291421629" sldId="2147483689"/>
            <pc:sldLayoutMk cId="3387253846" sldId="2147483693"/>
          </pc:sldLayoutMkLst>
        </pc:sldLayoutChg>
      </pc:sldMasterChg>
      <pc:sldMasterChg chg="add del addSldLayout delSldLayout">
        <pc:chgData name="Linhtu75@gmail.com" userId="d5e45f71a37cd62f" providerId="LiveId" clId="{A0B9B50A-D845-45F9-BF19-9BFF9CE25122}" dt="2025-12-22T14:27:44.801" v="40" actId="47"/>
        <pc:sldMasterMkLst>
          <pc:docMk/>
          <pc:sldMasterMk cId="273767535" sldId="2147483719"/>
        </pc:sldMasterMkLst>
        <pc:sldLayoutChg chg="add del">
          <pc:chgData name="Linhtu75@gmail.com" userId="d5e45f71a37cd62f" providerId="LiveId" clId="{A0B9B50A-D845-45F9-BF19-9BFF9CE25122}" dt="2025-12-22T14:27:44.801" v="40" actId="47"/>
          <pc:sldLayoutMkLst>
            <pc:docMk/>
            <pc:sldMasterMk cId="273767535" sldId="2147483719"/>
            <pc:sldLayoutMk cId="1331119356" sldId="2147483720"/>
          </pc:sldLayoutMkLst>
        </pc:sldLayoutChg>
        <pc:sldLayoutChg chg="add del">
          <pc:chgData name="Linhtu75@gmail.com" userId="d5e45f71a37cd62f" providerId="LiveId" clId="{A0B9B50A-D845-45F9-BF19-9BFF9CE25122}" dt="2025-12-22T14:27:44.801" v="40" actId="47"/>
          <pc:sldLayoutMkLst>
            <pc:docMk/>
            <pc:sldMasterMk cId="273767535" sldId="2147483719"/>
            <pc:sldLayoutMk cId="2664327097" sldId="2147483721"/>
          </pc:sldLayoutMkLst>
        </pc:sldLayoutChg>
        <pc:sldLayoutChg chg="add del">
          <pc:chgData name="Linhtu75@gmail.com" userId="d5e45f71a37cd62f" providerId="LiveId" clId="{A0B9B50A-D845-45F9-BF19-9BFF9CE25122}" dt="2025-12-22T14:27:44.801" v="40" actId="47"/>
          <pc:sldLayoutMkLst>
            <pc:docMk/>
            <pc:sldMasterMk cId="273767535" sldId="2147483719"/>
            <pc:sldLayoutMk cId="3954197265" sldId="2147483722"/>
          </pc:sldLayoutMkLst>
        </pc:sldLayoutChg>
        <pc:sldLayoutChg chg="add del">
          <pc:chgData name="Linhtu75@gmail.com" userId="d5e45f71a37cd62f" providerId="LiveId" clId="{A0B9B50A-D845-45F9-BF19-9BFF9CE25122}" dt="2025-12-22T14:27:44.801" v="40" actId="47"/>
          <pc:sldLayoutMkLst>
            <pc:docMk/>
            <pc:sldMasterMk cId="273767535" sldId="2147483719"/>
            <pc:sldLayoutMk cId="1054681929" sldId="2147483723"/>
          </pc:sldLayoutMkLst>
        </pc:sldLayoutChg>
        <pc:sldLayoutChg chg="add del">
          <pc:chgData name="Linhtu75@gmail.com" userId="d5e45f71a37cd62f" providerId="LiveId" clId="{A0B9B50A-D845-45F9-BF19-9BFF9CE25122}" dt="2025-12-22T14:27:44.801" v="40" actId="47"/>
          <pc:sldLayoutMkLst>
            <pc:docMk/>
            <pc:sldMasterMk cId="273767535" sldId="2147483719"/>
            <pc:sldLayoutMk cId="3624220437" sldId="2147483724"/>
          </pc:sldLayoutMkLst>
        </pc:sldLayoutChg>
        <pc:sldLayoutChg chg="add del">
          <pc:chgData name="Linhtu75@gmail.com" userId="d5e45f71a37cd62f" providerId="LiveId" clId="{A0B9B50A-D845-45F9-BF19-9BFF9CE25122}" dt="2025-12-22T14:27:44.801" v="40" actId="47"/>
          <pc:sldLayoutMkLst>
            <pc:docMk/>
            <pc:sldMasterMk cId="273767535" sldId="2147483719"/>
            <pc:sldLayoutMk cId="1590182895" sldId="2147483725"/>
          </pc:sldLayoutMkLst>
        </pc:sldLayoutChg>
        <pc:sldLayoutChg chg="add del">
          <pc:chgData name="Linhtu75@gmail.com" userId="d5e45f71a37cd62f" providerId="LiveId" clId="{A0B9B50A-D845-45F9-BF19-9BFF9CE25122}" dt="2025-12-22T14:27:44.801" v="40" actId="47"/>
          <pc:sldLayoutMkLst>
            <pc:docMk/>
            <pc:sldMasterMk cId="273767535" sldId="2147483719"/>
            <pc:sldLayoutMk cId="773682988" sldId="2147483726"/>
          </pc:sldLayoutMkLst>
        </pc:sldLayoutChg>
        <pc:sldLayoutChg chg="add del">
          <pc:chgData name="Linhtu75@gmail.com" userId="d5e45f71a37cd62f" providerId="LiveId" clId="{A0B9B50A-D845-45F9-BF19-9BFF9CE25122}" dt="2025-12-22T14:27:44.801" v="40" actId="47"/>
          <pc:sldLayoutMkLst>
            <pc:docMk/>
            <pc:sldMasterMk cId="273767535" sldId="2147483719"/>
            <pc:sldLayoutMk cId="3368063120" sldId="2147483727"/>
          </pc:sldLayoutMkLst>
        </pc:sldLayoutChg>
        <pc:sldLayoutChg chg="add del">
          <pc:chgData name="Linhtu75@gmail.com" userId="d5e45f71a37cd62f" providerId="LiveId" clId="{A0B9B50A-D845-45F9-BF19-9BFF9CE25122}" dt="2025-12-22T14:27:44.801" v="40" actId="47"/>
          <pc:sldLayoutMkLst>
            <pc:docMk/>
            <pc:sldMasterMk cId="273767535" sldId="2147483719"/>
            <pc:sldLayoutMk cId="937510943" sldId="2147483728"/>
          </pc:sldLayoutMkLst>
        </pc:sldLayoutChg>
        <pc:sldLayoutChg chg="add del">
          <pc:chgData name="Linhtu75@gmail.com" userId="d5e45f71a37cd62f" providerId="LiveId" clId="{A0B9B50A-D845-45F9-BF19-9BFF9CE25122}" dt="2025-12-22T14:27:44.801" v="40" actId="47"/>
          <pc:sldLayoutMkLst>
            <pc:docMk/>
            <pc:sldMasterMk cId="273767535" sldId="2147483719"/>
            <pc:sldLayoutMk cId="2721051931" sldId="2147483729"/>
          </pc:sldLayoutMkLst>
        </pc:sldLayoutChg>
        <pc:sldLayoutChg chg="add del">
          <pc:chgData name="Linhtu75@gmail.com" userId="d5e45f71a37cd62f" providerId="LiveId" clId="{A0B9B50A-D845-45F9-BF19-9BFF9CE25122}" dt="2025-12-22T14:27:44.801" v="40" actId="47"/>
          <pc:sldLayoutMkLst>
            <pc:docMk/>
            <pc:sldMasterMk cId="273767535" sldId="2147483719"/>
            <pc:sldLayoutMk cId="2406212501" sldId="2147483730"/>
          </pc:sldLayoutMkLst>
        </pc:sldLayoutChg>
        <pc:sldLayoutChg chg="del">
          <pc:chgData name="Linhtu75@gmail.com" userId="d5e45f71a37cd62f" providerId="LiveId" clId="{A0B9B50A-D845-45F9-BF19-9BFF9CE25122}" dt="2025-12-22T14:27:30.334" v="26" actId="47"/>
          <pc:sldLayoutMkLst>
            <pc:docMk/>
            <pc:sldMasterMk cId="273767535" sldId="2147483719"/>
            <pc:sldLayoutMk cId="1264245881" sldId="2147483773"/>
          </pc:sldLayoutMkLst>
        </pc:sldLayoutChg>
        <pc:sldLayoutChg chg="del">
          <pc:chgData name="Linhtu75@gmail.com" userId="d5e45f71a37cd62f" providerId="LiveId" clId="{A0B9B50A-D845-45F9-BF19-9BFF9CE25122}" dt="2025-12-22T14:27:32.314" v="33" actId="47"/>
          <pc:sldLayoutMkLst>
            <pc:docMk/>
            <pc:sldMasterMk cId="273767535" sldId="2147483719"/>
            <pc:sldLayoutMk cId="3037397770" sldId="2147483774"/>
          </pc:sldLayoutMkLst>
        </pc:sldLayoutChg>
        <pc:sldLayoutChg chg="del">
          <pc:chgData name="Linhtu75@gmail.com" userId="d5e45f71a37cd62f" providerId="LiveId" clId="{A0B9B50A-D845-45F9-BF19-9BFF9CE25122}" dt="2025-12-22T14:27:32.497" v="34" actId="47"/>
          <pc:sldLayoutMkLst>
            <pc:docMk/>
            <pc:sldMasterMk cId="273767535" sldId="2147483719"/>
            <pc:sldLayoutMk cId="369975836" sldId="21474837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8621C-322F-4785-BDB9-9119EB301DD8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877EF-C92C-46C4-8C18-C0F4D4446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3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3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49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99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09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7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59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68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221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558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544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4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239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688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756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96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779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12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228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8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13485" y="5243806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1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7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73791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2641600" y="889000"/>
            <a:ext cx="955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8868014" y="39655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18490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22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44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1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44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64819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4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71" r:id="rId7"/>
    <p:sldLayoutId id="2147483772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5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83401" y="1503317"/>
            <a:ext cx="7381060" cy="144562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em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Tiếng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Việt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-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9"/>
            <a:ext cx="12298016" cy="68579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35801" y="767833"/>
            <a:ext cx="7381060" cy="144562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em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Tiếng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Việt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-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2</a:t>
            </a:r>
          </a:p>
          <a:p>
            <a:pPr algn="ctr"/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Sách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kết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nối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tri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thức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cuộc</a:t>
            </a:r>
            <a:r>
              <a:rPr lang="en-US" alt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sống</a:t>
            </a:r>
            <a:endParaRPr lang="en-US" altLang="vi-VN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4897" y="2839216"/>
            <a:ext cx="7487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Bài</a:t>
            </a:r>
            <a:r>
              <a:rPr lang="en-US" sz="4000" dirty="0">
                <a:solidFill>
                  <a:srgbClr val="FF0000"/>
                </a:solidFill>
              </a:rPr>
              <a:t> : </a:t>
            </a:r>
            <a:r>
              <a:rPr lang="en-US" sz="4000" dirty="0" err="1">
                <a:solidFill>
                  <a:srgbClr val="FF0000"/>
                </a:solidFill>
              </a:rPr>
              <a:t>Cái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trống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trường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em</a:t>
            </a:r>
            <a:r>
              <a:rPr lang="en-US" sz="4000" dirty="0">
                <a:solidFill>
                  <a:srgbClr val="FF0000"/>
                </a:solidFill>
              </a:rPr>
              <a:t>( </a:t>
            </a:r>
            <a:r>
              <a:rPr lang="en-US" sz="4000" dirty="0" err="1">
                <a:solidFill>
                  <a:srgbClr val="FF0000"/>
                </a:solidFill>
              </a:rPr>
              <a:t>Tiết</a:t>
            </a:r>
            <a:r>
              <a:rPr lang="en-US" sz="4000" dirty="0">
                <a:solidFill>
                  <a:srgbClr val="FF0000"/>
                </a:solidFill>
              </a:rPr>
              <a:t> 1)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9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2332" y="358172"/>
            <a:ext cx="5613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5413" y="1487926"/>
            <a:ext cx="356329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4710" y="1487926"/>
            <a:ext cx="430729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THANH THẢO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9169"/>
            <a:ext cx="3316637" cy="56688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50443" y="2998143"/>
            <a:ext cx="170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10696" y="1487926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83075" y="1998446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45607" y="5520059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743409" y="1554914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452423" y="203740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85554" y="2581514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980984" y="3014403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823822" y="4023584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00571" y="4544100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61937" y="5038802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235085" y="5628952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458171" y="1559763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995420" y="2090815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905630" y="2605339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536752" y="309603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748468" y="3968101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679616" y="448273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536752" y="5032445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305036" y="5513684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774971" y="4514283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750966" y="4488125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680786" y="453855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mium Vector | Cute little kid girl think with question mark">
            <a:extLst>
              <a:ext uri="{FF2B5EF4-FFF2-40B4-BE49-F238E27FC236}">
                <a16:creationId xmlns:a16="http://schemas.microsoft.com/office/drawing/2014/main" id="{D3E6DF25-1448-4BFC-808A-1B69CEF22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32"/>
          <a:stretch/>
        </p:blipFill>
        <p:spPr bwMode="auto">
          <a:xfrm>
            <a:off x="10205442" y="2559177"/>
            <a:ext cx="1986558" cy="43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307452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nghĩa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từ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6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356920C-9C0F-4C6A-B8A5-6965D982DE12}"/>
              </a:ext>
            </a:extLst>
          </p:cNvPr>
          <p:cNvGrpSpPr/>
          <p:nvPr/>
        </p:nvGrpSpPr>
        <p:grpSpPr>
          <a:xfrm>
            <a:off x="384835" y="0"/>
            <a:ext cx="2109019" cy="2109019"/>
            <a:chOff x="156834" y="1993081"/>
            <a:chExt cx="2109019" cy="210901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F3CBE5-778F-49C4-B1B0-4DC0DFEED94F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1D628A-6AB6-4E84-B896-B0F8F3870D96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44" y="3666454"/>
            <a:ext cx="1909299" cy="2437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3436" y="2004993"/>
            <a:ext cx="4566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ctr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trống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5" y="3577478"/>
            <a:ext cx="2083310" cy="2615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3732" y="2019831"/>
            <a:ext cx="4837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ghĩ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đi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nghĩ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lại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kĩ</a:t>
            </a:r>
            <a:r>
              <a:rPr lang="en-US" altLang="vi-VN" sz="36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càng</a:t>
            </a:r>
            <a:endParaRPr lang="en-US" altLang="vi-VN" sz="3600" dirty="0">
              <a:solidFill>
                <a:srgbClr val="231F2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05" y="268941"/>
            <a:ext cx="3690783" cy="2630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6120" y="3719964"/>
            <a:ext cx="92548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6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6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6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nhân</a:t>
            </a:r>
            <a:endParaRPr lang="en-US" sz="6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6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6A93EF-7B58-4618-9D5C-89319746D388}"/>
              </a:ext>
            </a:extLst>
          </p:cNvPr>
          <p:cNvGrpSpPr/>
          <p:nvPr/>
        </p:nvGrpSpPr>
        <p:grpSpPr>
          <a:xfrm>
            <a:off x="2565975" y="794459"/>
            <a:ext cx="6693612" cy="4739455"/>
            <a:chOff x="4157491" y="343612"/>
            <a:chExt cx="6255105" cy="48073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2112CA4-B781-434A-8F09-A02EA5C06E37}"/>
                </a:ext>
              </a:extLst>
            </p:cNvPr>
            <p:cNvGrpSpPr/>
            <p:nvPr/>
          </p:nvGrpSpPr>
          <p:grpSpPr>
            <a:xfrm>
              <a:off x="4157491" y="343612"/>
              <a:ext cx="6255105" cy="4807386"/>
              <a:chOff x="4125652" y="322201"/>
              <a:chExt cx="6255105" cy="480738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721201E-E98C-4695-B561-E6A95A673A1A}"/>
                  </a:ext>
                </a:extLst>
              </p:cNvPr>
              <p:cNvGrpSpPr/>
              <p:nvPr/>
            </p:nvGrpSpPr>
            <p:grpSpPr>
              <a:xfrm>
                <a:off x="4125652" y="322201"/>
                <a:ext cx="6255105" cy="3768294"/>
                <a:chOff x="7603399" y="2342215"/>
                <a:chExt cx="3898046" cy="2685211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894A5F5C-ACA8-43F4-AD8E-D79A461662DF}"/>
                    </a:ext>
                  </a:extLst>
                </p:cNvPr>
                <p:cNvGrpSpPr/>
                <p:nvPr/>
              </p:nvGrpSpPr>
              <p:grpSpPr>
                <a:xfrm>
                  <a:off x="7603399" y="2342215"/>
                  <a:ext cx="3898046" cy="1997678"/>
                  <a:chOff x="8047282" y="-90386"/>
                  <a:chExt cx="3898046" cy="1997678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ECE96F8D-EDCC-42AF-8F66-A0F03876F824}"/>
                      </a:ext>
                    </a:extLst>
                  </p:cNvPr>
                  <p:cNvGrpSpPr/>
                  <p:nvPr/>
                </p:nvGrpSpPr>
                <p:grpSpPr>
                  <a:xfrm>
                    <a:off x="8047282" y="615259"/>
                    <a:ext cx="2671868" cy="1292033"/>
                    <a:chOff x="8047282" y="615259"/>
                    <a:chExt cx="2671868" cy="1292033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5DFC89A8-4330-4E1C-BCDB-B4111FE911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311" y="1374500"/>
                      <a:ext cx="2127217" cy="532792"/>
                      <a:chOff x="7556741" y="369679"/>
                      <a:chExt cx="1713766" cy="410161"/>
                    </a:xfrm>
                  </p:grpSpPr>
                  <p:sp>
                    <p:nvSpPr>
                      <p:cNvPr id="29" name="Rectangle: Rounded Corners 35">
                        <a:extLst>
                          <a:ext uri="{FF2B5EF4-FFF2-40B4-BE49-F238E27FC236}">
                            <a16:creationId xmlns:a16="http://schemas.microsoft.com/office/drawing/2014/main" id="{FC7A3755-185D-43DA-8D4E-FAFC67ECF8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33090" y="371077"/>
                        <a:ext cx="1537417" cy="398416"/>
                      </a:xfrm>
                      <a:prstGeom prst="round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vi-VN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Đọc to, rõ</a:t>
                        </a:r>
                        <a:endPara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0" name="Oval 29">
                        <a:extLst>
                          <a:ext uri="{FF2B5EF4-FFF2-40B4-BE49-F238E27FC236}">
                            <a16:creationId xmlns:a16="http://schemas.microsoft.com/office/drawing/2014/main" id="{1AA355F4-6D80-42F4-855D-36A2234DE7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56741" y="369679"/>
                        <a:ext cx="352697" cy="410161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vi-VN" dirty="0">
                            <a:solidFill>
                              <a:schemeClr val="tx1"/>
                            </a:solidFill>
                          </a:rPr>
                          <a:t>2</a:t>
                        </a:r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204412F5-D71A-4873-9836-C1B1DD4E6C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47282" y="615259"/>
                      <a:ext cx="2645629" cy="532791"/>
                      <a:chOff x="8047282" y="615259"/>
                      <a:chExt cx="2645629" cy="532791"/>
                    </a:xfrm>
                  </p:grpSpPr>
                  <p:grpSp>
                    <p:nvGrpSpPr>
                      <p:cNvPr id="23" name="Group 22">
                        <a:extLst>
                          <a:ext uri="{FF2B5EF4-FFF2-40B4-BE49-F238E27FC236}">
                            <a16:creationId xmlns:a16="http://schemas.microsoft.com/office/drawing/2014/main" id="{3A502059-68EA-4A07-A79C-F62B0889150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47282" y="615259"/>
                        <a:ext cx="2135285" cy="532791"/>
                        <a:chOff x="7543830" y="291306"/>
                        <a:chExt cx="1720267" cy="410161"/>
                      </a:xfrm>
                    </p:grpSpPr>
                    <p:sp>
                      <p:nvSpPr>
                        <p:cNvPr id="27" name="Rectangle: Rounded Corners 33">
                          <a:extLst>
                            <a:ext uri="{FF2B5EF4-FFF2-40B4-BE49-F238E27FC236}">
                              <a16:creationId xmlns:a16="http://schemas.microsoft.com/office/drawing/2014/main" id="{F0A23529-9108-4F61-BB7E-161512D79F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26679" y="303051"/>
                          <a:ext cx="1537418" cy="398416"/>
                        </a:xfrm>
                        <a:prstGeom prst="roundRect">
                          <a:avLst/>
                        </a:prstGeom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vi-VN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Đọc đúng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8" name="Oval 27">
                          <a:extLst>
                            <a:ext uri="{FF2B5EF4-FFF2-40B4-BE49-F238E27FC236}">
                              <a16:creationId xmlns:a16="http://schemas.microsoft.com/office/drawing/2014/main" id="{05FD6F84-435A-42D5-8953-0AD716BCBF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43830" y="291306"/>
                          <a:ext cx="352697" cy="410161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vi-VN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pic>
                    <p:nvPicPr>
                      <p:cNvPr id="24" name="Picture 23">
                        <a:extLst>
                          <a:ext uri="{FF2B5EF4-FFF2-40B4-BE49-F238E27FC236}">
                            <a16:creationId xmlns:a16="http://schemas.microsoft.com/office/drawing/2014/main" id="{8B6D9021-892A-4673-A7C0-87B200D7462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backgroundRemoval t="10000" b="90000" l="10000" r="90000"/>
                                </a14:imgEffect>
                              </a14:imgLayer>
                            </a14:imgProps>
                          </a:ext>
                        </a:extLst>
                      </a:blip>
                      <a:srcRect l="13393" t="11959" r="12989" b="11919"/>
                      <a:stretch/>
                    </p:blipFill>
                    <p:spPr>
                      <a:xfrm>
                        <a:off x="10190529" y="681951"/>
                        <a:ext cx="502382" cy="39940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20" name="Picture 19">
                      <a:extLst>
                        <a:ext uri="{FF2B5EF4-FFF2-40B4-BE49-F238E27FC236}">
                          <a16:creationId xmlns:a16="http://schemas.microsoft.com/office/drawing/2014/main" id="{4BB898EE-FE5F-473B-BCDD-24379B6D21A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ackgroundRemoval t="10000" b="90000" l="10000" r="90000"/>
                              </a14:imgEffect>
                            </a14:imgLayer>
                          </a14:imgProps>
                        </a:ext>
                      </a:extLst>
                    </a:blip>
                    <a:srcRect l="13393" t="11959" r="12989" b="11919"/>
                    <a:stretch/>
                  </p:blipFill>
                  <p:spPr>
                    <a:xfrm>
                      <a:off x="10216768" y="1331970"/>
                      <a:ext cx="502382" cy="399405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F83DF67-8CA3-421E-9C78-C22A2E6730AC}"/>
                      </a:ext>
                    </a:extLst>
                  </p:cNvPr>
                  <p:cNvSpPr txBox="1"/>
                  <p:nvPr/>
                </p:nvSpPr>
                <p:spPr>
                  <a:xfrm>
                    <a:off x="8732654" y="-90386"/>
                    <a:ext cx="3212674" cy="4623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b="1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Tiêu chí đánh giá </a:t>
                    </a:r>
                    <a:endParaRPr lang="en-US" sz="2800" b="1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1" name="Rectangle: Rounded Corners 17">
                  <a:extLst>
                    <a:ext uri="{FF2B5EF4-FFF2-40B4-BE49-F238E27FC236}">
                      <a16:creationId xmlns:a16="http://schemas.microsoft.com/office/drawing/2014/main" id="{F5241B90-8067-447F-8D43-4B72657516D2}"/>
                    </a:ext>
                  </a:extLst>
                </p:cNvPr>
                <p:cNvSpPr/>
                <p:nvPr/>
              </p:nvSpPr>
              <p:spPr>
                <a:xfrm>
                  <a:off x="7830361" y="4509891"/>
                  <a:ext cx="1916286" cy="517535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Ngắt, nghỉ đúng chỗ </a:t>
                  </a:r>
                  <a:endPara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8D5B6033-F035-4EC9-A72F-48751AB19E2D}"/>
                    </a:ext>
                  </a:extLst>
                </p:cNvPr>
                <p:cNvSpPr/>
                <p:nvPr/>
              </p:nvSpPr>
              <p:spPr>
                <a:xfrm>
                  <a:off x="7611469" y="4494634"/>
                  <a:ext cx="437786" cy="53279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b="1" dirty="0">
                      <a:solidFill>
                        <a:schemeClr val="tx1"/>
                      </a:solidFill>
                    </a:rPr>
                    <a:t>3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B9C8F105-831A-4ECC-BD90-375A437020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9772885" y="4553909"/>
                  <a:ext cx="502382" cy="399405"/>
                </a:xfrm>
                <a:prstGeom prst="rect">
                  <a:avLst/>
                </a:prstGeom>
              </p:spPr>
            </p:pic>
          </p:grpSp>
          <p:sp>
            <p:nvSpPr>
              <p:cNvPr id="6" name="Rectangle: Rounded Corners 12">
                <a:extLst>
                  <a:ext uri="{FF2B5EF4-FFF2-40B4-BE49-F238E27FC236}">
                    <a16:creationId xmlns:a16="http://schemas.microsoft.com/office/drawing/2014/main" id="{58578A9B-13FF-4A4C-BC12-DFFB7EA51FB3}"/>
                  </a:ext>
                </a:extLst>
              </p:cNvPr>
              <p:cNvSpPr/>
              <p:nvPr/>
            </p:nvSpPr>
            <p:spPr>
              <a:xfrm>
                <a:off x="4489850" y="4403304"/>
                <a:ext cx="3075020" cy="72628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 và nhấn giọng</a:t>
                </a:r>
              </a:p>
              <a:p>
                <a:pPr algn="ctr"/>
                <a:r>
                  <a:rPr lang="vi-V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phù hợp từng nhân vật</a:t>
                </a:r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C8E8B66-0812-403D-9AD7-2DA3217C52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13393" t="11959" r="12989" b="11919"/>
              <a:stretch/>
            </p:blipFill>
            <p:spPr>
              <a:xfrm>
                <a:off x="7663904" y="4403305"/>
                <a:ext cx="806161" cy="648844"/>
              </a:xfrm>
              <a:prstGeom prst="rect">
                <a:avLst/>
              </a:prstGeom>
            </p:spPr>
          </p:pic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B484891-51C2-4611-8283-7DEFE9D5F447}"/>
                </a:ext>
              </a:extLst>
            </p:cNvPr>
            <p:cNvSpPr/>
            <p:nvPr/>
          </p:nvSpPr>
          <p:spPr>
            <a:xfrm>
              <a:off x="4157491" y="4403304"/>
              <a:ext cx="702505" cy="74769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chemeClr val="tx1"/>
                  </a:solidFill>
                </a:rPr>
                <a:t>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06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27075" y="1252855"/>
            <a:ext cx="4785360" cy="43516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Font typeface="Arial"/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Font typeface="Arial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10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lặng im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 trên giá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Chắc thấy chúng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Nó mừng vui quá!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Kìa trống đang gọi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Tùng! Tùng! Tùng! Tùng...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Vào năm học mới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4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9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8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1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2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13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4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4" grpId="0" bldLvl="0" animBg="1"/>
      <p:bldP spid="4" grpId="1" bldLvl="0" animBg="1"/>
      <p:bldP spid="5" grpId="0" bldLvl="0" animBg="1"/>
      <p:bldP spid="5" grpId="1" bldLvl="0" animBg="1"/>
      <p:bldP spid="11" grpId="0" bldLvl="0" animBg="1"/>
      <p:bldP spid="11" grpId="1" bldLvl="0" animBg="1"/>
      <p:bldP spid="13" grpId="0" bldLvl="0" animBg="1"/>
      <p:bldP spid="13" grpId="1" bldLvl="0" animBg="1"/>
      <p:bldP spid="14" grpId="0" bldLvl="0" animBg="1"/>
      <p:bldP spid="14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701675"/>
            <a:ext cx="9152255" cy="424751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11575" y="5304790"/>
            <a:ext cx="5253990" cy="1196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Báo đã đến giờ vào lớp, báo giờ ra chơi......</a:t>
            </a:r>
          </a:p>
        </p:txBody>
      </p:sp>
    </p:spTree>
    <p:extLst>
      <p:ext uri="{BB962C8B-B14F-4D97-AF65-F5344CB8AC3E}">
        <p14:creationId xmlns:p14="http://schemas.microsoft.com/office/powerpoint/2010/main" val="12163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907893" y="1991446"/>
            <a:ext cx="7744962" cy="2018182"/>
            <a:chOff x="2829935" y="3550985"/>
            <a:chExt cx="7251842" cy="2018182"/>
          </a:xfrm>
        </p:grpSpPr>
        <p:sp>
          <p:nvSpPr>
            <p:cNvPr id="3" name="Rounded Rectangle 2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82182" y="2575636"/>
            <a:ext cx="7840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917867" y="240508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6870" y="2892801"/>
            <a:ext cx="1815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7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3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136738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27075" y="1252855"/>
            <a:ext cx="4785360" cy="43516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Font typeface="Arial" pitchFamily="34" charset="0"/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lặng im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 trên giá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Chắc thấy chúng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Nó mừng vui quá!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Kìa trống đang gọi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Tùng! Tùng! Tùng! Tùng...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Vào năm học mới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3218956" y="5871845"/>
            <a:ext cx="5203190" cy="768350"/>
            <a:chOff x="708943" y="6033135"/>
            <a:chExt cx="5825836" cy="768350"/>
          </a:xfrm>
        </p:grpSpPr>
        <p:sp>
          <p:nvSpPr>
            <p:cNvPr id="7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mẫu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8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2700997" y="2851273"/>
            <a:ext cx="6238040" cy="1938992"/>
            <a:chOff x="708943" y="6018639"/>
            <a:chExt cx="5825836" cy="19389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908812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nối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tiếp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đoạn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4098603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027330" y="1252855"/>
            <a:ext cx="4785360" cy="43516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Font typeface="Arial" pitchFamily="34" charset="0"/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Font typeface="Arial" pitchFamily="34" charset="0"/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/>
          <p:cNvSpPr/>
          <p:nvPr/>
        </p:nvSpPr>
        <p:spPr>
          <a:xfrm>
            <a:off x="6235774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5" y="68580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2976562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59" y="566838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2948949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243893" y="6180455"/>
            <a:ext cx="5203190" cy="768350"/>
            <a:chOff x="708943" y="6033135"/>
            <a:chExt cx="5825836" cy="768350"/>
          </a:xfrm>
        </p:grpSpPr>
        <p:sp>
          <p:nvSpPr>
            <p:cNvPr id="11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đoạn nối tiếp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237444" y="1856094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198772" y="4274026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510042" y="1956177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5512320" y="4292222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301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42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45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7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8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9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0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1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ngẫm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altLang="zh-CN" sz="36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0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1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62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3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4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5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6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8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69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1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2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3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4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75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6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7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9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0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81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  <p:bldP spid="60" grpId="0" animBg="1"/>
      <p:bldP spid="6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463</Words>
  <Application>Microsoft Office PowerPoint</Application>
  <PresentationFormat>Widescreen</PresentationFormat>
  <Paragraphs>119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Arial</vt:lpstr>
      <vt:lpstr>Arial Black</vt:lpstr>
      <vt:lpstr>Arial Rounded MT Bold</vt:lpstr>
      <vt:lpstr>Arial-Rounded</vt:lpstr>
      <vt:lpstr>Calibri</vt:lpstr>
      <vt:lpstr>Times New Roman</vt:lpstr>
      <vt:lpstr>https://www.freeppt7.com</vt:lpstr>
      <vt:lpstr>3_Office 主题</vt:lpstr>
      <vt:lpstr>2_Office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Linhtu75@gmail.com</cp:lastModifiedBy>
  <cp:revision>35</cp:revision>
  <dcterms:created xsi:type="dcterms:W3CDTF">2021-07-24T08:20:40Z</dcterms:created>
  <dcterms:modified xsi:type="dcterms:W3CDTF">2025-12-22T14:27:50Z</dcterms:modified>
</cp:coreProperties>
</file>