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0" r:id="rId3"/>
    <p:sldMasterId id="2147483689" r:id="rId4"/>
    <p:sldMasterId id="2147483705" r:id="rId5"/>
    <p:sldMasterId id="2147483710" r:id="rId6"/>
    <p:sldMasterId id="2147483719" r:id="rId7"/>
  </p:sldMasterIdLst>
  <p:notesMasterIdLst>
    <p:notesMasterId r:id="rId19"/>
  </p:notesMasterIdLst>
  <p:sldIdLst>
    <p:sldId id="2007577114" r:id="rId8"/>
    <p:sldId id="2007577108" r:id="rId9"/>
    <p:sldId id="2007577112" r:id="rId10"/>
    <p:sldId id="2007577131" r:id="rId11"/>
    <p:sldId id="2007577140" r:id="rId12"/>
    <p:sldId id="2007577141" r:id="rId13"/>
    <p:sldId id="2007577113" r:id="rId14"/>
    <p:sldId id="2007577102" r:id="rId15"/>
    <p:sldId id="342" r:id="rId16"/>
    <p:sldId id="2007577129" r:id="rId17"/>
    <p:sldId id="20075771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24"/>
    <a:srgbClr val="5F3B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">
      <pc:chgData name="Linhtu75@gmail.com" userId="d5e45f71a37cd62f" providerId="LiveId" clId="{A0B9B50A-D845-45F9-BF19-9BFF9CE25122}" dt="2025-12-22T14:28:26.947" v="41" actId="47"/>
      <pc:docMkLst>
        <pc:docMk/>
      </pc:docMkLst>
      <pc:sldChg chg="del">
        <pc:chgData name="Linhtu75@gmail.com" userId="d5e45f71a37cd62f" providerId="LiveId" clId="{A0B9B50A-D845-45F9-BF19-9BFF9CE25122}" dt="2025-12-22T14:28:23.156" v="39" actId="47"/>
        <pc:sldMkLst>
          <pc:docMk/>
          <pc:sldMk cId="1577879434" sldId="344"/>
        </pc:sldMkLst>
      </pc:sldChg>
      <pc:sldChg chg="del">
        <pc:chgData name="Linhtu75@gmail.com" userId="d5e45f71a37cd62f" providerId="LiveId" clId="{A0B9B50A-D845-45F9-BF19-9BFF9CE25122}" dt="2025-12-22T14:28:12.286" v="23" actId="47"/>
        <pc:sldMkLst>
          <pc:docMk/>
          <pc:sldMk cId="0" sldId="2007577096"/>
        </pc:sldMkLst>
      </pc:sldChg>
      <pc:sldChg chg="del">
        <pc:chgData name="Linhtu75@gmail.com" userId="d5e45f71a37cd62f" providerId="LiveId" clId="{A0B9B50A-D845-45F9-BF19-9BFF9CE25122}" dt="2025-12-22T14:28:10.269" v="15" actId="47"/>
        <pc:sldMkLst>
          <pc:docMk/>
          <pc:sldMk cId="2017028048" sldId="2007577103"/>
        </pc:sldMkLst>
      </pc:sldChg>
      <pc:sldChg chg="del">
        <pc:chgData name="Linhtu75@gmail.com" userId="d5e45f71a37cd62f" providerId="LiveId" clId="{A0B9B50A-D845-45F9-BF19-9BFF9CE25122}" dt="2025-12-22T14:28:15.610" v="30" actId="47"/>
        <pc:sldMkLst>
          <pc:docMk/>
          <pc:sldMk cId="1695043211" sldId="2007577104"/>
        </pc:sldMkLst>
      </pc:sldChg>
      <pc:sldChg chg="del">
        <pc:chgData name="Linhtu75@gmail.com" userId="d5e45f71a37cd62f" providerId="LiveId" clId="{A0B9B50A-D845-45F9-BF19-9BFF9CE25122}" dt="2025-12-22T14:28:14.168" v="27" actId="47"/>
        <pc:sldMkLst>
          <pc:docMk/>
          <pc:sldMk cId="4241864969" sldId="2007577105"/>
        </pc:sldMkLst>
      </pc:sldChg>
      <pc:sldChg chg="del">
        <pc:chgData name="Linhtu75@gmail.com" userId="d5e45f71a37cd62f" providerId="LiveId" clId="{A0B9B50A-D845-45F9-BF19-9BFF9CE25122}" dt="2025-12-22T14:28:14.915" v="29" actId="47"/>
        <pc:sldMkLst>
          <pc:docMk/>
          <pc:sldMk cId="1161591702" sldId="2007577106"/>
        </pc:sldMkLst>
      </pc:sldChg>
      <pc:sldChg chg="del">
        <pc:chgData name="Linhtu75@gmail.com" userId="d5e45f71a37cd62f" providerId="LiveId" clId="{A0B9B50A-D845-45F9-BF19-9BFF9CE25122}" dt="2025-12-22T14:28:14.478" v="28" actId="47"/>
        <pc:sldMkLst>
          <pc:docMk/>
          <pc:sldMk cId="3067061405" sldId="2007577107"/>
        </pc:sldMkLst>
      </pc:sldChg>
      <pc:sldChg chg="modSp mod">
        <pc:chgData name="Linhtu75@gmail.com" userId="d5e45f71a37cd62f" providerId="LiveId" clId="{A0B9B50A-D845-45F9-BF19-9BFF9CE25122}" dt="2025-12-22T14:28:06.568" v="14" actId="20577"/>
        <pc:sldMkLst>
          <pc:docMk/>
          <pc:sldMk cId="3205926488" sldId="2007577114"/>
        </pc:sldMkLst>
        <pc:spChg chg="mod">
          <ac:chgData name="Linhtu75@gmail.com" userId="d5e45f71a37cd62f" providerId="LiveId" clId="{A0B9B50A-D845-45F9-BF19-9BFF9CE25122}" dt="2025-12-22T14:28:06.568" v="14" actId="20577"/>
          <ac:spMkLst>
            <pc:docMk/>
            <pc:sldMk cId="3205926488" sldId="2007577114"/>
            <ac:spMk id="8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14:28:23.805" v="40" actId="47"/>
        <pc:sldMkLst>
          <pc:docMk/>
          <pc:sldMk cId="1920306182" sldId="2007577115"/>
        </pc:sldMkLst>
      </pc:sldChg>
      <pc:sldChg chg="del">
        <pc:chgData name="Linhtu75@gmail.com" userId="d5e45f71a37cd62f" providerId="LiveId" clId="{A0B9B50A-D845-45F9-BF19-9BFF9CE25122}" dt="2025-12-22T14:28:10.469" v="16" actId="47"/>
        <pc:sldMkLst>
          <pc:docMk/>
          <pc:sldMk cId="281313721" sldId="2007577117"/>
        </pc:sldMkLst>
      </pc:sldChg>
      <pc:sldChg chg="del">
        <pc:chgData name="Linhtu75@gmail.com" userId="d5e45f71a37cd62f" providerId="LiveId" clId="{A0B9B50A-D845-45F9-BF19-9BFF9CE25122}" dt="2025-12-22T14:28:10.777" v="18" actId="47"/>
        <pc:sldMkLst>
          <pc:docMk/>
          <pc:sldMk cId="2674273371" sldId="2007577118"/>
        </pc:sldMkLst>
      </pc:sldChg>
      <pc:sldChg chg="del">
        <pc:chgData name="Linhtu75@gmail.com" userId="d5e45f71a37cd62f" providerId="LiveId" clId="{A0B9B50A-D845-45F9-BF19-9BFF9CE25122}" dt="2025-12-22T14:28:10.966" v="19" actId="47"/>
        <pc:sldMkLst>
          <pc:docMk/>
          <pc:sldMk cId="1367389987" sldId="2007577119"/>
        </pc:sldMkLst>
      </pc:sldChg>
      <pc:sldChg chg="del">
        <pc:chgData name="Linhtu75@gmail.com" userId="d5e45f71a37cd62f" providerId="LiveId" clId="{A0B9B50A-D845-45F9-BF19-9BFF9CE25122}" dt="2025-12-22T14:28:11.552" v="21" actId="47"/>
        <pc:sldMkLst>
          <pc:docMk/>
          <pc:sldMk cId="405428066" sldId="2007577122"/>
        </pc:sldMkLst>
      </pc:sldChg>
      <pc:sldChg chg="del">
        <pc:chgData name="Linhtu75@gmail.com" userId="d5e45f71a37cd62f" providerId="LiveId" clId="{A0B9B50A-D845-45F9-BF19-9BFF9CE25122}" dt="2025-12-22T14:28:10.596" v="17" actId="47"/>
        <pc:sldMkLst>
          <pc:docMk/>
          <pc:sldMk cId="1216380171" sldId="2007577134"/>
        </pc:sldMkLst>
      </pc:sldChg>
      <pc:sldChg chg="del">
        <pc:chgData name="Linhtu75@gmail.com" userId="d5e45f71a37cd62f" providerId="LiveId" clId="{A0B9B50A-D845-45F9-BF19-9BFF9CE25122}" dt="2025-12-22T14:28:11.386" v="20" actId="47"/>
        <pc:sldMkLst>
          <pc:docMk/>
          <pc:sldMk cId="2436811366" sldId="2007577135"/>
        </pc:sldMkLst>
      </pc:sldChg>
      <pc:sldChg chg="del">
        <pc:chgData name="Linhtu75@gmail.com" userId="d5e45f71a37cd62f" providerId="LiveId" clId="{A0B9B50A-D845-45F9-BF19-9BFF9CE25122}" dt="2025-12-22T14:28:11.709" v="22" actId="47"/>
        <pc:sldMkLst>
          <pc:docMk/>
          <pc:sldMk cId="3730116306" sldId="2007577136"/>
        </pc:sldMkLst>
      </pc:sldChg>
      <pc:sldChg chg="del">
        <pc:chgData name="Linhtu75@gmail.com" userId="d5e45f71a37cd62f" providerId="LiveId" clId="{A0B9B50A-D845-45F9-BF19-9BFF9CE25122}" dt="2025-12-22T14:28:12.371" v="24" actId="47"/>
        <pc:sldMkLst>
          <pc:docMk/>
          <pc:sldMk cId="1166792206" sldId="2007577137"/>
        </pc:sldMkLst>
      </pc:sldChg>
      <pc:sldChg chg="del">
        <pc:chgData name="Linhtu75@gmail.com" userId="d5e45f71a37cd62f" providerId="LiveId" clId="{A0B9B50A-D845-45F9-BF19-9BFF9CE25122}" dt="2025-12-22T14:28:12.568" v="25" actId="47"/>
        <pc:sldMkLst>
          <pc:docMk/>
          <pc:sldMk cId="900612650" sldId="2007577138"/>
        </pc:sldMkLst>
      </pc:sldChg>
      <pc:sldChg chg="del">
        <pc:chgData name="Linhtu75@gmail.com" userId="d5e45f71a37cd62f" providerId="LiveId" clId="{A0B9B50A-D845-45F9-BF19-9BFF9CE25122}" dt="2025-12-22T14:28:13.733" v="26" actId="47"/>
        <pc:sldMkLst>
          <pc:docMk/>
          <pc:sldMk cId="6470392" sldId="2007577139"/>
        </pc:sldMkLst>
      </pc:sldChg>
      <pc:sldChg chg="del">
        <pc:chgData name="Linhtu75@gmail.com" userId="d5e45f71a37cd62f" providerId="LiveId" clId="{A0B9B50A-D845-45F9-BF19-9BFF9CE25122}" dt="2025-12-22T14:28:26.947" v="41" actId="47"/>
        <pc:sldMkLst>
          <pc:docMk/>
          <pc:sldMk cId="507686795" sldId="2007577142"/>
        </pc:sldMkLst>
      </pc:sldChg>
      <pc:sldChg chg="del">
        <pc:chgData name="Linhtu75@gmail.com" userId="d5e45f71a37cd62f" providerId="LiveId" clId="{A0B9B50A-D845-45F9-BF19-9BFF9CE25122}" dt="2025-12-22T14:28:21.218" v="34" actId="47"/>
        <pc:sldMkLst>
          <pc:docMk/>
          <pc:sldMk cId="515575082" sldId="2007577143"/>
        </pc:sldMkLst>
      </pc:sldChg>
      <pc:sldChg chg="del">
        <pc:chgData name="Linhtu75@gmail.com" userId="d5e45f71a37cd62f" providerId="LiveId" clId="{A0B9B50A-D845-45F9-BF19-9BFF9CE25122}" dt="2025-12-22T14:28:21.379" v="35" actId="47"/>
        <pc:sldMkLst>
          <pc:docMk/>
          <pc:sldMk cId="422702486" sldId="2007577144"/>
        </pc:sldMkLst>
      </pc:sldChg>
      <pc:sldChg chg="del">
        <pc:chgData name="Linhtu75@gmail.com" userId="d5e45f71a37cd62f" providerId="LiveId" clId="{A0B9B50A-D845-45F9-BF19-9BFF9CE25122}" dt="2025-12-22T14:28:22.416" v="37" actId="47"/>
        <pc:sldMkLst>
          <pc:docMk/>
          <pc:sldMk cId="2643622701" sldId="2007577145"/>
        </pc:sldMkLst>
      </pc:sldChg>
      <pc:sldChg chg="del">
        <pc:chgData name="Linhtu75@gmail.com" userId="d5e45f71a37cd62f" providerId="LiveId" clId="{A0B9B50A-D845-45F9-BF19-9BFF9CE25122}" dt="2025-12-22T14:28:22.945" v="38" actId="47"/>
        <pc:sldMkLst>
          <pc:docMk/>
          <pc:sldMk cId="1079632871" sldId="2007577146"/>
        </pc:sldMkLst>
      </pc:sldChg>
      <pc:sldChg chg="del">
        <pc:chgData name="Linhtu75@gmail.com" userId="d5e45f71a37cd62f" providerId="LiveId" clId="{A0B9B50A-D845-45F9-BF19-9BFF9CE25122}" dt="2025-12-22T14:28:20.724" v="31" actId="47"/>
        <pc:sldMkLst>
          <pc:docMk/>
          <pc:sldMk cId="3851456064" sldId="2007577147"/>
        </pc:sldMkLst>
      </pc:sldChg>
      <pc:sldChg chg="del">
        <pc:chgData name="Linhtu75@gmail.com" userId="d5e45f71a37cd62f" providerId="LiveId" clId="{A0B9B50A-D845-45F9-BF19-9BFF9CE25122}" dt="2025-12-22T14:28:20.940" v="32" actId="47"/>
        <pc:sldMkLst>
          <pc:docMk/>
          <pc:sldMk cId="410732978" sldId="2007577148"/>
        </pc:sldMkLst>
      </pc:sldChg>
      <pc:sldChg chg="del">
        <pc:chgData name="Linhtu75@gmail.com" userId="d5e45f71a37cd62f" providerId="LiveId" clId="{A0B9B50A-D845-45F9-BF19-9BFF9CE25122}" dt="2025-12-22T14:28:21.071" v="33" actId="47"/>
        <pc:sldMkLst>
          <pc:docMk/>
          <pc:sldMk cId="1163394176" sldId="2007577149"/>
        </pc:sldMkLst>
      </pc:sldChg>
      <pc:sldChg chg="del">
        <pc:chgData name="Linhtu75@gmail.com" userId="d5e45f71a37cd62f" providerId="LiveId" clId="{A0B9B50A-D845-45F9-BF19-9BFF9CE25122}" dt="2025-12-22T14:28:22.221" v="36" actId="47"/>
        <pc:sldMkLst>
          <pc:docMk/>
          <pc:sldMk cId="2238796222" sldId="2007577150"/>
        </pc:sldMkLst>
      </pc:sldChg>
      <pc:sldMasterChg chg="delSldLayout">
        <pc:chgData name="Linhtu75@gmail.com" userId="d5e45f71a37cd62f" providerId="LiveId" clId="{A0B9B50A-D845-45F9-BF19-9BFF9CE25122}" dt="2025-12-22T14:28:13.733" v="26" actId="47"/>
        <pc:sldMasterMkLst>
          <pc:docMk/>
          <pc:sldMasterMk cId="285641199" sldId="2147483710"/>
        </pc:sldMasterMkLst>
        <pc:sldLayoutChg chg="del">
          <pc:chgData name="Linhtu75@gmail.com" userId="d5e45f71a37cd62f" providerId="LiveId" clId="{A0B9B50A-D845-45F9-BF19-9BFF9CE25122}" dt="2025-12-22T14:28:12.286" v="23" actId="47"/>
          <pc:sldLayoutMkLst>
            <pc:docMk/>
            <pc:sldMasterMk cId="285641199" sldId="2147483710"/>
            <pc:sldLayoutMk cId="300112564" sldId="2147483718"/>
          </pc:sldLayoutMkLst>
        </pc:sldLayoutChg>
        <pc:sldLayoutChg chg="del">
          <pc:chgData name="Linhtu75@gmail.com" userId="d5e45f71a37cd62f" providerId="LiveId" clId="{A0B9B50A-D845-45F9-BF19-9BFF9CE25122}" dt="2025-12-22T14:28:13.733" v="26" actId="47"/>
          <pc:sldLayoutMkLst>
            <pc:docMk/>
            <pc:sldMasterMk cId="285641199" sldId="2147483710"/>
            <pc:sldLayoutMk cId="0" sldId="2147483772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8:26.947" v="41" actId="47"/>
        <pc:sldMasterMkLst>
          <pc:docMk/>
          <pc:sldMasterMk cId="273767535" sldId="2147483719"/>
        </pc:sldMasterMkLst>
        <pc:sldLayoutChg chg="del">
          <pc:chgData name="Linhtu75@gmail.com" userId="d5e45f71a37cd62f" providerId="LiveId" clId="{A0B9B50A-D845-45F9-BF19-9BFF9CE25122}" dt="2025-12-22T14:28:26.947" v="41" actId="47"/>
          <pc:sldLayoutMkLst>
            <pc:docMk/>
            <pc:sldMasterMk cId="273767535" sldId="2147483719"/>
            <pc:sldLayoutMk cId="1264245881" sldId="2147483773"/>
          </pc:sldLayoutMkLst>
        </pc:sldLayoutChg>
        <pc:sldLayoutChg chg="del">
          <pc:chgData name="Linhtu75@gmail.com" userId="d5e45f71a37cd62f" providerId="LiveId" clId="{A0B9B50A-D845-45F9-BF19-9BFF9CE25122}" dt="2025-12-22T14:28:22.416" v="37" actId="47"/>
          <pc:sldLayoutMkLst>
            <pc:docMk/>
            <pc:sldMasterMk cId="273767535" sldId="2147483719"/>
            <pc:sldLayoutMk cId="3037397770" sldId="2147483774"/>
          </pc:sldLayoutMkLst>
        </pc:sldLayoutChg>
        <pc:sldLayoutChg chg="del">
          <pc:chgData name="Linhtu75@gmail.com" userId="d5e45f71a37cd62f" providerId="LiveId" clId="{A0B9B50A-D845-45F9-BF19-9BFF9CE25122}" dt="2025-12-22T14:28:22.945" v="38" actId="47"/>
          <pc:sldLayoutMkLst>
            <pc:docMk/>
            <pc:sldMasterMk cId="273767535" sldId="2147483719"/>
            <pc:sldLayoutMk cId="369975836" sldId="21474837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21C-322F-4785-BDB9-9119EB301DD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77EF-C92C-46C4-8C18-C0F4D444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4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426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93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289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28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258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73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71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0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9126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9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9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0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9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8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18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221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58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544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3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39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88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5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9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19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27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97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81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20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82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82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63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10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5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18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9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6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52631-3383-448F-A5E5-0FF567840B70}"/>
              </a:ext>
            </a:extLst>
          </p:cNvPr>
          <p:cNvSpPr txBox="1"/>
          <p:nvPr userDrawn="1"/>
        </p:nvSpPr>
        <p:spPr>
          <a:xfrm>
            <a:off x="8869240" y="6596390"/>
            <a:ext cx="3686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35216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48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71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3401" y="1503317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9"/>
            <a:ext cx="12298016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5801" y="767833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  <a:p>
            <a:pPr algn="ctr"/>
            <a:r>
              <a:rPr lang="en-US" altLang="vi-VN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897" y="2839216"/>
            <a:ext cx="748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: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(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2)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890451" y="96535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2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3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34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35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Cloud 35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F61A504-DC34-4EFA-B044-79887A533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9" y="0"/>
            <a:ext cx="1103657" cy="9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animBg="1"/>
      <p:bldP spid="39" grpId="1" animBg="1"/>
      <p:bldP spid="3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613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Nói và đáp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636520" y="233807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trống mình về nghỉ hè nhé!</a:t>
            </a:r>
          </a:p>
        </p:txBody>
      </p:sp>
      <p:sp>
        <p:nvSpPr>
          <p:cNvPr id="18" name="Content Placeholder 6"/>
          <p:cNvSpPr/>
          <p:nvPr/>
        </p:nvSpPr>
        <p:spPr>
          <a:xfrm>
            <a:off x="838200" y="3793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656840" y="453898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Tạm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biệt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nghỉ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hè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vẻ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nhé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13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build="p"/>
      <p:bldP spid="16" grpId="1" build="p"/>
      <p:bldP spid="17" grpId="0" animBg="1"/>
      <p:bldP spid="17" grpId="1" animBg="1"/>
      <p:bldP spid="18" grpId="0" build="p"/>
      <p:bldP spid="18" grpId="1" build="p"/>
      <p:bldP spid="19" grpId="0" bldLvl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3;p34"/>
          <p:cNvSpPr txBox="1">
            <a:spLocks/>
          </p:cNvSpPr>
          <p:nvPr/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en-US" sz="6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1"/>
          <a:stretch/>
        </p:blipFill>
        <p:spPr>
          <a:xfrm>
            <a:off x="3185319" y="1635885"/>
            <a:ext cx="5791200" cy="44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66"/>
            <a:ext cx="1380160" cy="1134378"/>
          </a:xfrm>
          <a:prstGeom prst="rect">
            <a:avLst/>
          </a:prstGeom>
        </p:spPr>
      </p:pic>
      <p:sp>
        <p:nvSpPr>
          <p:cNvPr id="7" name="矩形 7"/>
          <p:cNvSpPr/>
          <p:nvPr/>
        </p:nvSpPr>
        <p:spPr>
          <a:xfrm>
            <a:off x="711652" y="1427987"/>
            <a:ext cx="10248083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Bạn học sinh kể gì về trống trường trong những ngày hè?</a:t>
            </a:r>
            <a:endParaRPr lang="en-US" altLang="zh-CN" sz="32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10"/>
          <p:cNvSpPr/>
          <p:nvPr/>
        </p:nvSpPr>
        <p:spPr>
          <a:xfrm>
            <a:off x="711652" y="2424937"/>
            <a:ext cx="1006699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矩形 10"/>
          <p:cNvSpPr/>
          <p:nvPr/>
        </p:nvSpPr>
        <p:spPr>
          <a:xfrm>
            <a:off x="711651" y="3286314"/>
            <a:ext cx="10248083" cy="108489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矩形 10"/>
          <p:cNvSpPr/>
          <p:nvPr/>
        </p:nvSpPr>
        <p:spPr>
          <a:xfrm>
            <a:off x="690080" y="4769039"/>
            <a:ext cx="9837075" cy="102947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7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068" y="1174136"/>
            <a:ext cx="41878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94235"/>
            <a:ext cx="44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8897" y="361044"/>
            <a:ext cx="69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7720" y="1181100"/>
            <a:ext cx="7119820" cy="107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4397071" y="-1"/>
            <a:ext cx="1437847" cy="1181101"/>
          </a:xfrm>
          <a:prstGeom prst="rect">
            <a:avLst/>
          </a:prstGeom>
        </p:spPr>
      </p:pic>
      <p:sp>
        <p:nvSpPr>
          <p:cNvPr id="20" name="矩形 7"/>
          <p:cNvSpPr/>
          <p:nvPr/>
        </p:nvSpPr>
        <p:spPr>
          <a:xfrm>
            <a:off x="4947719" y="3017223"/>
            <a:ext cx="6600603" cy="84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983940" y="3945021"/>
            <a:ext cx="6208059" cy="156969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1"/>
          <a:stretch/>
        </p:blipFill>
        <p:spPr>
          <a:xfrm>
            <a:off x="4228796" y="2452138"/>
            <a:ext cx="1437847" cy="1298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43" y="3769474"/>
            <a:ext cx="1264707" cy="1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0" grpId="0" bldLvl="0"/>
      <p:bldP spid="20" grpId="1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/>
          <p:nvPr/>
        </p:nvSpPr>
        <p:spPr>
          <a:xfrm>
            <a:off x="1619795" y="716368"/>
            <a:ext cx="9425305" cy="1050977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2009403" y="1929752"/>
            <a:ext cx="909955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609"/>
            <a:ext cx="1619795" cy="4055402"/>
          </a:xfrm>
          <a:prstGeom prst="rect">
            <a:avLst/>
          </a:prstGeom>
        </p:spPr>
      </p:pic>
      <p:sp>
        <p:nvSpPr>
          <p:cNvPr id="9" name="矩形 10"/>
          <p:cNvSpPr/>
          <p:nvPr/>
        </p:nvSpPr>
        <p:spPr>
          <a:xfrm>
            <a:off x="1902723" y="3205973"/>
            <a:ext cx="9312910" cy="108795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224985" y="4618739"/>
            <a:ext cx="791591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9" grpId="0" bldLvl="0" animBg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9" y="225980"/>
            <a:ext cx="1035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891" y="1646383"/>
            <a:ext cx="10371908" cy="15278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10" y="624053"/>
            <a:ext cx="1264707" cy="126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-118032" y="2831"/>
            <a:ext cx="1437847" cy="1181101"/>
          </a:xfrm>
          <a:prstGeom prst="rect">
            <a:avLst/>
          </a:prstGeom>
        </p:spPr>
      </p:pic>
      <p:sp>
        <p:nvSpPr>
          <p:cNvPr id="6" name="矩形 10"/>
          <p:cNvSpPr/>
          <p:nvPr/>
        </p:nvSpPr>
        <p:spPr>
          <a:xfrm>
            <a:off x="784237" y="3636726"/>
            <a:ext cx="9210040" cy="1207044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605652" y="5186679"/>
            <a:ext cx="8844633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ldLvl="0" animBg="1"/>
      <p:bldP spid="6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83" y="779929"/>
            <a:ext cx="3690783" cy="263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238" y="3746858"/>
            <a:ext cx="9254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6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8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10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13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8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3119084" y="2452665"/>
            <a:ext cx="50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495</Words>
  <Application>Microsoft Office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等线</vt:lpstr>
      <vt:lpstr>等线 Light</vt:lpstr>
      <vt:lpstr>Arial</vt:lpstr>
      <vt:lpstr>Arial Rounded MT Bold</vt:lpstr>
      <vt:lpstr>Arial-Rounded</vt:lpstr>
      <vt:lpstr>Calibri</vt:lpstr>
      <vt:lpstr>Kalam</vt:lpstr>
      <vt:lpstr>Montserrat</vt:lpstr>
      <vt:lpstr>Times New Roman</vt:lpstr>
      <vt:lpstr>https://www.freeppt7.com</vt:lpstr>
      <vt:lpstr>Doodle Sketchbook by Slidesgo</vt:lpstr>
      <vt:lpstr>3_Office 主题</vt:lpstr>
      <vt:lpstr>Office 主题</vt:lpstr>
      <vt:lpstr>2_Office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35</cp:revision>
  <dcterms:created xsi:type="dcterms:W3CDTF">2021-07-24T08:20:40Z</dcterms:created>
  <dcterms:modified xsi:type="dcterms:W3CDTF">2025-12-22T14:28:29Z</dcterms:modified>
</cp:coreProperties>
</file>