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10" r:id="rId3"/>
    <p:sldMasterId id="2147483719" r:id="rId4"/>
  </p:sldMasterIdLst>
  <p:notesMasterIdLst>
    <p:notesMasterId r:id="rId14"/>
  </p:notesMasterIdLst>
  <p:sldIdLst>
    <p:sldId id="2007577114" r:id="rId5"/>
    <p:sldId id="2007577142" r:id="rId6"/>
    <p:sldId id="2007577147" r:id="rId7"/>
    <p:sldId id="2007577148" r:id="rId8"/>
    <p:sldId id="2007577149" r:id="rId9"/>
    <p:sldId id="2007577143" r:id="rId10"/>
    <p:sldId id="2007577144" r:id="rId11"/>
    <p:sldId id="2007577150" r:id="rId12"/>
    <p:sldId id="34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024"/>
    <a:srgbClr val="5F3BC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undo custSel addSld delSld modSld delMainMaster">
      <pc:chgData name="Linhtu75@gmail.com" userId="d5e45f71a37cd62f" providerId="LiveId" clId="{A0B9B50A-D845-45F9-BF19-9BFF9CE25122}" dt="2025-12-22T14:29:21.270" v="52" actId="47"/>
      <pc:docMkLst>
        <pc:docMk/>
      </pc:docMkLst>
      <pc:sldChg chg="del">
        <pc:chgData name="Linhtu75@gmail.com" userId="d5e45f71a37cd62f" providerId="LiveId" clId="{A0B9B50A-D845-45F9-BF19-9BFF9CE25122}" dt="2025-12-22T14:29:03.942" v="38" actId="47"/>
        <pc:sldMkLst>
          <pc:docMk/>
          <pc:sldMk cId="1066395893" sldId="342"/>
        </pc:sldMkLst>
      </pc:sldChg>
      <pc:sldChg chg="del">
        <pc:chgData name="Linhtu75@gmail.com" userId="d5e45f71a37cd62f" providerId="LiveId" clId="{A0B9B50A-D845-45F9-BF19-9BFF9CE25122}" dt="2025-12-22T14:28:57.473" v="23" actId="47"/>
        <pc:sldMkLst>
          <pc:docMk/>
          <pc:sldMk cId="0" sldId="2007577096"/>
        </pc:sldMkLst>
      </pc:sldChg>
      <pc:sldChg chg="del">
        <pc:chgData name="Linhtu75@gmail.com" userId="d5e45f71a37cd62f" providerId="LiveId" clId="{A0B9B50A-D845-45F9-BF19-9BFF9CE25122}" dt="2025-12-22T14:29:03.592" v="37" actId="47"/>
        <pc:sldMkLst>
          <pc:docMk/>
          <pc:sldMk cId="4120833037" sldId="2007577102"/>
        </pc:sldMkLst>
      </pc:sldChg>
      <pc:sldChg chg="del">
        <pc:chgData name="Linhtu75@gmail.com" userId="d5e45f71a37cd62f" providerId="LiveId" clId="{A0B9B50A-D845-45F9-BF19-9BFF9CE25122}" dt="2025-12-22T14:28:55.190" v="15" actId="47"/>
        <pc:sldMkLst>
          <pc:docMk/>
          <pc:sldMk cId="2017028048" sldId="2007577103"/>
        </pc:sldMkLst>
      </pc:sldChg>
      <pc:sldChg chg="del">
        <pc:chgData name="Linhtu75@gmail.com" userId="d5e45f71a37cd62f" providerId="LiveId" clId="{A0B9B50A-D845-45F9-BF19-9BFF9CE25122}" dt="2025-12-22T14:29:00.877" v="30" actId="47"/>
        <pc:sldMkLst>
          <pc:docMk/>
          <pc:sldMk cId="1695043211" sldId="2007577104"/>
        </pc:sldMkLst>
      </pc:sldChg>
      <pc:sldChg chg="del">
        <pc:chgData name="Linhtu75@gmail.com" userId="d5e45f71a37cd62f" providerId="LiveId" clId="{A0B9B50A-D845-45F9-BF19-9BFF9CE25122}" dt="2025-12-22T14:28:59.666" v="27" actId="47"/>
        <pc:sldMkLst>
          <pc:docMk/>
          <pc:sldMk cId="4241864969" sldId="2007577105"/>
        </pc:sldMkLst>
      </pc:sldChg>
      <pc:sldChg chg="del">
        <pc:chgData name="Linhtu75@gmail.com" userId="d5e45f71a37cd62f" providerId="LiveId" clId="{A0B9B50A-D845-45F9-BF19-9BFF9CE25122}" dt="2025-12-22T14:29:00.464" v="29" actId="47"/>
        <pc:sldMkLst>
          <pc:docMk/>
          <pc:sldMk cId="1161591702" sldId="2007577106"/>
        </pc:sldMkLst>
      </pc:sldChg>
      <pc:sldChg chg="del">
        <pc:chgData name="Linhtu75@gmail.com" userId="d5e45f71a37cd62f" providerId="LiveId" clId="{A0B9B50A-D845-45F9-BF19-9BFF9CE25122}" dt="2025-12-22T14:29:00.059" v="28" actId="47"/>
        <pc:sldMkLst>
          <pc:docMk/>
          <pc:sldMk cId="3067061405" sldId="2007577107"/>
        </pc:sldMkLst>
      </pc:sldChg>
      <pc:sldChg chg="del">
        <pc:chgData name="Linhtu75@gmail.com" userId="d5e45f71a37cd62f" providerId="LiveId" clId="{A0B9B50A-D845-45F9-BF19-9BFF9CE25122}" dt="2025-12-22T14:29:01.282" v="31" actId="47"/>
        <pc:sldMkLst>
          <pc:docMk/>
          <pc:sldMk cId="4181511129" sldId="2007577108"/>
        </pc:sldMkLst>
      </pc:sldChg>
      <pc:sldChg chg="del">
        <pc:chgData name="Linhtu75@gmail.com" userId="d5e45f71a37cd62f" providerId="LiveId" clId="{A0B9B50A-D845-45F9-BF19-9BFF9CE25122}" dt="2025-12-22T14:29:06.159" v="40" actId="47"/>
        <pc:sldMkLst>
          <pc:docMk/>
          <pc:sldMk cId="1281322692" sldId="2007577109"/>
        </pc:sldMkLst>
      </pc:sldChg>
      <pc:sldChg chg="del">
        <pc:chgData name="Linhtu75@gmail.com" userId="d5e45f71a37cd62f" providerId="LiveId" clId="{A0B9B50A-D845-45F9-BF19-9BFF9CE25122}" dt="2025-12-22T14:29:01.677" v="32" actId="47"/>
        <pc:sldMkLst>
          <pc:docMk/>
          <pc:sldMk cId="290707176" sldId="2007577112"/>
        </pc:sldMkLst>
      </pc:sldChg>
      <pc:sldChg chg="del">
        <pc:chgData name="Linhtu75@gmail.com" userId="d5e45f71a37cd62f" providerId="LiveId" clId="{A0B9B50A-D845-45F9-BF19-9BFF9CE25122}" dt="2025-12-22T14:29:03.281" v="36" actId="47"/>
        <pc:sldMkLst>
          <pc:docMk/>
          <pc:sldMk cId="2470889454" sldId="2007577113"/>
        </pc:sldMkLst>
      </pc:sldChg>
      <pc:sldChg chg="modSp mod">
        <pc:chgData name="Linhtu75@gmail.com" userId="d5e45f71a37cd62f" providerId="LiveId" clId="{A0B9B50A-D845-45F9-BF19-9BFF9CE25122}" dt="2025-12-22T14:28:46.381" v="14" actId="20577"/>
        <pc:sldMkLst>
          <pc:docMk/>
          <pc:sldMk cId="3205926488" sldId="2007577114"/>
        </pc:sldMkLst>
        <pc:spChg chg="mod">
          <ac:chgData name="Linhtu75@gmail.com" userId="d5e45f71a37cd62f" providerId="LiveId" clId="{A0B9B50A-D845-45F9-BF19-9BFF9CE25122}" dt="2025-12-22T14:28:46.381" v="14" actId="20577"/>
          <ac:spMkLst>
            <pc:docMk/>
            <pc:sldMk cId="3205926488" sldId="2007577114"/>
            <ac:spMk id="8" creationId="{00000000-0000-0000-0000-000000000000}"/>
          </ac:spMkLst>
        </pc:spChg>
      </pc:sldChg>
      <pc:sldChg chg="del">
        <pc:chgData name="Linhtu75@gmail.com" userId="d5e45f71a37cd62f" providerId="LiveId" clId="{A0B9B50A-D845-45F9-BF19-9BFF9CE25122}" dt="2025-12-22T14:29:21.270" v="52" actId="47"/>
        <pc:sldMkLst>
          <pc:docMk/>
          <pc:sldMk cId="1920306182" sldId="2007577115"/>
        </pc:sldMkLst>
      </pc:sldChg>
      <pc:sldChg chg="del">
        <pc:chgData name="Linhtu75@gmail.com" userId="d5e45f71a37cd62f" providerId="LiveId" clId="{A0B9B50A-D845-45F9-BF19-9BFF9CE25122}" dt="2025-12-22T14:28:55.380" v="16" actId="47"/>
        <pc:sldMkLst>
          <pc:docMk/>
          <pc:sldMk cId="281313721" sldId="2007577117"/>
        </pc:sldMkLst>
      </pc:sldChg>
      <pc:sldChg chg="del">
        <pc:chgData name="Linhtu75@gmail.com" userId="d5e45f71a37cd62f" providerId="LiveId" clId="{A0B9B50A-D845-45F9-BF19-9BFF9CE25122}" dt="2025-12-22T14:28:55.649" v="18" actId="47"/>
        <pc:sldMkLst>
          <pc:docMk/>
          <pc:sldMk cId="2674273371" sldId="2007577118"/>
        </pc:sldMkLst>
      </pc:sldChg>
      <pc:sldChg chg="del">
        <pc:chgData name="Linhtu75@gmail.com" userId="d5e45f71a37cd62f" providerId="LiveId" clId="{A0B9B50A-D845-45F9-BF19-9BFF9CE25122}" dt="2025-12-22T14:28:56.225" v="19" actId="47"/>
        <pc:sldMkLst>
          <pc:docMk/>
          <pc:sldMk cId="1367389987" sldId="2007577119"/>
        </pc:sldMkLst>
      </pc:sldChg>
      <pc:sldChg chg="del">
        <pc:chgData name="Linhtu75@gmail.com" userId="d5e45f71a37cd62f" providerId="LiveId" clId="{A0B9B50A-D845-45F9-BF19-9BFF9CE25122}" dt="2025-12-22T14:28:56.534" v="21" actId="47"/>
        <pc:sldMkLst>
          <pc:docMk/>
          <pc:sldMk cId="405428066" sldId="2007577122"/>
        </pc:sldMkLst>
      </pc:sldChg>
      <pc:sldChg chg="del">
        <pc:chgData name="Linhtu75@gmail.com" userId="d5e45f71a37cd62f" providerId="LiveId" clId="{A0B9B50A-D845-45F9-BF19-9BFF9CE25122}" dt="2025-12-22T14:29:04.326" v="39" actId="47"/>
        <pc:sldMkLst>
          <pc:docMk/>
          <pc:sldMk cId="438183487" sldId="2007577129"/>
        </pc:sldMkLst>
      </pc:sldChg>
      <pc:sldChg chg="del">
        <pc:chgData name="Linhtu75@gmail.com" userId="d5e45f71a37cd62f" providerId="LiveId" clId="{A0B9B50A-D845-45F9-BF19-9BFF9CE25122}" dt="2025-12-22T14:29:02.039" v="33" actId="47"/>
        <pc:sldMkLst>
          <pc:docMk/>
          <pc:sldMk cId="3315200512" sldId="2007577131"/>
        </pc:sldMkLst>
      </pc:sldChg>
      <pc:sldChg chg="del">
        <pc:chgData name="Linhtu75@gmail.com" userId="d5e45f71a37cd62f" providerId="LiveId" clId="{A0B9B50A-D845-45F9-BF19-9BFF9CE25122}" dt="2025-12-22T14:28:55.492" v="17" actId="47"/>
        <pc:sldMkLst>
          <pc:docMk/>
          <pc:sldMk cId="1216380171" sldId="2007577134"/>
        </pc:sldMkLst>
      </pc:sldChg>
      <pc:sldChg chg="del">
        <pc:chgData name="Linhtu75@gmail.com" userId="d5e45f71a37cd62f" providerId="LiveId" clId="{A0B9B50A-D845-45F9-BF19-9BFF9CE25122}" dt="2025-12-22T14:28:56.390" v="20" actId="47"/>
        <pc:sldMkLst>
          <pc:docMk/>
          <pc:sldMk cId="2436811366" sldId="2007577135"/>
        </pc:sldMkLst>
      </pc:sldChg>
      <pc:sldChg chg="del">
        <pc:chgData name="Linhtu75@gmail.com" userId="d5e45f71a37cd62f" providerId="LiveId" clId="{A0B9B50A-D845-45F9-BF19-9BFF9CE25122}" dt="2025-12-22T14:28:57.269" v="22" actId="47"/>
        <pc:sldMkLst>
          <pc:docMk/>
          <pc:sldMk cId="3730116306" sldId="2007577136"/>
        </pc:sldMkLst>
      </pc:sldChg>
      <pc:sldChg chg="del">
        <pc:chgData name="Linhtu75@gmail.com" userId="d5e45f71a37cd62f" providerId="LiveId" clId="{A0B9B50A-D845-45F9-BF19-9BFF9CE25122}" dt="2025-12-22T14:28:58.268" v="24" actId="47"/>
        <pc:sldMkLst>
          <pc:docMk/>
          <pc:sldMk cId="1166792206" sldId="2007577137"/>
        </pc:sldMkLst>
      </pc:sldChg>
      <pc:sldChg chg="del">
        <pc:chgData name="Linhtu75@gmail.com" userId="d5e45f71a37cd62f" providerId="LiveId" clId="{A0B9B50A-D845-45F9-BF19-9BFF9CE25122}" dt="2025-12-22T14:28:58.789" v="25" actId="47"/>
        <pc:sldMkLst>
          <pc:docMk/>
          <pc:sldMk cId="900612650" sldId="2007577138"/>
        </pc:sldMkLst>
      </pc:sldChg>
      <pc:sldChg chg="del">
        <pc:chgData name="Linhtu75@gmail.com" userId="d5e45f71a37cd62f" providerId="LiveId" clId="{A0B9B50A-D845-45F9-BF19-9BFF9CE25122}" dt="2025-12-22T14:28:59.254" v="26" actId="47"/>
        <pc:sldMkLst>
          <pc:docMk/>
          <pc:sldMk cId="6470392" sldId="2007577139"/>
        </pc:sldMkLst>
      </pc:sldChg>
      <pc:sldChg chg="del">
        <pc:chgData name="Linhtu75@gmail.com" userId="d5e45f71a37cd62f" providerId="LiveId" clId="{A0B9B50A-D845-45F9-BF19-9BFF9CE25122}" dt="2025-12-22T14:29:02.499" v="34" actId="47"/>
        <pc:sldMkLst>
          <pc:docMk/>
          <pc:sldMk cId="253109510" sldId="2007577140"/>
        </pc:sldMkLst>
      </pc:sldChg>
      <pc:sldChg chg="del">
        <pc:chgData name="Linhtu75@gmail.com" userId="d5e45f71a37cd62f" providerId="LiveId" clId="{A0B9B50A-D845-45F9-BF19-9BFF9CE25122}" dt="2025-12-22T14:29:02.853" v="35" actId="47"/>
        <pc:sldMkLst>
          <pc:docMk/>
          <pc:sldMk cId="4220443908" sldId="2007577141"/>
        </pc:sldMkLst>
      </pc:sldChg>
      <pc:sldChg chg="add del">
        <pc:chgData name="Linhtu75@gmail.com" userId="d5e45f71a37cd62f" providerId="LiveId" clId="{A0B9B50A-D845-45F9-BF19-9BFF9CE25122}" dt="2025-12-22T14:29:11.855" v="48" actId="47"/>
        <pc:sldMkLst>
          <pc:docMk/>
          <pc:sldMk cId="507686795" sldId="2007577142"/>
        </pc:sldMkLst>
      </pc:sldChg>
      <pc:sldChg chg="del">
        <pc:chgData name="Linhtu75@gmail.com" userId="d5e45f71a37cd62f" providerId="LiveId" clId="{A0B9B50A-D845-45F9-BF19-9BFF9CE25122}" dt="2025-12-22T14:29:15.393" v="50" actId="47"/>
        <pc:sldMkLst>
          <pc:docMk/>
          <pc:sldMk cId="2643622701" sldId="2007577145"/>
        </pc:sldMkLst>
      </pc:sldChg>
      <pc:sldChg chg="del">
        <pc:chgData name="Linhtu75@gmail.com" userId="d5e45f71a37cd62f" providerId="LiveId" clId="{A0B9B50A-D845-45F9-BF19-9BFF9CE25122}" dt="2025-12-22T14:29:16.741" v="51" actId="47"/>
        <pc:sldMkLst>
          <pc:docMk/>
          <pc:sldMk cId="1079632871" sldId="2007577146"/>
        </pc:sldMkLst>
      </pc:sldChg>
      <pc:sldChg chg="add del">
        <pc:chgData name="Linhtu75@gmail.com" userId="d5e45f71a37cd62f" providerId="LiveId" clId="{A0B9B50A-D845-45F9-BF19-9BFF9CE25122}" dt="2025-12-22T14:29:10.947" v="46" actId="47"/>
        <pc:sldMkLst>
          <pc:docMk/>
          <pc:sldMk cId="3851456064" sldId="2007577147"/>
        </pc:sldMkLst>
      </pc:sldChg>
      <pc:sldChg chg="modSp add del mod">
        <pc:chgData name="Linhtu75@gmail.com" userId="d5e45f71a37cd62f" providerId="LiveId" clId="{A0B9B50A-D845-45F9-BF19-9BFF9CE25122}" dt="2025-12-22T14:29:11.883" v="49" actId="27636"/>
        <pc:sldMkLst>
          <pc:docMk/>
          <pc:sldMk cId="410732978" sldId="2007577148"/>
        </pc:sldMkLst>
        <pc:spChg chg="mod">
          <ac:chgData name="Linhtu75@gmail.com" userId="d5e45f71a37cd62f" providerId="LiveId" clId="{A0B9B50A-D845-45F9-BF19-9BFF9CE25122}" dt="2025-12-22T14:29:11.883" v="49" actId="27636"/>
          <ac:spMkLst>
            <pc:docMk/>
            <pc:sldMk cId="410732978" sldId="2007577148"/>
            <ac:spMk id="14" creationId="{00000000-0000-0000-0000-000000000000}"/>
          </ac:spMkLst>
        </pc:spChg>
      </pc:sldChg>
      <pc:sldMasterChg chg="del delSldLayout">
        <pc:chgData name="Linhtu75@gmail.com" userId="d5e45f71a37cd62f" providerId="LiveId" clId="{A0B9B50A-D845-45F9-BF19-9BFF9CE25122}" dt="2025-12-22T14:29:03.281" v="36" actId="47"/>
        <pc:sldMasterMkLst>
          <pc:docMk/>
          <pc:sldMasterMk cId="3235216586" sldId="2147483669"/>
        </pc:sldMasterMkLst>
        <pc:sldLayoutChg chg="del">
          <pc:chgData name="Linhtu75@gmail.com" userId="d5e45f71a37cd62f" providerId="LiveId" clId="{A0B9B50A-D845-45F9-BF19-9BFF9CE25122}" dt="2025-12-22T14:29:03.281" v="36" actId="47"/>
          <pc:sldLayoutMkLst>
            <pc:docMk/>
            <pc:sldMasterMk cId="3235216586" sldId="2147483669"/>
            <pc:sldLayoutMk cId="2025679310" sldId="2147483671"/>
          </pc:sldLayoutMkLst>
        </pc:sldLayoutChg>
        <pc:sldLayoutChg chg="del">
          <pc:chgData name="Linhtu75@gmail.com" userId="d5e45f71a37cd62f" providerId="LiveId" clId="{A0B9B50A-D845-45F9-BF19-9BFF9CE25122}" dt="2025-12-22T14:29:03.281" v="36" actId="47"/>
          <pc:sldLayoutMkLst>
            <pc:docMk/>
            <pc:sldMasterMk cId="3235216586" sldId="2147483669"/>
            <pc:sldLayoutMk cId="1344262967" sldId="2147483672"/>
          </pc:sldLayoutMkLst>
        </pc:sldLayoutChg>
        <pc:sldLayoutChg chg="del">
          <pc:chgData name="Linhtu75@gmail.com" userId="d5e45f71a37cd62f" providerId="LiveId" clId="{A0B9B50A-D845-45F9-BF19-9BFF9CE25122}" dt="2025-12-22T14:29:03.281" v="36" actId="47"/>
          <pc:sldLayoutMkLst>
            <pc:docMk/>
            <pc:sldMasterMk cId="3235216586" sldId="2147483669"/>
            <pc:sldLayoutMk cId="3853937137" sldId="2147483673"/>
          </pc:sldLayoutMkLst>
        </pc:sldLayoutChg>
        <pc:sldLayoutChg chg="del">
          <pc:chgData name="Linhtu75@gmail.com" userId="d5e45f71a37cd62f" providerId="LiveId" clId="{A0B9B50A-D845-45F9-BF19-9BFF9CE25122}" dt="2025-12-22T14:29:03.281" v="36" actId="47"/>
          <pc:sldLayoutMkLst>
            <pc:docMk/>
            <pc:sldMasterMk cId="3235216586" sldId="2147483669"/>
            <pc:sldLayoutMk cId="1228949132" sldId="2147483674"/>
          </pc:sldLayoutMkLst>
        </pc:sldLayoutChg>
        <pc:sldLayoutChg chg="del">
          <pc:chgData name="Linhtu75@gmail.com" userId="d5e45f71a37cd62f" providerId="LiveId" clId="{A0B9B50A-D845-45F9-BF19-9BFF9CE25122}" dt="2025-12-22T14:29:03.281" v="36" actId="47"/>
          <pc:sldLayoutMkLst>
            <pc:docMk/>
            <pc:sldMasterMk cId="3235216586" sldId="2147483669"/>
            <pc:sldLayoutMk cId="1532281875" sldId="2147483675"/>
          </pc:sldLayoutMkLst>
        </pc:sldLayoutChg>
        <pc:sldLayoutChg chg="del">
          <pc:chgData name="Linhtu75@gmail.com" userId="d5e45f71a37cd62f" providerId="LiveId" clId="{A0B9B50A-D845-45F9-BF19-9BFF9CE25122}" dt="2025-12-22T14:29:03.281" v="36" actId="47"/>
          <pc:sldLayoutMkLst>
            <pc:docMk/>
            <pc:sldMasterMk cId="3235216586" sldId="2147483669"/>
            <pc:sldLayoutMk cId="632580308" sldId="2147483676"/>
          </pc:sldLayoutMkLst>
        </pc:sldLayoutChg>
        <pc:sldLayoutChg chg="del">
          <pc:chgData name="Linhtu75@gmail.com" userId="d5e45f71a37cd62f" providerId="LiveId" clId="{A0B9B50A-D845-45F9-BF19-9BFF9CE25122}" dt="2025-12-22T14:29:03.281" v="36" actId="47"/>
          <pc:sldLayoutMkLst>
            <pc:docMk/>
            <pc:sldMasterMk cId="3235216586" sldId="2147483669"/>
            <pc:sldLayoutMk cId="956730980" sldId="2147483677"/>
          </pc:sldLayoutMkLst>
        </pc:sldLayoutChg>
        <pc:sldLayoutChg chg="del">
          <pc:chgData name="Linhtu75@gmail.com" userId="d5e45f71a37cd62f" providerId="LiveId" clId="{A0B9B50A-D845-45F9-BF19-9BFF9CE25122}" dt="2025-12-22T14:29:03.281" v="36" actId="47"/>
          <pc:sldLayoutMkLst>
            <pc:docMk/>
            <pc:sldMasterMk cId="3235216586" sldId="2147483669"/>
            <pc:sldLayoutMk cId="1509717422" sldId="2147483678"/>
          </pc:sldLayoutMkLst>
        </pc:sldLayoutChg>
        <pc:sldLayoutChg chg="del">
          <pc:chgData name="Linhtu75@gmail.com" userId="d5e45f71a37cd62f" providerId="LiveId" clId="{A0B9B50A-D845-45F9-BF19-9BFF9CE25122}" dt="2025-12-22T14:29:03.281" v="36" actId="47"/>
          <pc:sldLayoutMkLst>
            <pc:docMk/>
            <pc:sldMasterMk cId="3235216586" sldId="2147483669"/>
            <pc:sldLayoutMk cId="3204700981" sldId="2147483679"/>
          </pc:sldLayoutMkLst>
        </pc:sldLayoutChg>
      </pc:sldMasterChg>
      <pc:sldMasterChg chg="delSldLayout">
        <pc:chgData name="Linhtu75@gmail.com" userId="d5e45f71a37cd62f" providerId="LiveId" clId="{A0B9B50A-D845-45F9-BF19-9BFF9CE25122}" dt="2025-12-22T14:29:03.942" v="38" actId="47"/>
        <pc:sldMasterMkLst>
          <pc:docMk/>
          <pc:sldMasterMk cId="3272448296" sldId="2147483680"/>
        </pc:sldMasterMkLst>
        <pc:sldLayoutChg chg="del">
          <pc:chgData name="Linhtu75@gmail.com" userId="d5e45f71a37cd62f" providerId="LiveId" clId="{A0B9B50A-D845-45F9-BF19-9BFF9CE25122}" dt="2025-12-22T14:29:03.942" v="38" actId="47"/>
          <pc:sldLayoutMkLst>
            <pc:docMk/>
            <pc:sldMasterMk cId="3272448296" sldId="2147483680"/>
            <pc:sldLayoutMk cId="4091268054" sldId="2147483681"/>
          </pc:sldLayoutMkLst>
        </pc:sldLayoutChg>
        <pc:sldLayoutChg chg="del">
          <pc:chgData name="Linhtu75@gmail.com" userId="d5e45f71a37cd62f" providerId="LiveId" clId="{A0B9B50A-D845-45F9-BF19-9BFF9CE25122}" dt="2025-12-22T14:29:02.853" v="35" actId="47"/>
          <pc:sldLayoutMkLst>
            <pc:docMk/>
            <pc:sldMasterMk cId="3272448296" sldId="2147483680"/>
            <pc:sldLayoutMk cId="1079442331" sldId="2147483682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29:03.592" v="37" actId="47"/>
        <pc:sldMasterMkLst>
          <pc:docMk/>
          <pc:sldMasterMk cId="291421629" sldId="2147483689"/>
        </pc:sldMasterMkLst>
        <pc:sldLayoutChg chg="del">
          <pc:chgData name="Linhtu75@gmail.com" userId="d5e45f71a37cd62f" providerId="LiveId" clId="{A0B9B50A-D845-45F9-BF19-9BFF9CE25122}" dt="2025-12-22T14:29:03.592" v="37" actId="47"/>
          <pc:sldLayoutMkLst>
            <pc:docMk/>
            <pc:sldMasterMk cId="291421629" sldId="2147483689"/>
            <pc:sldLayoutMk cId="406780913" sldId="2147483690"/>
          </pc:sldLayoutMkLst>
        </pc:sldLayoutChg>
        <pc:sldLayoutChg chg="del">
          <pc:chgData name="Linhtu75@gmail.com" userId="d5e45f71a37cd62f" providerId="LiveId" clId="{A0B9B50A-D845-45F9-BF19-9BFF9CE25122}" dt="2025-12-22T14:29:03.592" v="37" actId="47"/>
          <pc:sldLayoutMkLst>
            <pc:docMk/>
            <pc:sldMasterMk cId="291421629" sldId="2147483689"/>
            <pc:sldLayoutMk cId="1914080057" sldId="2147483691"/>
          </pc:sldLayoutMkLst>
        </pc:sldLayoutChg>
        <pc:sldLayoutChg chg="del">
          <pc:chgData name="Linhtu75@gmail.com" userId="d5e45f71a37cd62f" providerId="LiveId" clId="{A0B9B50A-D845-45F9-BF19-9BFF9CE25122}" dt="2025-12-22T14:29:03.592" v="37" actId="47"/>
          <pc:sldLayoutMkLst>
            <pc:docMk/>
            <pc:sldMasterMk cId="291421629" sldId="2147483689"/>
            <pc:sldLayoutMk cId="1224218979" sldId="2147483692"/>
          </pc:sldLayoutMkLst>
        </pc:sldLayoutChg>
        <pc:sldLayoutChg chg="del">
          <pc:chgData name="Linhtu75@gmail.com" userId="d5e45f71a37cd62f" providerId="LiveId" clId="{A0B9B50A-D845-45F9-BF19-9BFF9CE25122}" dt="2025-12-22T14:29:03.592" v="37" actId="47"/>
          <pc:sldLayoutMkLst>
            <pc:docMk/>
            <pc:sldMasterMk cId="291421629" sldId="2147483689"/>
            <pc:sldLayoutMk cId="3387253846" sldId="2147483693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29:01.282" v="31" actId="47"/>
        <pc:sldMasterMkLst>
          <pc:docMk/>
          <pc:sldMasterMk cId="1648199673" sldId="2147483705"/>
        </pc:sldMasterMkLst>
        <pc:sldLayoutChg chg="del">
          <pc:chgData name="Linhtu75@gmail.com" userId="d5e45f71a37cd62f" providerId="LiveId" clId="{A0B9B50A-D845-45F9-BF19-9BFF9CE25122}" dt="2025-12-22T14:29:01.282" v="31" actId="47"/>
          <pc:sldLayoutMkLst>
            <pc:docMk/>
            <pc:sldMasterMk cId="1648199673" sldId="2147483705"/>
            <pc:sldLayoutMk cId="1415221800" sldId="2147483706"/>
          </pc:sldLayoutMkLst>
        </pc:sldLayoutChg>
        <pc:sldLayoutChg chg="del">
          <pc:chgData name="Linhtu75@gmail.com" userId="d5e45f71a37cd62f" providerId="LiveId" clId="{A0B9B50A-D845-45F9-BF19-9BFF9CE25122}" dt="2025-12-22T14:29:01.282" v="31" actId="47"/>
          <pc:sldLayoutMkLst>
            <pc:docMk/>
            <pc:sldMasterMk cId="1648199673" sldId="2147483705"/>
            <pc:sldLayoutMk cId="925558176" sldId="2147483707"/>
          </pc:sldLayoutMkLst>
        </pc:sldLayoutChg>
        <pc:sldLayoutChg chg="del">
          <pc:chgData name="Linhtu75@gmail.com" userId="d5e45f71a37cd62f" providerId="LiveId" clId="{A0B9B50A-D845-45F9-BF19-9BFF9CE25122}" dt="2025-12-22T14:29:01.282" v="31" actId="47"/>
          <pc:sldLayoutMkLst>
            <pc:docMk/>
            <pc:sldMasterMk cId="1648199673" sldId="2147483705"/>
            <pc:sldLayoutMk cId="1019544489" sldId="2147483708"/>
          </pc:sldLayoutMkLst>
        </pc:sldLayoutChg>
        <pc:sldLayoutChg chg="del">
          <pc:chgData name="Linhtu75@gmail.com" userId="d5e45f71a37cd62f" providerId="LiveId" clId="{A0B9B50A-D845-45F9-BF19-9BFF9CE25122}" dt="2025-12-22T14:29:01.282" v="31" actId="47"/>
          <pc:sldLayoutMkLst>
            <pc:docMk/>
            <pc:sldMasterMk cId="1648199673" sldId="2147483705"/>
            <pc:sldLayoutMk cId="420473322" sldId="2147483709"/>
          </pc:sldLayoutMkLst>
        </pc:sldLayoutChg>
      </pc:sldMasterChg>
      <pc:sldMasterChg chg="delSldLayout">
        <pc:chgData name="Linhtu75@gmail.com" userId="d5e45f71a37cd62f" providerId="LiveId" clId="{A0B9B50A-D845-45F9-BF19-9BFF9CE25122}" dt="2025-12-22T14:28:59.254" v="26" actId="47"/>
        <pc:sldMasterMkLst>
          <pc:docMk/>
          <pc:sldMasterMk cId="285641199" sldId="2147483710"/>
        </pc:sldMasterMkLst>
        <pc:sldLayoutChg chg="del">
          <pc:chgData name="Linhtu75@gmail.com" userId="d5e45f71a37cd62f" providerId="LiveId" clId="{A0B9B50A-D845-45F9-BF19-9BFF9CE25122}" dt="2025-12-22T14:28:57.473" v="23" actId="47"/>
          <pc:sldLayoutMkLst>
            <pc:docMk/>
            <pc:sldMasterMk cId="285641199" sldId="2147483710"/>
            <pc:sldLayoutMk cId="300112564" sldId="2147483718"/>
          </pc:sldLayoutMkLst>
        </pc:sldLayoutChg>
        <pc:sldLayoutChg chg="del">
          <pc:chgData name="Linhtu75@gmail.com" userId="d5e45f71a37cd62f" providerId="LiveId" clId="{A0B9B50A-D845-45F9-BF19-9BFF9CE25122}" dt="2025-12-22T14:28:59.254" v="26" actId="47"/>
          <pc:sldLayoutMkLst>
            <pc:docMk/>
            <pc:sldMasterMk cId="285641199" sldId="2147483710"/>
            <pc:sldLayoutMk cId="0" sldId="2147483772"/>
          </pc:sldLayoutMkLst>
        </pc:sldLayoutChg>
      </pc:sldMasterChg>
      <pc:sldMasterChg chg="addSldLayout delSldLayout">
        <pc:chgData name="Linhtu75@gmail.com" userId="d5e45f71a37cd62f" providerId="LiveId" clId="{A0B9B50A-D845-45F9-BF19-9BFF9CE25122}" dt="2025-12-22T14:29:15.393" v="50" actId="47"/>
        <pc:sldMasterMkLst>
          <pc:docMk/>
          <pc:sldMasterMk cId="273767535" sldId="2147483719"/>
        </pc:sldMasterMkLst>
        <pc:sldLayoutChg chg="add del">
          <pc:chgData name="Linhtu75@gmail.com" userId="d5e45f71a37cd62f" providerId="LiveId" clId="{A0B9B50A-D845-45F9-BF19-9BFF9CE25122}" dt="2025-12-22T14:29:11.855" v="48" actId="47"/>
          <pc:sldLayoutMkLst>
            <pc:docMk/>
            <pc:sldMasterMk cId="273767535" sldId="2147483719"/>
            <pc:sldLayoutMk cId="1264245881" sldId="2147483773"/>
          </pc:sldLayoutMkLst>
        </pc:sldLayoutChg>
        <pc:sldLayoutChg chg="del">
          <pc:chgData name="Linhtu75@gmail.com" userId="d5e45f71a37cd62f" providerId="LiveId" clId="{A0B9B50A-D845-45F9-BF19-9BFF9CE25122}" dt="2025-12-22T14:29:15.393" v="50" actId="47"/>
          <pc:sldLayoutMkLst>
            <pc:docMk/>
            <pc:sldMasterMk cId="273767535" sldId="2147483719"/>
            <pc:sldLayoutMk cId="3037397770" sldId="21474837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8621C-322F-4785-BDB9-9119EB301DD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877EF-C92C-46C4-8C18-C0F4D444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39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3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99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09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77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596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068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239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688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75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96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77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46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8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19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32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97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81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220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182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682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063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1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85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051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212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111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7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84903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49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1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4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64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71" r:id="rId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73" r:id="rId12"/>
    <p:sldLayoutId id="21474837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83401" y="1503317"/>
            <a:ext cx="7381060" cy="144562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em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Tiếng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Việt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- </a:t>
            </a:r>
            <a:r>
              <a:rPr lang="en-US" altLang="vi-V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09"/>
            <a:ext cx="12298016" cy="68579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35801" y="767833"/>
            <a:ext cx="7381060" cy="144562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77500" lnSpcReduction="2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em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Tiếng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Việt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- </a:t>
            </a:r>
            <a:r>
              <a:rPr lang="en-US" altLang="vi-VN" sz="4800" b="1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altLang="vi-VN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2</a:t>
            </a:r>
          </a:p>
          <a:p>
            <a:pPr algn="ctr"/>
            <a:r>
              <a:rPr lang="en-US" altLang="vi-VN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Sách kết nối tri thức với cuộc sống</a:t>
            </a:r>
            <a:endParaRPr lang="en-US" altLang="vi-VN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897" y="2839216"/>
            <a:ext cx="7487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Bài</a:t>
            </a:r>
            <a:r>
              <a:rPr lang="en-US" sz="4000" dirty="0">
                <a:solidFill>
                  <a:srgbClr val="FF0000"/>
                </a:solidFill>
              </a:rPr>
              <a:t> :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trống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trường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em</a:t>
            </a:r>
            <a:r>
              <a:rPr lang="en-US" sz="4000" dirty="0">
                <a:solidFill>
                  <a:srgbClr val="FF0000"/>
                </a:solidFill>
              </a:rPr>
              <a:t>( </a:t>
            </a:r>
            <a:r>
              <a:rPr lang="en-US" sz="4000" dirty="0" err="1">
                <a:solidFill>
                  <a:srgbClr val="FF0000"/>
                </a:solidFill>
              </a:rPr>
              <a:t>Tiết</a:t>
            </a:r>
            <a:r>
              <a:rPr lang="en-US" sz="4000" dirty="0">
                <a:solidFill>
                  <a:srgbClr val="FF0000"/>
                </a:solidFill>
              </a:rPr>
              <a:t> 3)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592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6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802156" y="251413"/>
            <a:ext cx="86535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802156" y="1598948"/>
            <a:ext cx="5106571" cy="4238140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360" y="2265213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3366969" y="855597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74" y="5169859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547729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374" y="6102295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2370" y="5168069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70" y="5547729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70" y="6081072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1356320" y="79020"/>
            <a:ext cx="86535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Google Shape;747;p69"/>
          <p:cNvSpPr/>
          <p:nvPr/>
        </p:nvSpPr>
        <p:spPr>
          <a:xfrm>
            <a:off x="267407" y="426632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itchFamily="34" charset="0"/>
              </a:rPr>
              <a:t>1</a:t>
            </a:r>
            <a:endParaRPr sz="4800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200" y="1375481"/>
            <a:ext cx="4762500" cy="3571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672" y="4726745"/>
            <a:ext cx="588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5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220" y="4679447"/>
            <a:ext cx="408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3178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8940" y="5737268"/>
            <a:ext cx="42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1505988" y="230385"/>
            <a:ext cx="90376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Google Shape;747;p69"/>
          <p:cNvSpPr/>
          <p:nvPr/>
        </p:nvSpPr>
        <p:spPr>
          <a:xfrm>
            <a:off x="376335" y="369406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vi-VN" sz="480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sz="4800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  <p:pic>
        <p:nvPicPr>
          <p:cNvPr id="3" name="Tập viết chữ hoa Đ - Tập viết lớp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90" y="579549"/>
            <a:ext cx="12063210" cy="61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3004019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 một ngày đàng học một sàng khôn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270248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04850" y="95251"/>
            <a:ext cx="10774680" cy="735711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219" name="Picture 4" descr="C:\Users\thu ha\Desktop\beach-h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2500" b="62500"/>
          <a:stretch>
            <a:fillRect/>
          </a:stretch>
        </p:blipFill>
        <p:spPr bwMode="auto">
          <a:xfrm>
            <a:off x="518160" y="6334126"/>
            <a:ext cx="11064240" cy="843914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C:\Users\ngocdung\Desktop\Tu_the_ngoi_h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335280"/>
            <a:ext cx="7559040" cy="59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796222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201</Words>
  <Application>Microsoft Office PowerPoint</Application>
  <PresentationFormat>Widescreen</PresentationFormat>
  <Paragraphs>31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等线</vt:lpstr>
      <vt:lpstr>等线 Light</vt:lpstr>
      <vt:lpstr>Arial</vt:lpstr>
      <vt:lpstr>Arial Rounded MT Bold</vt:lpstr>
      <vt:lpstr>Arial-Rounded</vt:lpstr>
      <vt:lpstr>Calibri</vt:lpstr>
      <vt:lpstr>HP001 4 hàng</vt:lpstr>
      <vt:lpstr>HP001 5 hàng</vt:lpstr>
      <vt:lpstr>Times New Roman</vt:lpstr>
      <vt:lpstr>Verdana</vt:lpstr>
      <vt:lpstr>https://www.freeppt7.com</vt:lpstr>
      <vt:lpstr>3_Office 主题</vt:lpstr>
      <vt:lpstr>4_Office 主题</vt:lpstr>
      <vt:lpstr>Office 主题​​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Linhtu75@gmail.com</cp:lastModifiedBy>
  <cp:revision>35</cp:revision>
  <dcterms:created xsi:type="dcterms:W3CDTF">2021-07-24T08:20:40Z</dcterms:created>
  <dcterms:modified xsi:type="dcterms:W3CDTF">2025-12-22T14:29:24Z</dcterms:modified>
</cp:coreProperties>
</file>