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10" r:id="rId3"/>
    <p:sldMasterId id="2147483719" r:id="rId4"/>
  </p:sldMasterIdLst>
  <p:notesMasterIdLst>
    <p:notesMasterId r:id="rId10"/>
  </p:notesMasterIdLst>
  <p:sldIdLst>
    <p:sldId id="2007577114" r:id="rId5"/>
    <p:sldId id="2007577145" r:id="rId6"/>
    <p:sldId id="2007577146" r:id="rId7"/>
    <p:sldId id="344" r:id="rId8"/>
    <p:sldId id="20075771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024"/>
    <a:srgbClr val="5F3BC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modSld delMainMaster">
      <pc:chgData name="Linhtu75@gmail.com" userId="d5e45f71a37cd62f" providerId="LiveId" clId="{A0B9B50A-D845-45F9-BF19-9BFF9CE25122}" dt="2025-12-22T14:29:50.418" v="47" actId="47"/>
      <pc:docMkLst>
        <pc:docMk/>
      </pc:docMkLst>
      <pc:sldChg chg="del">
        <pc:chgData name="Linhtu75@gmail.com" userId="d5e45f71a37cd62f" providerId="LiveId" clId="{A0B9B50A-D845-45F9-BF19-9BFF9CE25122}" dt="2025-12-22T14:29:46.509" v="38" actId="47"/>
        <pc:sldMkLst>
          <pc:docMk/>
          <pc:sldMk cId="1066395893" sldId="342"/>
        </pc:sldMkLst>
      </pc:sldChg>
      <pc:sldChg chg="del">
        <pc:chgData name="Linhtu75@gmail.com" userId="d5e45f71a37cd62f" providerId="LiveId" clId="{A0B9B50A-D845-45F9-BF19-9BFF9CE25122}" dt="2025-12-22T14:29:43.194" v="23" actId="47"/>
        <pc:sldMkLst>
          <pc:docMk/>
          <pc:sldMk cId="0" sldId="2007577096"/>
        </pc:sldMkLst>
      </pc:sldChg>
      <pc:sldChg chg="del">
        <pc:chgData name="Linhtu75@gmail.com" userId="d5e45f71a37cd62f" providerId="LiveId" clId="{A0B9B50A-D845-45F9-BF19-9BFF9CE25122}" dt="2025-12-22T14:29:46.351" v="37" actId="47"/>
        <pc:sldMkLst>
          <pc:docMk/>
          <pc:sldMk cId="4120833037" sldId="2007577102"/>
        </pc:sldMkLst>
      </pc:sldChg>
      <pc:sldChg chg="del">
        <pc:chgData name="Linhtu75@gmail.com" userId="d5e45f71a37cd62f" providerId="LiveId" clId="{A0B9B50A-D845-45F9-BF19-9BFF9CE25122}" dt="2025-12-22T14:29:41.954" v="15" actId="47"/>
        <pc:sldMkLst>
          <pc:docMk/>
          <pc:sldMk cId="2017028048" sldId="2007577103"/>
        </pc:sldMkLst>
      </pc:sldChg>
      <pc:sldChg chg="del">
        <pc:chgData name="Linhtu75@gmail.com" userId="d5e45f71a37cd62f" providerId="LiveId" clId="{A0B9B50A-D845-45F9-BF19-9BFF9CE25122}" dt="2025-12-22T14:29:44.307" v="30" actId="47"/>
        <pc:sldMkLst>
          <pc:docMk/>
          <pc:sldMk cId="1695043211" sldId="2007577104"/>
        </pc:sldMkLst>
      </pc:sldChg>
      <pc:sldChg chg="del">
        <pc:chgData name="Linhtu75@gmail.com" userId="d5e45f71a37cd62f" providerId="LiveId" clId="{A0B9B50A-D845-45F9-BF19-9BFF9CE25122}" dt="2025-12-22T14:29:43.833" v="27" actId="47"/>
        <pc:sldMkLst>
          <pc:docMk/>
          <pc:sldMk cId="4241864969" sldId="2007577105"/>
        </pc:sldMkLst>
      </pc:sldChg>
      <pc:sldChg chg="del">
        <pc:chgData name="Linhtu75@gmail.com" userId="d5e45f71a37cd62f" providerId="LiveId" clId="{A0B9B50A-D845-45F9-BF19-9BFF9CE25122}" dt="2025-12-22T14:29:44.123" v="29" actId="47"/>
        <pc:sldMkLst>
          <pc:docMk/>
          <pc:sldMk cId="1161591702" sldId="2007577106"/>
        </pc:sldMkLst>
      </pc:sldChg>
      <pc:sldChg chg="del">
        <pc:chgData name="Linhtu75@gmail.com" userId="d5e45f71a37cd62f" providerId="LiveId" clId="{A0B9B50A-D845-45F9-BF19-9BFF9CE25122}" dt="2025-12-22T14:29:43.966" v="28" actId="47"/>
        <pc:sldMkLst>
          <pc:docMk/>
          <pc:sldMk cId="3067061405" sldId="2007577107"/>
        </pc:sldMkLst>
      </pc:sldChg>
      <pc:sldChg chg="del">
        <pc:chgData name="Linhtu75@gmail.com" userId="d5e45f71a37cd62f" providerId="LiveId" clId="{A0B9B50A-D845-45F9-BF19-9BFF9CE25122}" dt="2025-12-22T14:29:44.512" v="31" actId="47"/>
        <pc:sldMkLst>
          <pc:docMk/>
          <pc:sldMk cId="4181511129" sldId="2007577108"/>
        </pc:sldMkLst>
      </pc:sldChg>
      <pc:sldChg chg="del">
        <pc:chgData name="Linhtu75@gmail.com" userId="d5e45f71a37cd62f" providerId="LiveId" clId="{A0B9B50A-D845-45F9-BF19-9BFF9CE25122}" dt="2025-12-22T14:29:47.617" v="40" actId="47"/>
        <pc:sldMkLst>
          <pc:docMk/>
          <pc:sldMk cId="1281322692" sldId="2007577109"/>
        </pc:sldMkLst>
      </pc:sldChg>
      <pc:sldChg chg="del">
        <pc:chgData name="Linhtu75@gmail.com" userId="d5e45f71a37cd62f" providerId="LiveId" clId="{A0B9B50A-D845-45F9-BF19-9BFF9CE25122}" dt="2025-12-22T14:29:45.073" v="32" actId="47"/>
        <pc:sldMkLst>
          <pc:docMk/>
          <pc:sldMk cId="290707176" sldId="2007577112"/>
        </pc:sldMkLst>
      </pc:sldChg>
      <pc:sldChg chg="del">
        <pc:chgData name="Linhtu75@gmail.com" userId="d5e45f71a37cd62f" providerId="LiveId" clId="{A0B9B50A-D845-45F9-BF19-9BFF9CE25122}" dt="2025-12-22T14:29:46.213" v="36" actId="47"/>
        <pc:sldMkLst>
          <pc:docMk/>
          <pc:sldMk cId="2470889454" sldId="2007577113"/>
        </pc:sldMkLst>
      </pc:sldChg>
      <pc:sldChg chg="modSp mod">
        <pc:chgData name="Linhtu75@gmail.com" userId="d5e45f71a37cd62f" providerId="LiveId" clId="{A0B9B50A-D845-45F9-BF19-9BFF9CE25122}" dt="2025-12-22T14:29:38.306" v="14" actId="20577"/>
        <pc:sldMkLst>
          <pc:docMk/>
          <pc:sldMk cId="3205926488" sldId="2007577114"/>
        </pc:sldMkLst>
        <pc:spChg chg="mod">
          <ac:chgData name="Linhtu75@gmail.com" userId="d5e45f71a37cd62f" providerId="LiveId" clId="{A0B9B50A-D845-45F9-BF19-9BFF9CE25122}" dt="2025-12-22T14:29:38.306" v="14" actId="20577"/>
          <ac:spMkLst>
            <pc:docMk/>
            <pc:sldMk cId="3205926488" sldId="2007577114"/>
            <ac:spMk id="8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5-12-22T14:29:42.093" v="16" actId="47"/>
        <pc:sldMkLst>
          <pc:docMk/>
          <pc:sldMk cId="281313721" sldId="2007577117"/>
        </pc:sldMkLst>
      </pc:sldChg>
      <pc:sldChg chg="del">
        <pc:chgData name="Linhtu75@gmail.com" userId="d5e45f71a37cd62f" providerId="LiveId" clId="{A0B9B50A-D845-45F9-BF19-9BFF9CE25122}" dt="2025-12-22T14:29:42.373" v="18" actId="47"/>
        <pc:sldMkLst>
          <pc:docMk/>
          <pc:sldMk cId="2674273371" sldId="2007577118"/>
        </pc:sldMkLst>
      </pc:sldChg>
      <pc:sldChg chg="del">
        <pc:chgData name="Linhtu75@gmail.com" userId="d5e45f71a37cd62f" providerId="LiveId" clId="{A0B9B50A-D845-45F9-BF19-9BFF9CE25122}" dt="2025-12-22T14:29:42.530" v="19" actId="47"/>
        <pc:sldMkLst>
          <pc:docMk/>
          <pc:sldMk cId="1367389987" sldId="2007577119"/>
        </pc:sldMkLst>
      </pc:sldChg>
      <pc:sldChg chg="del">
        <pc:chgData name="Linhtu75@gmail.com" userId="d5e45f71a37cd62f" providerId="LiveId" clId="{A0B9B50A-D845-45F9-BF19-9BFF9CE25122}" dt="2025-12-22T14:29:42.855" v="21" actId="47"/>
        <pc:sldMkLst>
          <pc:docMk/>
          <pc:sldMk cId="405428066" sldId="2007577122"/>
        </pc:sldMkLst>
      </pc:sldChg>
      <pc:sldChg chg="del">
        <pc:chgData name="Linhtu75@gmail.com" userId="d5e45f71a37cd62f" providerId="LiveId" clId="{A0B9B50A-D845-45F9-BF19-9BFF9CE25122}" dt="2025-12-22T14:29:47.108" v="39" actId="47"/>
        <pc:sldMkLst>
          <pc:docMk/>
          <pc:sldMk cId="438183487" sldId="2007577129"/>
        </pc:sldMkLst>
      </pc:sldChg>
      <pc:sldChg chg="del">
        <pc:chgData name="Linhtu75@gmail.com" userId="d5e45f71a37cd62f" providerId="LiveId" clId="{A0B9B50A-D845-45F9-BF19-9BFF9CE25122}" dt="2025-12-22T14:29:45.249" v="33" actId="47"/>
        <pc:sldMkLst>
          <pc:docMk/>
          <pc:sldMk cId="3315200512" sldId="2007577131"/>
        </pc:sldMkLst>
      </pc:sldChg>
      <pc:sldChg chg="del">
        <pc:chgData name="Linhtu75@gmail.com" userId="d5e45f71a37cd62f" providerId="LiveId" clId="{A0B9B50A-D845-45F9-BF19-9BFF9CE25122}" dt="2025-12-22T14:29:42.230" v="17" actId="47"/>
        <pc:sldMkLst>
          <pc:docMk/>
          <pc:sldMk cId="1216380171" sldId="2007577134"/>
        </pc:sldMkLst>
      </pc:sldChg>
      <pc:sldChg chg="del">
        <pc:chgData name="Linhtu75@gmail.com" userId="d5e45f71a37cd62f" providerId="LiveId" clId="{A0B9B50A-D845-45F9-BF19-9BFF9CE25122}" dt="2025-12-22T14:29:42.700" v="20" actId="47"/>
        <pc:sldMkLst>
          <pc:docMk/>
          <pc:sldMk cId="2436811366" sldId="2007577135"/>
        </pc:sldMkLst>
      </pc:sldChg>
      <pc:sldChg chg="del">
        <pc:chgData name="Linhtu75@gmail.com" userId="d5e45f71a37cd62f" providerId="LiveId" clId="{A0B9B50A-D845-45F9-BF19-9BFF9CE25122}" dt="2025-12-22T14:29:43.038" v="22" actId="47"/>
        <pc:sldMkLst>
          <pc:docMk/>
          <pc:sldMk cId="3730116306" sldId="2007577136"/>
        </pc:sldMkLst>
      </pc:sldChg>
      <pc:sldChg chg="del">
        <pc:chgData name="Linhtu75@gmail.com" userId="d5e45f71a37cd62f" providerId="LiveId" clId="{A0B9B50A-D845-45F9-BF19-9BFF9CE25122}" dt="2025-12-22T14:29:43.376" v="24" actId="47"/>
        <pc:sldMkLst>
          <pc:docMk/>
          <pc:sldMk cId="1166792206" sldId="2007577137"/>
        </pc:sldMkLst>
      </pc:sldChg>
      <pc:sldChg chg="del">
        <pc:chgData name="Linhtu75@gmail.com" userId="d5e45f71a37cd62f" providerId="LiveId" clId="{A0B9B50A-D845-45F9-BF19-9BFF9CE25122}" dt="2025-12-22T14:29:43.490" v="25" actId="47"/>
        <pc:sldMkLst>
          <pc:docMk/>
          <pc:sldMk cId="900612650" sldId="2007577138"/>
        </pc:sldMkLst>
      </pc:sldChg>
      <pc:sldChg chg="del">
        <pc:chgData name="Linhtu75@gmail.com" userId="d5e45f71a37cd62f" providerId="LiveId" clId="{A0B9B50A-D845-45F9-BF19-9BFF9CE25122}" dt="2025-12-22T14:29:43.642" v="26" actId="47"/>
        <pc:sldMkLst>
          <pc:docMk/>
          <pc:sldMk cId="6470392" sldId="2007577139"/>
        </pc:sldMkLst>
      </pc:sldChg>
      <pc:sldChg chg="del">
        <pc:chgData name="Linhtu75@gmail.com" userId="d5e45f71a37cd62f" providerId="LiveId" clId="{A0B9B50A-D845-45F9-BF19-9BFF9CE25122}" dt="2025-12-22T14:29:45.368" v="34" actId="47"/>
        <pc:sldMkLst>
          <pc:docMk/>
          <pc:sldMk cId="253109510" sldId="2007577140"/>
        </pc:sldMkLst>
      </pc:sldChg>
      <pc:sldChg chg="del">
        <pc:chgData name="Linhtu75@gmail.com" userId="d5e45f71a37cd62f" providerId="LiveId" clId="{A0B9B50A-D845-45F9-BF19-9BFF9CE25122}" dt="2025-12-22T14:29:45.528" v="35" actId="47"/>
        <pc:sldMkLst>
          <pc:docMk/>
          <pc:sldMk cId="4220443908" sldId="2007577141"/>
        </pc:sldMkLst>
      </pc:sldChg>
      <pc:sldChg chg="del">
        <pc:chgData name="Linhtu75@gmail.com" userId="d5e45f71a37cd62f" providerId="LiveId" clId="{A0B9B50A-D845-45F9-BF19-9BFF9CE25122}" dt="2025-12-22T14:29:47.792" v="41" actId="47"/>
        <pc:sldMkLst>
          <pc:docMk/>
          <pc:sldMk cId="507686795" sldId="2007577142"/>
        </pc:sldMkLst>
      </pc:sldChg>
      <pc:sldChg chg="del">
        <pc:chgData name="Linhtu75@gmail.com" userId="d5e45f71a37cd62f" providerId="LiveId" clId="{A0B9B50A-D845-45F9-BF19-9BFF9CE25122}" dt="2025-12-22T14:29:48.870" v="45" actId="47"/>
        <pc:sldMkLst>
          <pc:docMk/>
          <pc:sldMk cId="515575082" sldId="2007577143"/>
        </pc:sldMkLst>
      </pc:sldChg>
      <pc:sldChg chg="del">
        <pc:chgData name="Linhtu75@gmail.com" userId="d5e45f71a37cd62f" providerId="LiveId" clId="{A0B9B50A-D845-45F9-BF19-9BFF9CE25122}" dt="2025-12-22T14:29:49.829" v="46" actId="47"/>
        <pc:sldMkLst>
          <pc:docMk/>
          <pc:sldMk cId="422702486" sldId="2007577144"/>
        </pc:sldMkLst>
      </pc:sldChg>
      <pc:sldChg chg="del">
        <pc:chgData name="Linhtu75@gmail.com" userId="d5e45f71a37cd62f" providerId="LiveId" clId="{A0B9B50A-D845-45F9-BF19-9BFF9CE25122}" dt="2025-12-22T14:29:47.941" v="42" actId="47"/>
        <pc:sldMkLst>
          <pc:docMk/>
          <pc:sldMk cId="3851456064" sldId="2007577147"/>
        </pc:sldMkLst>
      </pc:sldChg>
      <pc:sldChg chg="del">
        <pc:chgData name="Linhtu75@gmail.com" userId="d5e45f71a37cd62f" providerId="LiveId" clId="{A0B9B50A-D845-45F9-BF19-9BFF9CE25122}" dt="2025-12-22T14:29:48.523" v="43" actId="47"/>
        <pc:sldMkLst>
          <pc:docMk/>
          <pc:sldMk cId="410732978" sldId="2007577148"/>
        </pc:sldMkLst>
      </pc:sldChg>
      <pc:sldChg chg="del">
        <pc:chgData name="Linhtu75@gmail.com" userId="d5e45f71a37cd62f" providerId="LiveId" clId="{A0B9B50A-D845-45F9-BF19-9BFF9CE25122}" dt="2025-12-22T14:29:48.662" v="44" actId="47"/>
        <pc:sldMkLst>
          <pc:docMk/>
          <pc:sldMk cId="1163394176" sldId="2007577149"/>
        </pc:sldMkLst>
      </pc:sldChg>
      <pc:sldChg chg="del">
        <pc:chgData name="Linhtu75@gmail.com" userId="d5e45f71a37cd62f" providerId="LiveId" clId="{A0B9B50A-D845-45F9-BF19-9BFF9CE25122}" dt="2025-12-22T14:29:50.418" v="47" actId="47"/>
        <pc:sldMkLst>
          <pc:docMk/>
          <pc:sldMk cId="2238796222" sldId="2007577150"/>
        </pc:sldMkLst>
      </pc:sldChg>
      <pc:sldMasterChg chg="del delSldLayout">
        <pc:chgData name="Linhtu75@gmail.com" userId="d5e45f71a37cd62f" providerId="LiveId" clId="{A0B9B50A-D845-45F9-BF19-9BFF9CE25122}" dt="2025-12-22T14:29:46.213" v="36" actId="47"/>
        <pc:sldMasterMkLst>
          <pc:docMk/>
          <pc:sldMasterMk cId="3235216586" sldId="2147483669"/>
        </pc:sldMasterMkLst>
        <pc:sldLayoutChg chg="del">
          <pc:chgData name="Linhtu75@gmail.com" userId="d5e45f71a37cd62f" providerId="LiveId" clId="{A0B9B50A-D845-45F9-BF19-9BFF9CE25122}" dt="2025-12-22T14:29:46.213" v="36" actId="47"/>
          <pc:sldLayoutMkLst>
            <pc:docMk/>
            <pc:sldMasterMk cId="3235216586" sldId="2147483669"/>
            <pc:sldLayoutMk cId="2025679310" sldId="2147483671"/>
          </pc:sldLayoutMkLst>
        </pc:sldLayoutChg>
        <pc:sldLayoutChg chg="del">
          <pc:chgData name="Linhtu75@gmail.com" userId="d5e45f71a37cd62f" providerId="LiveId" clId="{A0B9B50A-D845-45F9-BF19-9BFF9CE25122}" dt="2025-12-22T14:29:46.213" v="36" actId="47"/>
          <pc:sldLayoutMkLst>
            <pc:docMk/>
            <pc:sldMasterMk cId="3235216586" sldId="2147483669"/>
            <pc:sldLayoutMk cId="1344262967" sldId="2147483672"/>
          </pc:sldLayoutMkLst>
        </pc:sldLayoutChg>
        <pc:sldLayoutChg chg="del">
          <pc:chgData name="Linhtu75@gmail.com" userId="d5e45f71a37cd62f" providerId="LiveId" clId="{A0B9B50A-D845-45F9-BF19-9BFF9CE25122}" dt="2025-12-22T14:29:46.213" v="36" actId="47"/>
          <pc:sldLayoutMkLst>
            <pc:docMk/>
            <pc:sldMasterMk cId="3235216586" sldId="2147483669"/>
            <pc:sldLayoutMk cId="3853937137" sldId="2147483673"/>
          </pc:sldLayoutMkLst>
        </pc:sldLayoutChg>
        <pc:sldLayoutChg chg="del">
          <pc:chgData name="Linhtu75@gmail.com" userId="d5e45f71a37cd62f" providerId="LiveId" clId="{A0B9B50A-D845-45F9-BF19-9BFF9CE25122}" dt="2025-12-22T14:29:46.213" v="36" actId="47"/>
          <pc:sldLayoutMkLst>
            <pc:docMk/>
            <pc:sldMasterMk cId="3235216586" sldId="2147483669"/>
            <pc:sldLayoutMk cId="1228949132" sldId="2147483674"/>
          </pc:sldLayoutMkLst>
        </pc:sldLayoutChg>
        <pc:sldLayoutChg chg="del">
          <pc:chgData name="Linhtu75@gmail.com" userId="d5e45f71a37cd62f" providerId="LiveId" clId="{A0B9B50A-D845-45F9-BF19-9BFF9CE25122}" dt="2025-12-22T14:29:46.213" v="36" actId="47"/>
          <pc:sldLayoutMkLst>
            <pc:docMk/>
            <pc:sldMasterMk cId="3235216586" sldId="2147483669"/>
            <pc:sldLayoutMk cId="1532281875" sldId="2147483675"/>
          </pc:sldLayoutMkLst>
        </pc:sldLayoutChg>
        <pc:sldLayoutChg chg="del">
          <pc:chgData name="Linhtu75@gmail.com" userId="d5e45f71a37cd62f" providerId="LiveId" clId="{A0B9B50A-D845-45F9-BF19-9BFF9CE25122}" dt="2025-12-22T14:29:46.213" v="36" actId="47"/>
          <pc:sldLayoutMkLst>
            <pc:docMk/>
            <pc:sldMasterMk cId="3235216586" sldId="2147483669"/>
            <pc:sldLayoutMk cId="632580308" sldId="2147483676"/>
          </pc:sldLayoutMkLst>
        </pc:sldLayoutChg>
        <pc:sldLayoutChg chg="del">
          <pc:chgData name="Linhtu75@gmail.com" userId="d5e45f71a37cd62f" providerId="LiveId" clId="{A0B9B50A-D845-45F9-BF19-9BFF9CE25122}" dt="2025-12-22T14:29:46.213" v="36" actId="47"/>
          <pc:sldLayoutMkLst>
            <pc:docMk/>
            <pc:sldMasterMk cId="3235216586" sldId="2147483669"/>
            <pc:sldLayoutMk cId="956730980" sldId="2147483677"/>
          </pc:sldLayoutMkLst>
        </pc:sldLayoutChg>
        <pc:sldLayoutChg chg="del">
          <pc:chgData name="Linhtu75@gmail.com" userId="d5e45f71a37cd62f" providerId="LiveId" clId="{A0B9B50A-D845-45F9-BF19-9BFF9CE25122}" dt="2025-12-22T14:29:46.213" v="36" actId="47"/>
          <pc:sldLayoutMkLst>
            <pc:docMk/>
            <pc:sldMasterMk cId="3235216586" sldId="2147483669"/>
            <pc:sldLayoutMk cId="1509717422" sldId="2147483678"/>
          </pc:sldLayoutMkLst>
        </pc:sldLayoutChg>
        <pc:sldLayoutChg chg="del">
          <pc:chgData name="Linhtu75@gmail.com" userId="d5e45f71a37cd62f" providerId="LiveId" clId="{A0B9B50A-D845-45F9-BF19-9BFF9CE25122}" dt="2025-12-22T14:29:46.213" v="36" actId="47"/>
          <pc:sldLayoutMkLst>
            <pc:docMk/>
            <pc:sldMasterMk cId="3235216586" sldId="2147483669"/>
            <pc:sldLayoutMk cId="3204700981" sldId="2147483679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14:29:46.509" v="38" actId="47"/>
        <pc:sldMasterMkLst>
          <pc:docMk/>
          <pc:sldMasterMk cId="3272448296" sldId="2147483680"/>
        </pc:sldMasterMkLst>
        <pc:sldLayoutChg chg="del">
          <pc:chgData name="Linhtu75@gmail.com" userId="d5e45f71a37cd62f" providerId="LiveId" clId="{A0B9B50A-D845-45F9-BF19-9BFF9CE25122}" dt="2025-12-22T14:29:46.509" v="38" actId="47"/>
          <pc:sldLayoutMkLst>
            <pc:docMk/>
            <pc:sldMasterMk cId="3272448296" sldId="2147483680"/>
            <pc:sldLayoutMk cId="4091268054" sldId="2147483681"/>
          </pc:sldLayoutMkLst>
        </pc:sldLayoutChg>
        <pc:sldLayoutChg chg="del">
          <pc:chgData name="Linhtu75@gmail.com" userId="d5e45f71a37cd62f" providerId="LiveId" clId="{A0B9B50A-D845-45F9-BF19-9BFF9CE25122}" dt="2025-12-22T14:29:45.528" v="35" actId="47"/>
          <pc:sldLayoutMkLst>
            <pc:docMk/>
            <pc:sldMasterMk cId="3272448296" sldId="2147483680"/>
            <pc:sldLayoutMk cId="1079442331" sldId="2147483682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29:46.351" v="37" actId="47"/>
        <pc:sldMasterMkLst>
          <pc:docMk/>
          <pc:sldMasterMk cId="291421629" sldId="2147483689"/>
        </pc:sldMasterMkLst>
        <pc:sldLayoutChg chg="del">
          <pc:chgData name="Linhtu75@gmail.com" userId="d5e45f71a37cd62f" providerId="LiveId" clId="{A0B9B50A-D845-45F9-BF19-9BFF9CE25122}" dt="2025-12-22T14:29:46.351" v="37" actId="47"/>
          <pc:sldLayoutMkLst>
            <pc:docMk/>
            <pc:sldMasterMk cId="291421629" sldId="2147483689"/>
            <pc:sldLayoutMk cId="406780913" sldId="2147483690"/>
          </pc:sldLayoutMkLst>
        </pc:sldLayoutChg>
        <pc:sldLayoutChg chg="del">
          <pc:chgData name="Linhtu75@gmail.com" userId="d5e45f71a37cd62f" providerId="LiveId" clId="{A0B9B50A-D845-45F9-BF19-9BFF9CE25122}" dt="2025-12-22T14:29:46.351" v="37" actId="47"/>
          <pc:sldLayoutMkLst>
            <pc:docMk/>
            <pc:sldMasterMk cId="291421629" sldId="2147483689"/>
            <pc:sldLayoutMk cId="1914080057" sldId="2147483691"/>
          </pc:sldLayoutMkLst>
        </pc:sldLayoutChg>
        <pc:sldLayoutChg chg="del">
          <pc:chgData name="Linhtu75@gmail.com" userId="d5e45f71a37cd62f" providerId="LiveId" clId="{A0B9B50A-D845-45F9-BF19-9BFF9CE25122}" dt="2025-12-22T14:29:46.351" v="37" actId="47"/>
          <pc:sldLayoutMkLst>
            <pc:docMk/>
            <pc:sldMasterMk cId="291421629" sldId="2147483689"/>
            <pc:sldLayoutMk cId="1224218979" sldId="2147483692"/>
          </pc:sldLayoutMkLst>
        </pc:sldLayoutChg>
        <pc:sldLayoutChg chg="del">
          <pc:chgData name="Linhtu75@gmail.com" userId="d5e45f71a37cd62f" providerId="LiveId" clId="{A0B9B50A-D845-45F9-BF19-9BFF9CE25122}" dt="2025-12-22T14:29:46.351" v="37" actId="47"/>
          <pc:sldLayoutMkLst>
            <pc:docMk/>
            <pc:sldMasterMk cId="291421629" sldId="2147483689"/>
            <pc:sldLayoutMk cId="3387253846" sldId="2147483693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29:44.512" v="31" actId="47"/>
        <pc:sldMasterMkLst>
          <pc:docMk/>
          <pc:sldMasterMk cId="1648199673" sldId="2147483705"/>
        </pc:sldMasterMkLst>
        <pc:sldLayoutChg chg="del">
          <pc:chgData name="Linhtu75@gmail.com" userId="d5e45f71a37cd62f" providerId="LiveId" clId="{A0B9B50A-D845-45F9-BF19-9BFF9CE25122}" dt="2025-12-22T14:29:44.512" v="31" actId="47"/>
          <pc:sldLayoutMkLst>
            <pc:docMk/>
            <pc:sldMasterMk cId="1648199673" sldId="2147483705"/>
            <pc:sldLayoutMk cId="1415221800" sldId="2147483706"/>
          </pc:sldLayoutMkLst>
        </pc:sldLayoutChg>
        <pc:sldLayoutChg chg="del">
          <pc:chgData name="Linhtu75@gmail.com" userId="d5e45f71a37cd62f" providerId="LiveId" clId="{A0B9B50A-D845-45F9-BF19-9BFF9CE25122}" dt="2025-12-22T14:29:44.512" v="31" actId="47"/>
          <pc:sldLayoutMkLst>
            <pc:docMk/>
            <pc:sldMasterMk cId="1648199673" sldId="2147483705"/>
            <pc:sldLayoutMk cId="925558176" sldId="2147483707"/>
          </pc:sldLayoutMkLst>
        </pc:sldLayoutChg>
        <pc:sldLayoutChg chg="del">
          <pc:chgData name="Linhtu75@gmail.com" userId="d5e45f71a37cd62f" providerId="LiveId" clId="{A0B9B50A-D845-45F9-BF19-9BFF9CE25122}" dt="2025-12-22T14:29:44.512" v="31" actId="47"/>
          <pc:sldLayoutMkLst>
            <pc:docMk/>
            <pc:sldMasterMk cId="1648199673" sldId="2147483705"/>
            <pc:sldLayoutMk cId="1019544489" sldId="2147483708"/>
          </pc:sldLayoutMkLst>
        </pc:sldLayoutChg>
        <pc:sldLayoutChg chg="del">
          <pc:chgData name="Linhtu75@gmail.com" userId="d5e45f71a37cd62f" providerId="LiveId" clId="{A0B9B50A-D845-45F9-BF19-9BFF9CE25122}" dt="2025-12-22T14:29:44.512" v="31" actId="47"/>
          <pc:sldLayoutMkLst>
            <pc:docMk/>
            <pc:sldMasterMk cId="1648199673" sldId="2147483705"/>
            <pc:sldLayoutMk cId="420473322" sldId="2147483709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14:29:43.642" v="26" actId="47"/>
        <pc:sldMasterMkLst>
          <pc:docMk/>
          <pc:sldMasterMk cId="285641199" sldId="2147483710"/>
        </pc:sldMasterMkLst>
        <pc:sldLayoutChg chg="del">
          <pc:chgData name="Linhtu75@gmail.com" userId="d5e45f71a37cd62f" providerId="LiveId" clId="{A0B9B50A-D845-45F9-BF19-9BFF9CE25122}" dt="2025-12-22T14:29:43.194" v="23" actId="47"/>
          <pc:sldLayoutMkLst>
            <pc:docMk/>
            <pc:sldMasterMk cId="285641199" sldId="2147483710"/>
            <pc:sldLayoutMk cId="300112564" sldId="2147483718"/>
          </pc:sldLayoutMkLst>
        </pc:sldLayoutChg>
        <pc:sldLayoutChg chg="del">
          <pc:chgData name="Linhtu75@gmail.com" userId="d5e45f71a37cd62f" providerId="LiveId" clId="{A0B9B50A-D845-45F9-BF19-9BFF9CE25122}" dt="2025-12-22T14:29:43.642" v="26" actId="47"/>
          <pc:sldLayoutMkLst>
            <pc:docMk/>
            <pc:sldMasterMk cId="285641199" sldId="2147483710"/>
            <pc:sldLayoutMk cId="0" sldId="2147483772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14:29:47.792" v="41" actId="47"/>
        <pc:sldMasterMkLst>
          <pc:docMk/>
          <pc:sldMasterMk cId="273767535" sldId="2147483719"/>
        </pc:sldMasterMkLst>
        <pc:sldLayoutChg chg="del">
          <pc:chgData name="Linhtu75@gmail.com" userId="d5e45f71a37cd62f" providerId="LiveId" clId="{A0B9B50A-D845-45F9-BF19-9BFF9CE25122}" dt="2025-12-22T14:29:47.792" v="41" actId="47"/>
          <pc:sldLayoutMkLst>
            <pc:docMk/>
            <pc:sldMasterMk cId="273767535" sldId="2147483719"/>
            <pc:sldLayoutMk cId="1264245881" sldId="21474837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8621C-322F-4785-BDB9-9119EB301DD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877EF-C92C-46C4-8C18-C0F4D444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3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9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09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59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6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23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88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756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96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77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4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28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1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327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97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81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220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182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682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063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51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85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051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12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3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13485" y="5243806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7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73791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2641600" y="889000"/>
            <a:ext cx="955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8868014" y="39655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8490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2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9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44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4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71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74" r:id="rId12"/>
    <p:sldLayoutId id="21474837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83401" y="1503317"/>
            <a:ext cx="7381060" cy="144562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Tiếng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Việt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-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9"/>
            <a:ext cx="12298016" cy="68579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5801" y="767833"/>
            <a:ext cx="7381060" cy="144562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Tiếng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Việt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- </a:t>
            </a:r>
            <a:r>
              <a:rPr lang="en-US" altLang="vi-VN" sz="4800" b="1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altLang="vi-VN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2</a:t>
            </a:r>
          </a:p>
          <a:p>
            <a:pPr algn="ctr"/>
            <a:r>
              <a:rPr lang="en-US" altLang="vi-VN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Sách kết nối tri thức với cuộc sống</a:t>
            </a:r>
            <a:endParaRPr lang="en-US" altLang="vi-VN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897" y="2839216"/>
            <a:ext cx="7487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: </a:t>
            </a:r>
            <a:r>
              <a:rPr lang="en-US" sz="4000" dirty="0" err="1">
                <a:solidFill>
                  <a:srgbClr val="FF0000"/>
                </a:solidFill>
              </a:rPr>
              <a:t>Cái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trống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trường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em</a:t>
            </a:r>
            <a:r>
              <a:rPr lang="en-US" sz="4000" dirty="0">
                <a:solidFill>
                  <a:srgbClr val="FF0000"/>
                </a:solidFill>
              </a:rPr>
              <a:t>( </a:t>
            </a:r>
            <a:r>
              <a:rPr lang="en-US" sz="4000" dirty="0" err="1">
                <a:solidFill>
                  <a:srgbClr val="FF0000"/>
                </a:solidFill>
              </a:rPr>
              <a:t>Tiết</a:t>
            </a:r>
            <a:r>
              <a:rPr lang="en-US" sz="4000" dirty="0">
                <a:solidFill>
                  <a:srgbClr val="FF0000"/>
                </a:solidFill>
              </a:rPr>
              <a:t> 4)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9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6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"/>
          <p:cNvGrpSpPr/>
          <p:nvPr/>
        </p:nvGrpSpPr>
        <p:grpSpPr>
          <a:xfrm>
            <a:off x="2332301" y="119520"/>
            <a:ext cx="6405880" cy="1094105"/>
            <a:chOff x="2511715" y="335043"/>
            <a:chExt cx="803516" cy="820619"/>
          </a:xfrm>
        </p:grpSpPr>
        <p:sp>
          <p:nvSpPr>
            <p:cNvPr id="16" name="15"/>
            <p:cNvSpPr/>
            <p:nvPr/>
          </p:nvSpPr>
          <p:spPr>
            <a:xfrm>
              <a:off x="2511715" y="335043"/>
              <a:ext cx="803516" cy="82061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28203" y="452206"/>
              <a:ext cx="762098" cy="5874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4000" spc="300" dirty="0">
                  <a:solidFill>
                    <a:srgbClr val="FFFFFF"/>
                  </a:solidFill>
                  <a:latin typeface="Arial-Rounded" panose="020B0500000000000000" charset="0"/>
                  <a:ea typeface="Microsoft YaHei" panose="020B0503020204020204" charset="-122"/>
                  <a:cs typeface="Arial-Rounded" panose="020B0500000000000000" charset="0"/>
                </a:rPr>
                <a:t>Ngôi trường của em</a:t>
              </a:r>
              <a:endParaRPr lang="zh-CN" altLang="en-US" sz="4000" spc="300" dirty="0">
                <a:solidFill>
                  <a:srgbClr val="FFFFFF"/>
                </a:solidFill>
                <a:latin typeface="Arial-Rounded" panose="020B0500000000000000" charset="0"/>
                <a:ea typeface="Microsoft YaHei" panose="020B0503020204020204" charset="-122"/>
                <a:cs typeface="Arial-Rounded" panose="020B0500000000000000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14" y="1414145"/>
            <a:ext cx="11146791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64510"/>
            <a:ext cx="12192000" cy="37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40;p90"/>
          <p:cNvSpPr/>
          <p:nvPr/>
        </p:nvSpPr>
        <p:spPr>
          <a:xfrm>
            <a:off x="7730568" y="1869901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Google Shape;1041;p90"/>
          <p:cNvSpPr/>
          <p:nvPr/>
        </p:nvSpPr>
        <p:spPr>
          <a:xfrm>
            <a:off x="1099914" y="1869901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7" name="Google Shape;1042;p90"/>
          <p:cNvSpPr/>
          <p:nvPr/>
        </p:nvSpPr>
        <p:spPr>
          <a:xfrm>
            <a:off x="714924" y="1463126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" name="Google Shape;1043;p90"/>
          <p:cNvSpPr txBox="1">
            <a:spLocks/>
          </p:cNvSpPr>
          <p:nvPr/>
        </p:nvSpPr>
        <p:spPr>
          <a:xfrm>
            <a:off x="1213721" y="-161293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  <p:sp>
        <p:nvSpPr>
          <p:cNvPr id="10" name="Google Shape;1045;p90"/>
          <p:cNvSpPr/>
          <p:nvPr/>
        </p:nvSpPr>
        <p:spPr>
          <a:xfrm rot="10800000" flipH="1">
            <a:off x="4034429" y="1463322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1" name="Google Shape;1046;p90"/>
          <p:cNvSpPr/>
          <p:nvPr/>
        </p:nvSpPr>
        <p:spPr>
          <a:xfrm>
            <a:off x="7345579" y="1463126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2" name="Google Shape;1049;p90"/>
          <p:cNvSpPr txBox="1">
            <a:spLocks/>
          </p:cNvSpPr>
          <p:nvPr/>
        </p:nvSpPr>
        <p:spPr>
          <a:xfrm>
            <a:off x="1675668" y="3528454"/>
            <a:ext cx="2379455" cy="513200"/>
          </a:xfrm>
          <a:prstGeom prst="rect">
            <a:avLst/>
          </a:prstGeom>
        </p:spPr>
        <p:txBody>
          <a:bodyPr spcFirstLastPara="1" vert="horz" wrap="square" lIns="121705" tIns="121705" rIns="121705" bIns="12170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4000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000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4000"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Google Shape;1051;p90"/>
          <p:cNvSpPr txBox="1">
            <a:spLocks/>
          </p:cNvSpPr>
          <p:nvPr/>
        </p:nvSpPr>
        <p:spPr>
          <a:xfrm>
            <a:off x="7909101" y="3460796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r>
              <a:rPr lang="en-US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endParaRPr lang="en-US"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Google Shape;1052;p90"/>
          <p:cNvSpPr txBox="1">
            <a:spLocks/>
          </p:cNvSpPr>
          <p:nvPr/>
        </p:nvSpPr>
        <p:spPr>
          <a:xfrm>
            <a:off x="747068" y="2328177"/>
            <a:ext cx="3483760" cy="513200"/>
          </a:xfrm>
          <a:prstGeom prst="rect">
            <a:avLst/>
          </a:prstGeom>
        </p:spPr>
        <p:txBody>
          <a:bodyPr spcFirstLastPara="1" vert="horz" wrap="square" lIns="121705" tIns="121705" rIns="121705" bIns="12170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6" name="Google Shape;1054;p90"/>
          <p:cNvSpPr txBox="1">
            <a:spLocks/>
          </p:cNvSpPr>
          <p:nvPr/>
        </p:nvSpPr>
        <p:spPr>
          <a:xfrm>
            <a:off x="7187353" y="2584777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996887" y="4501641"/>
            <a:ext cx="2881849" cy="18737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6792883" y="988422"/>
            <a:ext cx="1559141" cy="1379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272042" y="3079283"/>
            <a:ext cx="3099115" cy="1219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219357" y="391650"/>
            <a:ext cx="2191829" cy="11935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7711476" y="4501640"/>
            <a:ext cx="2881849" cy="18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0618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92</Words>
  <Application>Microsoft Office PowerPoint</Application>
  <PresentationFormat>Widescreen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等线</vt:lpstr>
      <vt:lpstr>等线 Light</vt:lpstr>
      <vt:lpstr>Arial</vt:lpstr>
      <vt:lpstr>Arial Rounded MT Bold</vt:lpstr>
      <vt:lpstr>Arial-Rounded</vt:lpstr>
      <vt:lpstr>Calibri</vt:lpstr>
      <vt:lpstr>Times New Roman</vt:lpstr>
      <vt:lpstr>https://www.freeppt7.com</vt:lpstr>
      <vt:lpstr>3_Office 主题</vt:lpstr>
      <vt:lpstr>4_Office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Linhtu75@gmail.com</cp:lastModifiedBy>
  <cp:revision>35</cp:revision>
  <dcterms:created xsi:type="dcterms:W3CDTF">2021-07-24T08:20:40Z</dcterms:created>
  <dcterms:modified xsi:type="dcterms:W3CDTF">2025-12-22T14:29:53Z</dcterms:modified>
</cp:coreProperties>
</file>