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9" r:id="rId3"/>
    <p:sldMasterId id="2147483705" r:id="rId4"/>
  </p:sldMasterIdLst>
  <p:notesMasterIdLst>
    <p:notesMasterId r:id="rId12"/>
  </p:notesMasterIdLst>
  <p:sldIdLst>
    <p:sldId id="284" r:id="rId5"/>
    <p:sldId id="283" r:id="rId6"/>
    <p:sldId id="258" r:id="rId7"/>
    <p:sldId id="262" r:id="rId8"/>
    <p:sldId id="263" r:id="rId9"/>
    <p:sldId id="264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custSel delSld modSld delMainMaster">
      <pc:chgData name="Linhtu75@gmail.com" userId="d5e45f71a37cd62f" providerId="LiveId" clId="{A0B9B50A-D845-45F9-BF19-9BFF9CE25122}" dt="2025-12-22T14:37:29.942" v="42" actId="20577"/>
      <pc:docMkLst>
        <pc:docMk/>
      </pc:docMkLst>
      <pc:sldChg chg="addSp delSp modSp del mod delAnim">
        <pc:chgData name="Linhtu75@gmail.com" userId="d5e45f71a37cd62f" providerId="LiveId" clId="{A0B9B50A-D845-45F9-BF19-9BFF9CE25122}" dt="2025-12-22T14:36:14.985" v="13" actId="47"/>
        <pc:sldMkLst>
          <pc:docMk/>
          <pc:sldMk cId="0" sldId="259"/>
        </pc:sldMkLst>
        <pc:spChg chg="add mod">
          <ac:chgData name="Linhtu75@gmail.com" userId="d5e45f71a37cd62f" providerId="LiveId" clId="{A0B9B50A-D845-45F9-BF19-9BFF9CE25122}" dt="2025-12-22T14:36:12.102" v="12" actId="478"/>
          <ac:spMkLst>
            <pc:docMk/>
            <pc:sldMk cId="0" sldId="259"/>
            <ac:spMk id="3" creationId="{05BD74B7-96FA-9976-F2C8-B06920E869F7}"/>
          </ac:spMkLst>
        </pc:spChg>
        <pc:picChg chg="del">
          <ac:chgData name="Linhtu75@gmail.com" userId="d5e45f71a37cd62f" providerId="LiveId" clId="{A0B9B50A-D845-45F9-BF19-9BFF9CE25122}" dt="2025-12-22T14:36:12.102" v="12" actId="478"/>
          <ac:picMkLst>
            <pc:docMk/>
            <pc:sldMk cId="0" sldId="259"/>
            <ac:picMk id="4" creationId="{00000000-0000-0000-0000-000000000000}"/>
          </ac:picMkLst>
        </pc:picChg>
      </pc:sldChg>
      <pc:sldChg chg="delSp del mod delAnim">
        <pc:chgData name="Linhtu75@gmail.com" userId="d5e45f71a37cd62f" providerId="LiveId" clId="{A0B9B50A-D845-45F9-BF19-9BFF9CE25122}" dt="2025-12-22T14:36:24.918" v="15" actId="47"/>
        <pc:sldMkLst>
          <pc:docMk/>
          <pc:sldMk cId="0" sldId="260"/>
        </pc:sldMkLst>
        <pc:spChg chg="del">
          <ac:chgData name="Linhtu75@gmail.com" userId="d5e45f71a37cd62f" providerId="LiveId" clId="{A0B9B50A-D845-45F9-BF19-9BFF9CE25122}" dt="2025-12-22T14:36:20.566" v="14" actId="478"/>
          <ac:spMkLst>
            <pc:docMk/>
            <pc:sldMk cId="0" sldId="260"/>
            <ac:spMk id="4" creationId="{00000000-0000-0000-0000-000000000000}"/>
          </ac:spMkLst>
        </pc:spChg>
      </pc:sldChg>
      <pc:sldChg chg="del">
        <pc:chgData name="Linhtu75@gmail.com" userId="d5e45f71a37cd62f" providerId="LiveId" clId="{A0B9B50A-D845-45F9-BF19-9BFF9CE25122}" dt="2025-12-22T14:36:46.237" v="16" actId="47"/>
        <pc:sldMkLst>
          <pc:docMk/>
          <pc:sldMk cId="227779148" sldId="265"/>
        </pc:sldMkLst>
      </pc:sldChg>
      <pc:sldChg chg="del">
        <pc:chgData name="Linhtu75@gmail.com" userId="d5e45f71a37cd62f" providerId="LiveId" clId="{A0B9B50A-D845-45F9-BF19-9BFF9CE25122}" dt="2025-12-22T14:36:47.592" v="17" actId="47"/>
        <pc:sldMkLst>
          <pc:docMk/>
          <pc:sldMk cId="0" sldId="266"/>
        </pc:sldMkLst>
      </pc:sldChg>
      <pc:sldChg chg="del">
        <pc:chgData name="Linhtu75@gmail.com" userId="d5e45f71a37cd62f" providerId="LiveId" clId="{A0B9B50A-D845-45F9-BF19-9BFF9CE25122}" dt="2025-12-22T14:36:50.826" v="18" actId="47"/>
        <pc:sldMkLst>
          <pc:docMk/>
          <pc:sldMk cId="0" sldId="267"/>
        </pc:sldMkLst>
      </pc:sldChg>
      <pc:sldChg chg="del">
        <pc:chgData name="Linhtu75@gmail.com" userId="d5e45f71a37cd62f" providerId="LiveId" clId="{A0B9B50A-D845-45F9-BF19-9BFF9CE25122}" dt="2025-12-22T14:36:52.067" v="19" actId="47"/>
        <pc:sldMkLst>
          <pc:docMk/>
          <pc:sldMk cId="0" sldId="268"/>
        </pc:sldMkLst>
      </pc:sldChg>
      <pc:sldChg chg="del">
        <pc:chgData name="Linhtu75@gmail.com" userId="d5e45f71a37cd62f" providerId="LiveId" clId="{A0B9B50A-D845-45F9-BF19-9BFF9CE25122}" dt="2025-12-22T14:37:05.866" v="29" actId="47"/>
        <pc:sldMkLst>
          <pc:docMk/>
          <pc:sldMk cId="0" sldId="270"/>
        </pc:sldMkLst>
      </pc:sldChg>
      <pc:sldChg chg="del">
        <pc:chgData name="Linhtu75@gmail.com" userId="d5e45f71a37cd62f" providerId="LiveId" clId="{A0B9B50A-D845-45F9-BF19-9BFF9CE25122}" dt="2025-12-22T14:36:54.472" v="20" actId="47"/>
        <pc:sldMkLst>
          <pc:docMk/>
          <pc:sldMk cId="0" sldId="271"/>
        </pc:sldMkLst>
      </pc:sldChg>
      <pc:sldChg chg="del">
        <pc:chgData name="Linhtu75@gmail.com" userId="d5e45f71a37cd62f" providerId="LiveId" clId="{A0B9B50A-D845-45F9-BF19-9BFF9CE25122}" dt="2025-12-22T14:36:54.762" v="21" actId="47"/>
        <pc:sldMkLst>
          <pc:docMk/>
          <pc:sldMk cId="0" sldId="272"/>
        </pc:sldMkLst>
      </pc:sldChg>
      <pc:sldChg chg="del">
        <pc:chgData name="Linhtu75@gmail.com" userId="d5e45f71a37cd62f" providerId="LiveId" clId="{A0B9B50A-D845-45F9-BF19-9BFF9CE25122}" dt="2025-12-22T14:36:55.383" v="22" actId="47"/>
        <pc:sldMkLst>
          <pc:docMk/>
          <pc:sldMk cId="0" sldId="273"/>
        </pc:sldMkLst>
      </pc:sldChg>
      <pc:sldChg chg="del">
        <pc:chgData name="Linhtu75@gmail.com" userId="d5e45f71a37cd62f" providerId="LiveId" clId="{A0B9B50A-D845-45F9-BF19-9BFF9CE25122}" dt="2025-12-22T14:36:55.965" v="23" actId="47"/>
        <pc:sldMkLst>
          <pc:docMk/>
          <pc:sldMk cId="0" sldId="274"/>
        </pc:sldMkLst>
      </pc:sldChg>
      <pc:sldChg chg="del">
        <pc:chgData name="Linhtu75@gmail.com" userId="d5e45f71a37cd62f" providerId="LiveId" clId="{A0B9B50A-D845-45F9-BF19-9BFF9CE25122}" dt="2025-12-22T14:36:58.884" v="25" actId="47"/>
        <pc:sldMkLst>
          <pc:docMk/>
          <pc:sldMk cId="0" sldId="275"/>
        </pc:sldMkLst>
      </pc:sldChg>
      <pc:sldChg chg="del">
        <pc:chgData name="Linhtu75@gmail.com" userId="d5e45f71a37cd62f" providerId="LiveId" clId="{A0B9B50A-D845-45F9-BF19-9BFF9CE25122}" dt="2025-12-22T14:36:56.910" v="24" actId="47"/>
        <pc:sldMkLst>
          <pc:docMk/>
          <pc:sldMk cId="0" sldId="276"/>
        </pc:sldMkLst>
      </pc:sldChg>
      <pc:sldChg chg="del">
        <pc:chgData name="Linhtu75@gmail.com" userId="d5e45f71a37cd62f" providerId="LiveId" clId="{A0B9B50A-D845-45F9-BF19-9BFF9CE25122}" dt="2025-12-22T14:37:01.826" v="27" actId="47"/>
        <pc:sldMkLst>
          <pc:docMk/>
          <pc:sldMk cId="0" sldId="277"/>
        </pc:sldMkLst>
      </pc:sldChg>
      <pc:sldChg chg="del">
        <pc:chgData name="Linhtu75@gmail.com" userId="d5e45f71a37cd62f" providerId="LiveId" clId="{A0B9B50A-D845-45F9-BF19-9BFF9CE25122}" dt="2025-12-22T14:37:00.531" v="26" actId="47"/>
        <pc:sldMkLst>
          <pc:docMk/>
          <pc:sldMk cId="0" sldId="278"/>
        </pc:sldMkLst>
      </pc:sldChg>
      <pc:sldChg chg="del">
        <pc:chgData name="Linhtu75@gmail.com" userId="d5e45f71a37cd62f" providerId="LiveId" clId="{A0B9B50A-D845-45F9-BF19-9BFF9CE25122}" dt="2025-12-22T14:37:04.658" v="28" actId="47"/>
        <pc:sldMkLst>
          <pc:docMk/>
          <pc:sldMk cId="0" sldId="279"/>
        </pc:sldMkLst>
      </pc:sldChg>
      <pc:sldChg chg="modSp mod">
        <pc:chgData name="Linhtu75@gmail.com" userId="d5e45f71a37cd62f" providerId="LiveId" clId="{A0B9B50A-D845-45F9-BF19-9BFF9CE25122}" dt="2025-12-22T14:36:06.867" v="11" actId="1076"/>
        <pc:sldMkLst>
          <pc:docMk/>
          <pc:sldMk cId="0" sldId="283"/>
        </pc:sldMkLst>
        <pc:spChg chg="mod">
          <ac:chgData name="Linhtu75@gmail.com" userId="d5e45f71a37cd62f" providerId="LiveId" clId="{A0B9B50A-D845-45F9-BF19-9BFF9CE25122}" dt="2025-12-22T14:35:47.288" v="6" actId="20577"/>
          <ac:spMkLst>
            <pc:docMk/>
            <pc:sldMk cId="0" sldId="283"/>
            <ac:spMk id="10" creationId="{00000000-0000-0000-0000-000000000000}"/>
          </ac:spMkLst>
        </pc:spChg>
        <pc:spChg chg="mod">
          <ac:chgData name="Linhtu75@gmail.com" userId="d5e45f71a37cd62f" providerId="LiveId" clId="{A0B9B50A-D845-45F9-BF19-9BFF9CE25122}" dt="2025-12-22T14:36:06.867" v="11" actId="1076"/>
          <ac:spMkLst>
            <pc:docMk/>
            <pc:sldMk cId="0" sldId="283"/>
            <ac:spMk id="21" creationId="{B8FAC1D5-0A4C-4347-A73D-5347CF1BFB31}"/>
          </ac:spMkLst>
        </pc:spChg>
      </pc:sldChg>
      <pc:sldChg chg="modSp">
        <pc:chgData name="Linhtu75@gmail.com" userId="d5e45f71a37cd62f" providerId="LiveId" clId="{A0B9B50A-D845-45F9-BF19-9BFF9CE25122}" dt="2025-12-22T14:37:29.942" v="42" actId="20577"/>
        <pc:sldMkLst>
          <pc:docMk/>
          <pc:sldMk cId="1872490213" sldId="284"/>
        </pc:sldMkLst>
        <pc:spChg chg="mod">
          <ac:chgData name="Linhtu75@gmail.com" userId="d5e45f71a37cd62f" providerId="LiveId" clId="{A0B9B50A-D845-45F9-BF19-9BFF9CE25122}" dt="2025-12-22T14:37:29.942" v="42" actId="20577"/>
          <ac:spMkLst>
            <pc:docMk/>
            <pc:sldMk cId="1872490213" sldId="284"/>
            <ac:spMk id="140302" creationId="{00000000-0000-0000-0000-000000000000}"/>
          </ac:spMkLst>
        </pc:spChg>
      </pc:sldChg>
      <pc:sldMasterChg chg="del delSldLayout">
        <pc:chgData name="Linhtu75@gmail.com" userId="d5e45f71a37cd62f" providerId="LiveId" clId="{A0B9B50A-D845-45F9-BF19-9BFF9CE25122}" dt="2025-12-22T14:37:05.866" v="29" actId="47"/>
        <pc:sldMasterMkLst>
          <pc:docMk/>
          <pc:sldMasterMk cId="0" sldId="2147483665"/>
        </pc:sldMasterMkLst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66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67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68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69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0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1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2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3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4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5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6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7"/>
          </pc:sldLayoutMkLst>
        </pc:sldLayoutChg>
        <pc:sldLayoutChg chg="del">
          <pc:chgData name="Linhtu75@gmail.com" userId="d5e45f71a37cd62f" providerId="LiveId" clId="{A0B9B50A-D845-45F9-BF19-9BFF9CE25122}" dt="2025-12-22T14:37:05.866" v="29" actId="47"/>
          <pc:sldLayoutMkLst>
            <pc:docMk/>
            <pc:sldMasterMk cId="0" sldId="2147483665"/>
            <pc:sldLayoutMk cId="0" sldId="2147483678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36:56.910" v="24" actId="47"/>
        <pc:sldMasterMkLst>
          <pc:docMk/>
          <pc:sldMasterMk cId="0" sldId="2147483691"/>
        </pc:sldMasterMkLst>
        <pc:sldLayoutChg chg="del">
          <pc:chgData name="Linhtu75@gmail.com" userId="d5e45f71a37cd62f" providerId="LiveId" clId="{A0B9B50A-D845-45F9-BF19-9BFF9CE25122}" dt="2025-12-22T14:36:56.910" v="24" actId="47"/>
          <pc:sldLayoutMkLst>
            <pc:docMk/>
            <pc:sldMasterMk cId="0" sldId="2147483691"/>
            <pc:sldLayoutMk cId="0" sldId="2147483692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36:55.383" v="22" actId="47"/>
        <pc:sldMasterMkLst>
          <pc:docMk/>
          <pc:sldMasterMk cId="0" sldId="2147483693"/>
        </pc:sldMasterMkLst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694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695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696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697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698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699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700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701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702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703"/>
          </pc:sldLayoutMkLst>
        </pc:sldLayoutChg>
        <pc:sldLayoutChg chg="del">
          <pc:chgData name="Linhtu75@gmail.com" userId="d5e45f71a37cd62f" providerId="LiveId" clId="{A0B9B50A-D845-45F9-BF19-9BFF9CE25122}" dt="2025-12-22T14:36:55.383" v="22" actId="47"/>
          <pc:sldLayoutMkLst>
            <pc:docMk/>
            <pc:sldMasterMk cId="0" sldId="2147483693"/>
            <pc:sldLayoutMk cId="0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9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41" y="4945064"/>
            <a:ext cx="1826386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79" y="1378704"/>
            <a:ext cx="983926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1" y="143668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4" y="2564904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0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1" y="482123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6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3" y="5326064"/>
            <a:ext cx="6486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 dirty="0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0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909564" y="1088910"/>
            <a:ext cx="8411938" cy="53786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4400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ĐA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PHÚC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21" y="2320131"/>
            <a:ext cx="11796561" cy="22177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502224"/>
            <a:ext cx="121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61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72490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81025" y="454487"/>
            <a:ext cx="6778595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Việt</a:t>
            </a:r>
            <a:r>
              <a:rPr lang="en-US" sz="72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617" y="2528549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18909" y="1007580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755272" y="2549429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02583" y="2664596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26883" y="2501349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BFE33F9-B8F2-49AB-9AF8-0D009A9F54AD}"/>
              </a:ext>
            </a:extLst>
          </p:cNvPr>
          <p:cNvSpPr/>
          <p:nvPr/>
        </p:nvSpPr>
        <p:spPr>
          <a:xfrm>
            <a:off x="2839085" y="2841428"/>
            <a:ext cx="1378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Bài13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C213BE-BAA6-44EA-8743-F3FD063D4B7C}"/>
              </a:ext>
            </a:extLst>
          </p:cNvPr>
          <p:cNvSpPr/>
          <p:nvPr/>
        </p:nvSpPr>
        <p:spPr>
          <a:xfrm>
            <a:off x="4980941" y="2813700"/>
            <a:ext cx="430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lắm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15">
            <a:extLst>
              <a:ext uri="{FF2B5EF4-FFF2-40B4-BE49-F238E27FC236}">
                <a16:creationId xmlns:a16="http://schemas.microsoft.com/office/drawing/2014/main" id="{A2E2DF16-76BB-4603-AFA8-1BF1E9DE5F8E}"/>
              </a:ext>
            </a:extLst>
          </p:cNvPr>
          <p:cNvSpPr/>
          <p:nvPr/>
        </p:nvSpPr>
        <p:spPr>
          <a:xfrm>
            <a:off x="3233912" y="4281915"/>
            <a:ext cx="6456680" cy="20161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zh-CN" altLang="en-US" sz="2400">
              <a:solidFill>
                <a:srgbClr val="3992B5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1" name="TextBox 67">
            <a:extLst>
              <a:ext uri="{FF2B5EF4-FFF2-40B4-BE49-F238E27FC236}">
                <a16:creationId xmlns:a16="http://schemas.microsoft.com/office/drawing/2014/main" id="{B8FAC1D5-0A4C-4347-A73D-5347CF1BFB31}"/>
              </a:ext>
            </a:extLst>
          </p:cNvPr>
          <p:cNvSpPr txBox="1"/>
          <p:nvPr/>
        </p:nvSpPr>
        <p:spPr>
          <a:xfrm>
            <a:off x="3327722" y="4697731"/>
            <a:ext cx="588519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1219200">
              <a:defRPr/>
            </a:pPr>
            <a:r>
              <a:rPr lang="en-US" altLang="zh-CN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8000" spc="300" dirty="0" err="1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Tiết</a:t>
            </a:r>
            <a:r>
              <a:rPr lang="en-US" altLang="zh-CN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 1</a:t>
            </a:r>
            <a:endParaRPr lang="zh-CN" altLang="en-US" sz="8000" spc="300" dirty="0">
              <a:solidFill>
                <a:srgbClr val="FFFFFF"/>
              </a:solidFill>
              <a:latin typeface="Arial Rounded MT Bold" panose="020F070403050403020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4" y="239395"/>
            <a:ext cx="481577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lắm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ơi</a:t>
            </a:r>
            <a:endParaRPr lang="en-US" sz="40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369752" y="5734813"/>
            <a:ext cx="2596073" cy="84518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văn</a:t>
            </a:r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bản</a:t>
            </a:r>
            <a:endParaRPr lang="en-US" sz="20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41494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lắm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ơi</a:t>
            </a:r>
            <a:endParaRPr lang="en-US" sz="40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207010" y="5970142"/>
            <a:ext cx="3573880" cy="64846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endParaRPr lang="en-US" sz="20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4" y="239395"/>
            <a:ext cx="46654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lắm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ơi</a:t>
            </a:r>
            <a:endParaRPr lang="en-US" sz="40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35953" y="5847970"/>
            <a:ext cx="4361752" cy="70358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4" y="239395"/>
            <a:ext cx="481577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lắm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ơi</a:t>
            </a:r>
            <a:endParaRPr lang="en-US" sz="40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369809" y="5981394"/>
            <a:ext cx="2832378" cy="58293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lang="en-US" sz="20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2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64</Words>
  <Application>Microsoft Office PowerPoint</Application>
  <PresentationFormat>Widescreen</PresentationFormat>
  <Paragraphs>26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4_Office 主题</vt:lpstr>
      <vt:lpstr>2_Office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An Thinh</dc:creator>
  <cp:lastModifiedBy>Linhtu75@gmail.com</cp:lastModifiedBy>
  <cp:revision>16</cp:revision>
  <dcterms:created xsi:type="dcterms:W3CDTF">2021-05-25T03:09:35Z</dcterms:created>
  <dcterms:modified xsi:type="dcterms:W3CDTF">2025-12-22T14:37:37Z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