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  <p:sldMasterId id="2147483705" r:id="rId3"/>
  </p:sldMasterIdLst>
  <p:notesMasterIdLst>
    <p:notesMasterId r:id="rId10"/>
  </p:notesMasterIdLst>
  <p:sldIdLst>
    <p:sldId id="284" r:id="rId4"/>
    <p:sldId id="283" r:id="rId5"/>
    <p:sldId id="265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undo custSel addSld delSld modSld addMainMaster delMainMaster">
      <pc:chgData name="Linhtu75@gmail.com" userId="d5e45f71a37cd62f" providerId="LiveId" clId="{A0B9B50A-D845-45F9-BF19-9BFF9CE25122}" dt="2025-12-22T14:38:22.684" v="35" actId="47"/>
      <pc:docMkLst>
        <pc:docMk/>
      </pc:docMkLst>
      <pc:sldChg chg="del">
        <pc:chgData name="Linhtu75@gmail.com" userId="d5e45f71a37cd62f" providerId="LiveId" clId="{A0B9B50A-D845-45F9-BF19-9BFF9CE25122}" dt="2025-12-22T14:38:08.585" v="17" actId="47"/>
        <pc:sldMkLst>
          <pc:docMk/>
          <pc:sldMk cId="0" sldId="258"/>
        </pc:sldMkLst>
      </pc:sldChg>
      <pc:sldChg chg="del">
        <pc:chgData name="Linhtu75@gmail.com" userId="d5e45f71a37cd62f" providerId="LiveId" clId="{A0B9B50A-D845-45F9-BF19-9BFF9CE25122}" dt="2025-12-22T14:38:08.745" v="18" actId="47"/>
        <pc:sldMkLst>
          <pc:docMk/>
          <pc:sldMk cId="0" sldId="259"/>
        </pc:sldMkLst>
      </pc:sldChg>
      <pc:sldChg chg="del">
        <pc:chgData name="Linhtu75@gmail.com" userId="d5e45f71a37cd62f" providerId="LiveId" clId="{A0B9B50A-D845-45F9-BF19-9BFF9CE25122}" dt="2025-12-22T14:38:08.888" v="19" actId="47"/>
        <pc:sldMkLst>
          <pc:docMk/>
          <pc:sldMk cId="0" sldId="260"/>
        </pc:sldMkLst>
      </pc:sldChg>
      <pc:sldChg chg="del">
        <pc:chgData name="Linhtu75@gmail.com" userId="d5e45f71a37cd62f" providerId="LiveId" clId="{A0B9B50A-D845-45F9-BF19-9BFF9CE25122}" dt="2025-12-22T14:38:09.597" v="20" actId="47"/>
        <pc:sldMkLst>
          <pc:docMk/>
          <pc:sldMk cId="0" sldId="262"/>
        </pc:sldMkLst>
      </pc:sldChg>
      <pc:sldChg chg="del">
        <pc:chgData name="Linhtu75@gmail.com" userId="d5e45f71a37cd62f" providerId="LiveId" clId="{A0B9B50A-D845-45F9-BF19-9BFF9CE25122}" dt="2025-12-22T14:38:09.784" v="21" actId="47"/>
        <pc:sldMkLst>
          <pc:docMk/>
          <pc:sldMk cId="0" sldId="263"/>
        </pc:sldMkLst>
      </pc:sldChg>
      <pc:sldChg chg="del">
        <pc:chgData name="Linhtu75@gmail.com" userId="d5e45f71a37cd62f" providerId="LiveId" clId="{A0B9B50A-D845-45F9-BF19-9BFF9CE25122}" dt="2025-12-22T14:38:10.580" v="22" actId="47"/>
        <pc:sldMkLst>
          <pc:docMk/>
          <pc:sldMk cId="0" sldId="264"/>
        </pc:sldMkLst>
      </pc:sldChg>
      <pc:sldChg chg="add del">
        <pc:chgData name="Linhtu75@gmail.com" userId="d5e45f71a37cd62f" providerId="LiveId" clId="{A0B9B50A-D845-45F9-BF19-9BFF9CE25122}" dt="2025-12-22T14:38:22.684" v="35" actId="47"/>
        <pc:sldMkLst>
          <pc:docMk/>
          <pc:sldMk cId="0" sldId="270"/>
        </pc:sldMkLst>
      </pc:sldChg>
      <pc:sldChg chg="del">
        <pc:chgData name="Linhtu75@gmail.com" userId="d5e45f71a37cd62f" providerId="LiveId" clId="{A0B9B50A-D845-45F9-BF19-9BFF9CE25122}" dt="2025-12-22T14:38:14.539" v="24" actId="47"/>
        <pc:sldMkLst>
          <pc:docMk/>
          <pc:sldMk cId="0" sldId="271"/>
        </pc:sldMkLst>
      </pc:sldChg>
      <pc:sldChg chg="del">
        <pc:chgData name="Linhtu75@gmail.com" userId="d5e45f71a37cd62f" providerId="LiveId" clId="{A0B9B50A-D845-45F9-BF19-9BFF9CE25122}" dt="2025-12-22T14:38:14.708" v="25" actId="47"/>
        <pc:sldMkLst>
          <pc:docMk/>
          <pc:sldMk cId="0" sldId="272"/>
        </pc:sldMkLst>
      </pc:sldChg>
      <pc:sldChg chg="del">
        <pc:chgData name="Linhtu75@gmail.com" userId="d5e45f71a37cd62f" providerId="LiveId" clId="{A0B9B50A-D845-45F9-BF19-9BFF9CE25122}" dt="2025-12-22T14:38:14.854" v="26" actId="47"/>
        <pc:sldMkLst>
          <pc:docMk/>
          <pc:sldMk cId="0" sldId="273"/>
        </pc:sldMkLst>
      </pc:sldChg>
      <pc:sldChg chg="del">
        <pc:chgData name="Linhtu75@gmail.com" userId="d5e45f71a37cd62f" providerId="LiveId" clId="{A0B9B50A-D845-45F9-BF19-9BFF9CE25122}" dt="2025-12-22T14:38:15.024" v="27" actId="47"/>
        <pc:sldMkLst>
          <pc:docMk/>
          <pc:sldMk cId="0" sldId="274"/>
        </pc:sldMkLst>
      </pc:sldChg>
      <pc:sldChg chg="del">
        <pc:chgData name="Linhtu75@gmail.com" userId="d5e45f71a37cd62f" providerId="LiveId" clId="{A0B9B50A-D845-45F9-BF19-9BFF9CE25122}" dt="2025-12-22T14:38:15.855" v="29" actId="47"/>
        <pc:sldMkLst>
          <pc:docMk/>
          <pc:sldMk cId="0" sldId="275"/>
        </pc:sldMkLst>
      </pc:sldChg>
      <pc:sldChg chg="del">
        <pc:chgData name="Linhtu75@gmail.com" userId="d5e45f71a37cd62f" providerId="LiveId" clId="{A0B9B50A-D845-45F9-BF19-9BFF9CE25122}" dt="2025-12-22T14:38:15.700" v="28" actId="47"/>
        <pc:sldMkLst>
          <pc:docMk/>
          <pc:sldMk cId="0" sldId="276"/>
        </pc:sldMkLst>
      </pc:sldChg>
      <pc:sldChg chg="del">
        <pc:chgData name="Linhtu75@gmail.com" userId="d5e45f71a37cd62f" providerId="LiveId" clId="{A0B9B50A-D845-45F9-BF19-9BFF9CE25122}" dt="2025-12-22T14:38:16.667" v="31" actId="47"/>
        <pc:sldMkLst>
          <pc:docMk/>
          <pc:sldMk cId="0" sldId="277"/>
        </pc:sldMkLst>
      </pc:sldChg>
      <pc:sldChg chg="del">
        <pc:chgData name="Linhtu75@gmail.com" userId="d5e45f71a37cd62f" providerId="LiveId" clId="{A0B9B50A-D845-45F9-BF19-9BFF9CE25122}" dt="2025-12-22T14:38:15.992" v="30" actId="47"/>
        <pc:sldMkLst>
          <pc:docMk/>
          <pc:sldMk cId="0" sldId="278"/>
        </pc:sldMkLst>
      </pc:sldChg>
      <pc:sldChg chg="del">
        <pc:chgData name="Linhtu75@gmail.com" userId="d5e45f71a37cd62f" providerId="LiveId" clId="{A0B9B50A-D845-45F9-BF19-9BFF9CE25122}" dt="2025-12-22T14:38:16.848" v="32" actId="47"/>
        <pc:sldMkLst>
          <pc:docMk/>
          <pc:sldMk cId="0" sldId="279"/>
        </pc:sldMkLst>
      </pc:sldChg>
      <pc:sldChg chg="delSp modSp mod">
        <pc:chgData name="Linhtu75@gmail.com" userId="d5e45f71a37cd62f" providerId="LiveId" clId="{A0B9B50A-D845-45F9-BF19-9BFF9CE25122}" dt="2025-12-22T14:38:05.441" v="16" actId="1076"/>
        <pc:sldMkLst>
          <pc:docMk/>
          <pc:sldMk cId="0" sldId="283"/>
        </pc:sldMkLst>
        <pc:spChg chg="del">
          <ac:chgData name="Linhtu75@gmail.com" userId="d5e45f71a37cd62f" providerId="LiveId" clId="{A0B9B50A-D845-45F9-BF19-9BFF9CE25122}" dt="2025-12-22T14:37:54.885" v="13" actId="478"/>
          <ac:spMkLst>
            <pc:docMk/>
            <pc:sldMk cId="0" sldId="283"/>
            <ac:spMk id="10" creationId="{00000000-0000-0000-0000-000000000000}"/>
          </ac:spMkLst>
        </pc:spChg>
        <pc:spChg chg="mod">
          <ac:chgData name="Linhtu75@gmail.com" userId="d5e45f71a37cd62f" providerId="LiveId" clId="{A0B9B50A-D845-45F9-BF19-9BFF9CE25122}" dt="2025-12-22T14:38:05.441" v="16" actId="1076"/>
          <ac:spMkLst>
            <pc:docMk/>
            <pc:sldMk cId="0" sldId="283"/>
            <ac:spMk id="21" creationId="{B8FAC1D5-0A4C-4347-A73D-5347CF1BFB31}"/>
          </ac:spMkLst>
        </pc:spChg>
      </pc:sldChg>
      <pc:sldChg chg="modSp">
        <pc:chgData name="Linhtu75@gmail.com" userId="d5e45f71a37cd62f" providerId="LiveId" clId="{A0B9B50A-D845-45F9-BF19-9BFF9CE25122}" dt="2025-12-22T14:37:48.251" v="12" actId="20577"/>
        <pc:sldMkLst>
          <pc:docMk/>
          <pc:sldMk cId="1872490213" sldId="284"/>
        </pc:sldMkLst>
        <pc:spChg chg="mod">
          <ac:chgData name="Linhtu75@gmail.com" userId="d5e45f71a37cd62f" providerId="LiveId" clId="{A0B9B50A-D845-45F9-BF19-9BFF9CE25122}" dt="2025-12-22T14:37:48.251" v="12" actId="20577"/>
          <ac:spMkLst>
            <pc:docMk/>
            <pc:sldMk cId="1872490213" sldId="284"/>
            <ac:spMk id="140302" creationId="{00000000-0000-0000-0000-000000000000}"/>
          </ac:spMkLst>
        </pc:spChg>
      </pc:sldChg>
      <pc:sldChg chg="del">
        <pc:chgData name="Linhtu75@gmail.com" userId="d5e45f71a37cd62f" providerId="LiveId" clId="{A0B9B50A-D845-45F9-BF19-9BFF9CE25122}" dt="2025-12-22T14:38:11.059" v="23" actId="47"/>
        <pc:sldMkLst>
          <pc:docMk/>
          <pc:sldMk cId="2327024639" sldId="285"/>
        </pc:sldMkLst>
      </pc:sldChg>
      <pc:sldMasterChg chg="del delSldLayout">
        <pc:chgData name="Linhtu75@gmail.com" userId="d5e45f71a37cd62f" providerId="LiveId" clId="{A0B9B50A-D845-45F9-BF19-9BFF9CE25122}" dt="2025-12-22T14:38:08.585" v="17" actId="47"/>
        <pc:sldMasterMkLst>
          <pc:docMk/>
          <pc:sldMasterMk cId="0" sldId="2147483660"/>
        </pc:sldMasterMkLst>
        <pc:sldLayoutChg chg="del">
          <pc:chgData name="Linhtu75@gmail.com" userId="d5e45f71a37cd62f" providerId="LiveId" clId="{A0B9B50A-D845-45F9-BF19-9BFF9CE25122}" dt="2025-12-22T14:38:08.585" v="17" actId="47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Linhtu75@gmail.com" userId="d5e45f71a37cd62f" providerId="LiveId" clId="{A0B9B50A-D845-45F9-BF19-9BFF9CE25122}" dt="2025-12-22T14:38:08.585" v="17" actId="47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Linhtu75@gmail.com" userId="d5e45f71a37cd62f" providerId="LiveId" clId="{A0B9B50A-D845-45F9-BF19-9BFF9CE25122}" dt="2025-12-22T14:38:08.585" v="17" actId="47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Linhtu75@gmail.com" userId="d5e45f71a37cd62f" providerId="LiveId" clId="{A0B9B50A-D845-45F9-BF19-9BFF9CE25122}" dt="2025-12-22T14:38:08.585" v="17" actId="47"/>
          <pc:sldLayoutMkLst>
            <pc:docMk/>
            <pc:sldMasterMk cId="0" sldId="2147483660"/>
            <pc:sldLayoutMk cId="0" sldId="2147483664"/>
          </pc:sldLayoutMkLst>
        </pc:sldLayoutChg>
      </pc:sldMasterChg>
      <pc:sldMasterChg chg="add del addSldLayout delSldLayout">
        <pc:chgData name="Linhtu75@gmail.com" userId="d5e45f71a37cd62f" providerId="LiveId" clId="{A0B9B50A-D845-45F9-BF19-9BFF9CE25122}" dt="2025-12-22T14:38:22.684" v="35" actId="47"/>
        <pc:sldMasterMkLst>
          <pc:docMk/>
          <pc:sldMasterMk cId="0" sldId="2147483665"/>
        </pc:sldMasterMkLst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66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67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68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69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0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1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2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3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4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5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6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7"/>
          </pc:sldLayoutMkLst>
        </pc:sldLayoutChg>
        <pc:sldLayoutChg chg="add del">
          <pc:chgData name="Linhtu75@gmail.com" userId="d5e45f71a37cd62f" providerId="LiveId" clId="{A0B9B50A-D845-45F9-BF19-9BFF9CE25122}" dt="2025-12-22T14:38:22.684" v="35" actId="47"/>
          <pc:sldLayoutMkLst>
            <pc:docMk/>
            <pc:sldMasterMk cId="0" sldId="2147483665"/>
            <pc:sldLayoutMk cId="0" sldId="2147483678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38:15.700" v="28" actId="47"/>
        <pc:sldMasterMkLst>
          <pc:docMk/>
          <pc:sldMasterMk cId="0" sldId="2147483691"/>
        </pc:sldMasterMkLst>
        <pc:sldLayoutChg chg="del">
          <pc:chgData name="Linhtu75@gmail.com" userId="d5e45f71a37cd62f" providerId="LiveId" clId="{A0B9B50A-D845-45F9-BF19-9BFF9CE25122}" dt="2025-12-22T14:38:15.700" v="28" actId="47"/>
          <pc:sldLayoutMkLst>
            <pc:docMk/>
            <pc:sldMasterMk cId="0" sldId="2147483691"/>
            <pc:sldLayoutMk cId="0" sldId="2147483692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38:14.854" v="26" actId="47"/>
        <pc:sldMasterMkLst>
          <pc:docMk/>
          <pc:sldMasterMk cId="0" sldId="2147483693"/>
        </pc:sldMasterMkLst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694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695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696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697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698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699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700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701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702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703"/>
          </pc:sldLayoutMkLst>
        </pc:sldLayoutChg>
        <pc:sldLayoutChg chg="del">
          <pc:chgData name="Linhtu75@gmail.com" userId="d5e45f71a37cd62f" providerId="LiveId" clId="{A0B9B50A-D845-45F9-BF19-9BFF9CE25122}" dt="2025-12-22T14:38:14.854" v="26" actId="47"/>
          <pc:sldLayoutMkLst>
            <pc:docMk/>
            <pc:sldMasterMk cId="0" sldId="2147483693"/>
            <pc:sldLayoutMk cId="0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41" y="4945064"/>
            <a:ext cx="1826386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79" y="1378704"/>
            <a:ext cx="983926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1" y="143668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4" y="2564904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0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1" y="482123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6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3" y="5326064"/>
            <a:ext cx="6486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 dirty="0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0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909564" y="1088910"/>
            <a:ext cx="8411938" cy="53786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4400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ĐA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PHÚC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21" y="2320131"/>
            <a:ext cx="11796561" cy="22177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502224"/>
            <a:ext cx="121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61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72490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505617" y="2528549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18909" y="1007580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755272" y="2549429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02583" y="2664596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26883" y="2501349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BFE33F9-B8F2-49AB-9AF8-0D009A9F54AD}"/>
              </a:ext>
            </a:extLst>
          </p:cNvPr>
          <p:cNvSpPr/>
          <p:nvPr/>
        </p:nvSpPr>
        <p:spPr>
          <a:xfrm>
            <a:off x="2839085" y="2841428"/>
            <a:ext cx="1378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Bài13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C213BE-BAA6-44EA-8743-F3FD063D4B7C}"/>
              </a:ext>
            </a:extLst>
          </p:cNvPr>
          <p:cNvSpPr/>
          <p:nvPr/>
        </p:nvSpPr>
        <p:spPr>
          <a:xfrm>
            <a:off x="4980941" y="2813700"/>
            <a:ext cx="430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lắm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15">
            <a:extLst>
              <a:ext uri="{FF2B5EF4-FFF2-40B4-BE49-F238E27FC236}">
                <a16:creationId xmlns:a16="http://schemas.microsoft.com/office/drawing/2014/main" id="{A2E2DF16-76BB-4603-AFA8-1BF1E9DE5F8E}"/>
              </a:ext>
            </a:extLst>
          </p:cNvPr>
          <p:cNvSpPr/>
          <p:nvPr/>
        </p:nvSpPr>
        <p:spPr>
          <a:xfrm>
            <a:off x="3233912" y="4281915"/>
            <a:ext cx="6456680" cy="20161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zh-CN" altLang="en-US" sz="2400">
              <a:solidFill>
                <a:srgbClr val="3992B5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1" name="TextBox 67">
            <a:extLst>
              <a:ext uri="{FF2B5EF4-FFF2-40B4-BE49-F238E27FC236}">
                <a16:creationId xmlns:a16="http://schemas.microsoft.com/office/drawing/2014/main" id="{B8FAC1D5-0A4C-4347-A73D-5347CF1BFB31}"/>
              </a:ext>
            </a:extLst>
          </p:cNvPr>
          <p:cNvSpPr txBox="1"/>
          <p:nvPr/>
        </p:nvSpPr>
        <p:spPr>
          <a:xfrm>
            <a:off x="3401501" y="4702588"/>
            <a:ext cx="588519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1219200">
              <a:defRPr/>
            </a:pPr>
            <a:r>
              <a:rPr lang="en-US" altLang="zh-CN" sz="8000" spc="300" dirty="0" err="1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Tiết</a:t>
            </a:r>
            <a:r>
              <a:rPr lang="en-US" altLang="zh-CN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 2</a:t>
            </a:r>
            <a:endParaRPr lang="zh-CN" altLang="en-US" sz="8000" spc="300" dirty="0">
              <a:solidFill>
                <a:srgbClr val="FFFFFF"/>
              </a:solidFill>
              <a:latin typeface="Arial Rounded MT Bold" panose="020F070403050403020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59" y="-132194"/>
            <a:ext cx="11773535" cy="132588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229" y="1193686"/>
            <a:ext cx="6041205" cy="5342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69" y="1341812"/>
            <a:ext cx="2879090" cy="4925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276" y="1144430"/>
            <a:ext cx="2415540" cy="3429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601" y="4698230"/>
            <a:ext cx="2415541" cy="193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2. Tìm những câu thơ tả các bạn học sinh trong giờ ra chơi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940" y="1098550"/>
            <a:ext cx="2665730" cy="16960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38200" y="2548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3. Bạn nhỏ yêu những gì ở trường, lớp của mình?</a:t>
            </a:r>
          </a:p>
        </p:txBody>
      </p:sp>
      <p:sp>
        <p:nvSpPr>
          <p:cNvPr id="6" name="Cloud 5"/>
          <p:cNvSpPr/>
          <p:nvPr/>
        </p:nvSpPr>
        <p:spPr>
          <a:xfrm>
            <a:off x="3702050" y="3418840"/>
            <a:ext cx="5212715" cy="14300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hàng cây mát, sân trường, khung cửa sổ</a:t>
            </a: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77240" y="46285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4. Bạn nhỏ nhớ gì về cô giáo khi không đến lớp?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Nhớ lời cô ngọt ngào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039852" y="28475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6" name="Oval 5"/>
          <p:cNvSpPr/>
          <p:nvPr/>
        </p:nvSpPr>
        <p:spPr>
          <a:xfrm>
            <a:off x="4586120" y="4575550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Yêu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901D4A-D9C7-4DAD-9FD6-2D14B0187C8E}"/>
              </a:ext>
            </a:extLst>
          </p:cNvPr>
          <p:cNvSpPr>
            <a:spLocks noGrp="1"/>
          </p:cNvSpPr>
          <p:nvPr/>
        </p:nvSpPr>
        <p:spPr>
          <a:xfrm>
            <a:off x="1039852" y="914024"/>
            <a:ext cx="10515600" cy="1325563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            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07E0800-9E90-41C3-811E-DABB8B89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654" y="870196"/>
            <a:ext cx="845820" cy="7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Kết hợp từ ngữ ở cột A với từ ngữ ở cột B để tạo câu nêu đặc điểm?</a:t>
            </a:r>
          </a:p>
        </p:txBody>
      </p:sp>
      <p:sp>
        <p:nvSpPr>
          <p:cNvPr id="5" name="Oval 4"/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06830" y="25457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Gương mặt các bạn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375275" y="2946400"/>
            <a:ext cx="1083945" cy="2555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164</Words>
  <Application>Microsoft Office PowerPoint</Application>
  <PresentationFormat>Widescreen</PresentationFormat>
  <Paragraphs>24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主题​​</vt:lpstr>
      <vt:lpstr>5_Office Theme</vt:lpstr>
      <vt:lpstr>PowerPoint Presentation</vt:lpstr>
      <vt:lpstr>PowerPoint Presentation</vt:lpstr>
      <vt:lpstr>                      Trả lời câu hỏi: 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An Thinh</dc:creator>
  <cp:lastModifiedBy>Linhtu75@gmail.com</cp:lastModifiedBy>
  <cp:revision>16</cp:revision>
  <dcterms:created xsi:type="dcterms:W3CDTF">2021-05-25T03:09:35Z</dcterms:created>
  <dcterms:modified xsi:type="dcterms:W3CDTF">2025-12-22T14:38:25Z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