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91" r:id="rId3"/>
    <p:sldMasterId id="2147483693" r:id="rId4"/>
  </p:sldMasterIdLst>
  <p:notesMasterIdLst>
    <p:notesMasterId r:id="rId10"/>
  </p:notesMasterIdLst>
  <p:sldIdLst>
    <p:sldId id="284" r:id="rId5"/>
    <p:sldId id="270" r:id="rId6"/>
    <p:sldId id="271" r:id="rId7"/>
    <p:sldId id="285" r:id="rId8"/>
    <p:sldId id="27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tu75@gmail.com" userId="d5e45f71a37cd62f" providerId="LiveId" clId="{A0B9B50A-D845-45F9-BF19-9BFF9CE25122}"/>
    <pc:docChg chg="undo custSel addSld delSld modSld sldOrd addMainMaster delMainMaster">
      <pc:chgData name="Linhtu75@gmail.com" userId="d5e45f71a37cd62f" providerId="LiveId" clId="{A0B9B50A-D845-45F9-BF19-9BFF9CE25122}" dt="2025-12-22T14:44:15.146" v="156"/>
      <pc:docMkLst>
        <pc:docMk/>
      </pc:docMkLst>
      <pc:sldChg chg="del">
        <pc:chgData name="Linhtu75@gmail.com" userId="d5e45f71a37cd62f" providerId="LiveId" clId="{A0B9B50A-D845-45F9-BF19-9BFF9CE25122}" dt="2025-12-22T14:38:46.099" v="14" actId="47"/>
        <pc:sldMkLst>
          <pc:docMk/>
          <pc:sldMk cId="0" sldId="258"/>
        </pc:sldMkLst>
      </pc:sldChg>
      <pc:sldChg chg="del">
        <pc:chgData name="Linhtu75@gmail.com" userId="d5e45f71a37cd62f" providerId="LiveId" clId="{A0B9B50A-D845-45F9-BF19-9BFF9CE25122}" dt="2025-12-22T14:38:46.673" v="15" actId="47"/>
        <pc:sldMkLst>
          <pc:docMk/>
          <pc:sldMk cId="0" sldId="259"/>
        </pc:sldMkLst>
      </pc:sldChg>
      <pc:sldChg chg="del">
        <pc:chgData name="Linhtu75@gmail.com" userId="d5e45f71a37cd62f" providerId="LiveId" clId="{A0B9B50A-D845-45F9-BF19-9BFF9CE25122}" dt="2025-12-22T14:38:46.856" v="16" actId="47"/>
        <pc:sldMkLst>
          <pc:docMk/>
          <pc:sldMk cId="0" sldId="260"/>
        </pc:sldMkLst>
      </pc:sldChg>
      <pc:sldChg chg="del">
        <pc:chgData name="Linhtu75@gmail.com" userId="d5e45f71a37cd62f" providerId="LiveId" clId="{A0B9B50A-D845-45F9-BF19-9BFF9CE25122}" dt="2025-12-22T14:38:47.008" v="17" actId="47"/>
        <pc:sldMkLst>
          <pc:docMk/>
          <pc:sldMk cId="0" sldId="262"/>
        </pc:sldMkLst>
      </pc:sldChg>
      <pc:sldChg chg="del">
        <pc:chgData name="Linhtu75@gmail.com" userId="d5e45f71a37cd62f" providerId="LiveId" clId="{A0B9B50A-D845-45F9-BF19-9BFF9CE25122}" dt="2025-12-22T14:38:47.161" v="18" actId="47"/>
        <pc:sldMkLst>
          <pc:docMk/>
          <pc:sldMk cId="0" sldId="263"/>
        </pc:sldMkLst>
      </pc:sldChg>
      <pc:sldChg chg="del">
        <pc:chgData name="Linhtu75@gmail.com" userId="d5e45f71a37cd62f" providerId="LiveId" clId="{A0B9B50A-D845-45F9-BF19-9BFF9CE25122}" dt="2025-12-22T14:38:47.579" v="19" actId="47"/>
        <pc:sldMkLst>
          <pc:docMk/>
          <pc:sldMk cId="0" sldId="264"/>
        </pc:sldMkLst>
      </pc:sldChg>
      <pc:sldChg chg="del">
        <pc:chgData name="Linhtu75@gmail.com" userId="d5e45f71a37cd62f" providerId="LiveId" clId="{A0B9B50A-D845-45F9-BF19-9BFF9CE25122}" dt="2025-12-22T14:38:48.030" v="21" actId="47"/>
        <pc:sldMkLst>
          <pc:docMk/>
          <pc:sldMk cId="227779148" sldId="265"/>
        </pc:sldMkLst>
      </pc:sldChg>
      <pc:sldChg chg="del">
        <pc:chgData name="Linhtu75@gmail.com" userId="d5e45f71a37cd62f" providerId="LiveId" clId="{A0B9B50A-D845-45F9-BF19-9BFF9CE25122}" dt="2025-12-22T14:38:48.209" v="22" actId="47"/>
        <pc:sldMkLst>
          <pc:docMk/>
          <pc:sldMk cId="0" sldId="266"/>
        </pc:sldMkLst>
      </pc:sldChg>
      <pc:sldChg chg="del">
        <pc:chgData name="Linhtu75@gmail.com" userId="d5e45f71a37cd62f" providerId="LiveId" clId="{A0B9B50A-D845-45F9-BF19-9BFF9CE25122}" dt="2025-12-22T14:38:48.798" v="23" actId="47"/>
        <pc:sldMkLst>
          <pc:docMk/>
          <pc:sldMk cId="0" sldId="267"/>
        </pc:sldMkLst>
      </pc:sldChg>
      <pc:sldChg chg="del">
        <pc:chgData name="Linhtu75@gmail.com" userId="d5e45f71a37cd62f" providerId="LiveId" clId="{A0B9B50A-D845-45F9-BF19-9BFF9CE25122}" dt="2025-12-22T14:38:49.197" v="24" actId="47"/>
        <pc:sldMkLst>
          <pc:docMk/>
          <pc:sldMk cId="0" sldId="268"/>
        </pc:sldMkLst>
      </pc:sldChg>
      <pc:sldChg chg="add del">
        <pc:chgData name="Linhtu75@gmail.com" userId="d5e45f71a37cd62f" providerId="LiveId" clId="{A0B9B50A-D845-45F9-BF19-9BFF9CE25122}" dt="2025-12-22T14:40:20.475" v="148" actId="47"/>
        <pc:sldMkLst>
          <pc:docMk/>
          <pc:sldMk cId="0" sldId="272"/>
        </pc:sldMkLst>
      </pc:sldChg>
      <pc:sldChg chg="addSp delSp modSp mod">
        <pc:chgData name="Linhtu75@gmail.com" userId="d5e45f71a37cd62f" providerId="LiveId" clId="{A0B9B50A-D845-45F9-BF19-9BFF9CE25122}" dt="2025-12-22T14:40:17.868" v="147" actId="22"/>
        <pc:sldMkLst>
          <pc:docMk/>
          <pc:sldMk cId="0" sldId="273"/>
        </pc:sldMkLst>
        <pc:spChg chg="add del mod">
          <ac:chgData name="Linhtu75@gmail.com" userId="d5e45f71a37cd62f" providerId="LiveId" clId="{A0B9B50A-D845-45F9-BF19-9BFF9CE25122}" dt="2025-12-22T14:40:12.624" v="142" actId="478"/>
          <ac:spMkLst>
            <pc:docMk/>
            <pc:sldMk cId="0" sldId="273"/>
            <ac:spMk id="5" creationId="{00000000-0000-0000-0000-000000000000}"/>
          </ac:spMkLst>
        </pc:spChg>
        <pc:spChg chg="add del mod">
          <ac:chgData name="Linhtu75@gmail.com" userId="d5e45f71a37cd62f" providerId="LiveId" clId="{A0B9B50A-D845-45F9-BF19-9BFF9CE25122}" dt="2025-12-22T14:40:14.514" v="144" actId="1076"/>
          <ac:spMkLst>
            <pc:docMk/>
            <pc:sldMk cId="0" sldId="273"/>
            <ac:spMk id="6" creationId="{00000000-0000-0000-0000-000000000000}"/>
          </ac:spMkLst>
        </pc:spChg>
        <pc:picChg chg="add del">
          <ac:chgData name="Linhtu75@gmail.com" userId="d5e45f71a37cd62f" providerId="LiveId" clId="{A0B9B50A-D845-45F9-BF19-9BFF9CE25122}" dt="2025-12-22T14:40:15.503" v="145" actId="478"/>
          <ac:picMkLst>
            <pc:docMk/>
            <pc:sldMk cId="0" sldId="273"/>
            <ac:picMk id="4" creationId="{00000000-0000-0000-0000-000000000000}"/>
          </ac:picMkLst>
        </pc:picChg>
        <pc:picChg chg="add del mod">
          <ac:chgData name="Linhtu75@gmail.com" userId="d5e45f71a37cd62f" providerId="LiveId" clId="{A0B9B50A-D845-45F9-BF19-9BFF9CE25122}" dt="2025-12-22T14:40:17.868" v="147" actId="22"/>
          <ac:picMkLst>
            <pc:docMk/>
            <pc:sldMk cId="0" sldId="273"/>
            <ac:picMk id="7" creationId="{2CF16EBD-6F47-A357-1F45-13E9BBE880DD}"/>
          </ac:picMkLst>
        </pc:picChg>
      </pc:sldChg>
      <pc:sldChg chg="del">
        <pc:chgData name="Linhtu75@gmail.com" userId="d5e45f71a37cd62f" providerId="LiveId" clId="{A0B9B50A-D845-45F9-BF19-9BFF9CE25122}" dt="2025-12-22T14:38:57.968" v="30" actId="47"/>
        <pc:sldMkLst>
          <pc:docMk/>
          <pc:sldMk cId="0" sldId="274"/>
        </pc:sldMkLst>
      </pc:sldChg>
      <pc:sldChg chg="del">
        <pc:chgData name="Linhtu75@gmail.com" userId="d5e45f71a37cd62f" providerId="LiveId" clId="{A0B9B50A-D845-45F9-BF19-9BFF9CE25122}" dt="2025-12-22T14:38:53.761" v="26" actId="47"/>
        <pc:sldMkLst>
          <pc:docMk/>
          <pc:sldMk cId="0" sldId="275"/>
        </pc:sldMkLst>
      </pc:sldChg>
      <pc:sldChg chg="del">
        <pc:chgData name="Linhtu75@gmail.com" userId="d5e45f71a37cd62f" providerId="LiveId" clId="{A0B9B50A-D845-45F9-BF19-9BFF9CE25122}" dt="2025-12-22T14:38:53.602" v="25" actId="47"/>
        <pc:sldMkLst>
          <pc:docMk/>
          <pc:sldMk cId="0" sldId="276"/>
        </pc:sldMkLst>
      </pc:sldChg>
      <pc:sldChg chg="del">
        <pc:chgData name="Linhtu75@gmail.com" userId="d5e45f71a37cd62f" providerId="LiveId" clId="{A0B9B50A-D845-45F9-BF19-9BFF9CE25122}" dt="2025-12-22T14:38:54.901" v="28" actId="47"/>
        <pc:sldMkLst>
          <pc:docMk/>
          <pc:sldMk cId="0" sldId="277"/>
        </pc:sldMkLst>
      </pc:sldChg>
      <pc:sldChg chg="del">
        <pc:chgData name="Linhtu75@gmail.com" userId="d5e45f71a37cd62f" providerId="LiveId" clId="{A0B9B50A-D845-45F9-BF19-9BFF9CE25122}" dt="2025-12-22T14:38:53.896" v="27" actId="47"/>
        <pc:sldMkLst>
          <pc:docMk/>
          <pc:sldMk cId="0" sldId="278"/>
        </pc:sldMkLst>
      </pc:sldChg>
      <pc:sldChg chg="del">
        <pc:chgData name="Linhtu75@gmail.com" userId="d5e45f71a37cd62f" providerId="LiveId" clId="{A0B9B50A-D845-45F9-BF19-9BFF9CE25122}" dt="2025-12-22T14:38:55.705" v="29" actId="47"/>
        <pc:sldMkLst>
          <pc:docMk/>
          <pc:sldMk cId="0" sldId="279"/>
        </pc:sldMkLst>
      </pc:sldChg>
      <pc:sldChg chg="del">
        <pc:chgData name="Linhtu75@gmail.com" userId="d5e45f71a37cd62f" providerId="LiveId" clId="{A0B9B50A-D845-45F9-BF19-9BFF9CE25122}" dt="2025-12-22T14:38:45.941" v="13" actId="47"/>
        <pc:sldMkLst>
          <pc:docMk/>
          <pc:sldMk cId="0" sldId="283"/>
        </pc:sldMkLst>
      </pc:sldChg>
      <pc:sldChg chg="modSp">
        <pc:chgData name="Linhtu75@gmail.com" userId="d5e45f71a37cd62f" providerId="LiveId" clId="{A0B9B50A-D845-45F9-BF19-9BFF9CE25122}" dt="2025-12-22T14:38:41.661" v="12" actId="20577"/>
        <pc:sldMkLst>
          <pc:docMk/>
          <pc:sldMk cId="1872490213" sldId="284"/>
        </pc:sldMkLst>
        <pc:spChg chg="mod">
          <ac:chgData name="Linhtu75@gmail.com" userId="d5e45f71a37cd62f" providerId="LiveId" clId="{A0B9B50A-D845-45F9-BF19-9BFF9CE25122}" dt="2025-12-22T14:38:41.661" v="12" actId="20577"/>
          <ac:spMkLst>
            <pc:docMk/>
            <pc:sldMk cId="1872490213" sldId="284"/>
            <ac:spMk id="140302" creationId="{00000000-0000-0000-0000-000000000000}"/>
          </ac:spMkLst>
        </pc:spChg>
      </pc:sldChg>
      <pc:sldChg chg="new del">
        <pc:chgData name="Linhtu75@gmail.com" userId="d5e45f71a37cd62f" providerId="LiveId" clId="{A0B9B50A-D845-45F9-BF19-9BFF9CE25122}" dt="2025-12-22T14:40:27.642" v="150" actId="680"/>
        <pc:sldMkLst>
          <pc:docMk/>
          <pc:sldMk cId="1873903281" sldId="285"/>
        </pc:sldMkLst>
      </pc:sldChg>
      <pc:sldChg chg="del">
        <pc:chgData name="Linhtu75@gmail.com" userId="d5e45f71a37cd62f" providerId="LiveId" clId="{A0B9B50A-D845-45F9-BF19-9BFF9CE25122}" dt="2025-12-22T14:38:47.748" v="20" actId="47"/>
        <pc:sldMkLst>
          <pc:docMk/>
          <pc:sldMk cId="2327024639" sldId="285"/>
        </pc:sldMkLst>
      </pc:sldChg>
      <pc:sldChg chg="addSp delSp new mod ord">
        <pc:chgData name="Linhtu75@gmail.com" userId="d5e45f71a37cd62f" providerId="LiveId" clId="{A0B9B50A-D845-45F9-BF19-9BFF9CE25122}" dt="2025-12-22T14:44:15.146" v="156"/>
        <pc:sldMkLst>
          <pc:docMk/>
          <pc:sldMk cId="2919776888" sldId="285"/>
        </pc:sldMkLst>
        <pc:spChg chg="del">
          <ac:chgData name="Linhtu75@gmail.com" userId="d5e45f71a37cd62f" providerId="LiveId" clId="{A0B9B50A-D845-45F9-BF19-9BFF9CE25122}" dt="2025-12-22T14:40:35.253" v="154" actId="478"/>
          <ac:spMkLst>
            <pc:docMk/>
            <pc:sldMk cId="2919776888" sldId="285"/>
            <ac:spMk id="2" creationId="{FED15D54-6AD3-6297-F4E9-838279B08242}"/>
          </ac:spMkLst>
        </pc:spChg>
        <pc:spChg chg="del">
          <ac:chgData name="Linhtu75@gmail.com" userId="d5e45f71a37cd62f" providerId="LiveId" clId="{A0B9B50A-D845-45F9-BF19-9BFF9CE25122}" dt="2025-12-22T14:40:36.485" v="155" actId="478"/>
          <ac:spMkLst>
            <pc:docMk/>
            <pc:sldMk cId="2919776888" sldId="285"/>
            <ac:spMk id="3" creationId="{FA31126E-6273-6A2F-8C11-0155089DED44}"/>
          </ac:spMkLst>
        </pc:spChg>
        <pc:picChg chg="add">
          <ac:chgData name="Linhtu75@gmail.com" userId="d5e45f71a37cd62f" providerId="LiveId" clId="{A0B9B50A-D845-45F9-BF19-9BFF9CE25122}" dt="2025-12-22T14:44:15.146" v="156"/>
          <ac:picMkLst>
            <pc:docMk/>
            <pc:sldMk cId="2919776888" sldId="285"/>
            <ac:picMk id="1026" creationId="{02A0CF5C-A13E-DDB5-6EE0-F58AC8682EA1}"/>
          </ac:picMkLst>
        </pc:picChg>
      </pc:sldChg>
      <pc:sldMasterChg chg="del delSldLayout">
        <pc:chgData name="Linhtu75@gmail.com" userId="d5e45f71a37cd62f" providerId="LiveId" clId="{A0B9B50A-D845-45F9-BF19-9BFF9CE25122}" dt="2025-12-22T14:38:46.099" v="14" actId="47"/>
        <pc:sldMasterMkLst>
          <pc:docMk/>
          <pc:sldMasterMk cId="0" sldId="2147483660"/>
        </pc:sldMasterMkLst>
        <pc:sldLayoutChg chg="del">
          <pc:chgData name="Linhtu75@gmail.com" userId="d5e45f71a37cd62f" providerId="LiveId" clId="{A0B9B50A-D845-45F9-BF19-9BFF9CE25122}" dt="2025-12-22T14:38:46.099" v="14" actId="47"/>
          <pc:sldLayoutMkLst>
            <pc:docMk/>
            <pc:sldMasterMk cId="0" sldId="2147483660"/>
            <pc:sldLayoutMk cId="0" sldId="2147483661"/>
          </pc:sldLayoutMkLst>
        </pc:sldLayoutChg>
        <pc:sldLayoutChg chg="del">
          <pc:chgData name="Linhtu75@gmail.com" userId="d5e45f71a37cd62f" providerId="LiveId" clId="{A0B9B50A-D845-45F9-BF19-9BFF9CE25122}" dt="2025-12-22T14:38:46.099" v="14" actId="47"/>
          <pc:sldLayoutMkLst>
            <pc:docMk/>
            <pc:sldMasterMk cId="0" sldId="2147483660"/>
            <pc:sldLayoutMk cId="0" sldId="2147483662"/>
          </pc:sldLayoutMkLst>
        </pc:sldLayoutChg>
        <pc:sldLayoutChg chg="del">
          <pc:chgData name="Linhtu75@gmail.com" userId="d5e45f71a37cd62f" providerId="LiveId" clId="{A0B9B50A-D845-45F9-BF19-9BFF9CE25122}" dt="2025-12-22T14:38:46.099" v="14" actId="47"/>
          <pc:sldLayoutMkLst>
            <pc:docMk/>
            <pc:sldMasterMk cId="0" sldId="2147483660"/>
            <pc:sldLayoutMk cId="0" sldId="2147483663"/>
          </pc:sldLayoutMkLst>
        </pc:sldLayoutChg>
        <pc:sldLayoutChg chg="del">
          <pc:chgData name="Linhtu75@gmail.com" userId="d5e45f71a37cd62f" providerId="LiveId" clId="{A0B9B50A-D845-45F9-BF19-9BFF9CE25122}" dt="2025-12-22T14:38:46.099" v="14" actId="47"/>
          <pc:sldLayoutMkLst>
            <pc:docMk/>
            <pc:sldMasterMk cId="0" sldId="2147483660"/>
            <pc:sldLayoutMk cId="0" sldId="2147483664"/>
          </pc:sldLayoutMkLst>
        </pc:sldLayoutChg>
      </pc:sldMasterChg>
      <pc:sldMasterChg chg="add del addSldLayout delSldLayout">
        <pc:chgData name="Linhtu75@gmail.com" userId="d5e45f71a37cd62f" providerId="LiveId" clId="{A0B9B50A-D845-45F9-BF19-9BFF9CE25122}" dt="2025-12-22T14:40:20.475" v="148" actId="47"/>
        <pc:sldMasterMkLst>
          <pc:docMk/>
          <pc:sldMasterMk cId="0" sldId="2147483679"/>
        </pc:sldMasterMkLst>
        <pc:sldLayoutChg chg="add del">
          <pc:chgData name="Linhtu75@gmail.com" userId="d5e45f71a37cd62f" providerId="LiveId" clId="{A0B9B50A-D845-45F9-BF19-9BFF9CE25122}" dt="2025-12-22T14:40:20.475" v="148" actId="47"/>
          <pc:sldLayoutMkLst>
            <pc:docMk/>
            <pc:sldMasterMk cId="0" sldId="2147483679"/>
            <pc:sldLayoutMk cId="0" sldId="2147483680"/>
          </pc:sldLayoutMkLst>
        </pc:sldLayoutChg>
        <pc:sldLayoutChg chg="add del">
          <pc:chgData name="Linhtu75@gmail.com" userId="d5e45f71a37cd62f" providerId="LiveId" clId="{A0B9B50A-D845-45F9-BF19-9BFF9CE25122}" dt="2025-12-22T14:40:20.475" v="148" actId="47"/>
          <pc:sldLayoutMkLst>
            <pc:docMk/>
            <pc:sldMasterMk cId="0" sldId="2147483679"/>
            <pc:sldLayoutMk cId="0" sldId="2147483681"/>
          </pc:sldLayoutMkLst>
        </pc:sldLayoutChg>
        <pc:sldLayoutChg chg="add del">
          <pc:chgData name="Linhtu75@gmail.com" userId="d5e45f71a37cd62f" providerId="LiveId" clId="{A0B9B50A-D845-45F9-BF19-9BFF9CE25122}" dt="2025-12-22T14:40:20.475" v="148" actId="47"/>
          <pc:sldLayoutMkLst>
            <pc:docMk/>
            <pc:sldMasterMk cId="0" sldId="2147483679"/>
            <pc:sldLayoutMk cId="0" sldId="2147483682"/>
          </pc:sldLayoutMkLst>
        </pc:sldLayoutChg>
        <pc:sldLayoutChg chg="add del">
          <pc:chgData name="Linhtu75@gmail.com" userId="d5e45f71a37cd62f" providerId="LiveId" clId="{A0B9B50A-D845-45F9-BF19-9BFF9CE25122}" dt="2025-12-22T14:40:20.475" v="148" actId="47"/>
          <pc:sldLayoutMkLst>
            <pc:docMk/>
            <pc:sldMasterMk cId="0" sldId="2147483679"/>
            <pc:sldLayoutMk cId="0" sldId="2147483683"/>
          </pc:sldLayoutMkLst>
        </pc:sldLayoutChg>
        <pc:sldLayoutChg chg="add del">
          <pc:chgData name="Linhtu75@gmail.com" userId="d5e45f71a37cd62f" providerId="LiveId" clId="{A0B9B50A-D845-45F9-BF19-9BFF9CE25122}" dt="2025-12-22T14:40:20.475" v="148" actId="47"/>
          <pc:sldLayoutMkLst>
            <pc:docMk/>
            <pc:sldMasterMk cId="0" sldId="2147483679"/>
            <pc:sldLayoutMk cId="0" sldId="2147483684"/>
          </pc:sldLayoutMkLst>
        </pc:sldLayoutChg>
        <pc:sldLayoutChg chg="add del">
          <pc:chgData name="Linhtu75@gmail.com" userId="d5e45f71a37cd62f" providerId="LiveId" clId="{A0B9B50A-D845-45F9-BF19-9BFF9CE25122}" dt="2025-12-22T14:40:20.475" v="148" actId="47"/>
          <pc:sldLayoutMkLst>
            <pc:docMk/>
            <pc:sldMasterMk cId="0" sldId="2147483679"/>
            <pc:sldLayoutMk cId="0" sldId="2147483685"/>
          </pc:sldLayoutMkLst>
        </pc:sldLayoutChg>
        <pc:sldLayoutChg chg="add del">
          <pc:chgData name="Linhtu75@gmail.com" userId="d5e45f71a37cd62f" providerId="LiveId" clId="{A0B9B50A-D845-45F9-BF19-9BFF9CE25122}" dt="2025-12-22T14:40:20.475" v="148" actId="47"/>
          <pc:sldLayoutMkLst>
            <pc:docMk/>
            <pc:sldMasterMk cId="0" sldId="2147483679"/>
            <pc:sldLayoutMk cId="0" sldId="2147483686"/>
          </pc:sldLayoutMkLst>
        </pc:sldLayoutChg>
        <pc:sldLayoutChg chg="add del">
          <pc:chgData name="Linhtu75@gmail.com" userId="d5e45f71a37cd62f" providerId="LiveId" clId="{A0B9B50A-D845-45F9-BF19-9BFF9CE25122}" dt="2025-12-22T14:40:20.475" v="148" actId="47"/>
          <pc:sldLayoutMkLst>
            <pc:docMk/>
            <pc:sldMasterMk cId="0" sldId="2147483679"/>
            <pc:sldLayoutMk cId="0" sldId="2147483687"/>
          </pc:sldLayoutMkLst>
        </pc:sldLayoutChg>
        <pc:sldLayoutChg chg="add del">
          <pc:chgData name="Linhtu75@gmail.com" userId="d5e45f71a37cd62f" providerId="LiveId" clId="{A0B9B50A-D845-45F9-BF19-9BFF9CE25122}" dt="2025-12-22T14:40:20.475" v="148" actId="47"/>
          <pc:sldLayoutMkLst>
            <pc:docMk/>
            <pc:sldMasterMk cId="0" sldId="2147483679"/>
            <pc:sldLayoutMk cId="0" sldId="2147483688"/>
          </pc:sldLayoutMkLst>
        </pc:sldLayoutChg>
        <pc:sldLayoutChg chg="add del">
          <pc:chgData name="Linhtu75@gmail.com" userId="d5e45f71a37cd62f" providerId="LiveId" clId="{A0B9B50A-D845-45F9-BF19-9BFF9CE25122}" dt="2025-12-22T14:40:20.475" v="148" actId="47"/>
          <pc:sldLayoutMkLst>
            <pc:docMk/>
            <pc:sldMasterMk cId="0" sldId="2147483679"/>
            <pc:sldLayoutMk cId="0" sldId="2147483689"/>
          </pc:sldLayoutMkLst>
        </pc:sldLayoutChg>
        <pc:sldLayoutChg chg="add del">
          <pc:chgData name="Linhtu75@gmail.com" userId="d5e45f71a37cd62f" providerId="LiveId" clId="{A0B9B50A-D845-45F9-BF19-9BFF9CE25122}" dt="2025-12-22T14:40:20.475" v="148" actId="47"/>
          <pc:sldLayoutMkLst>
            <pc:docMk/>
            <pc:sldMasterMk cId="0" sldId="2147483679"/>
            <pc:sldLayoutMk cId="0" sldId="2147483690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14:38:45.941" v="13" actId="47"/>
        <pc:sldMasterMkLst>
          <pc:docMk/>
          <pc:sldMasterMk cId="0" sldId="2147483705"/>
        </pc:sldMasterMkLst>
        <pc:sldLayoutChg chg="del">
          <pc:chgData name="Linhtu75@gmail.com" userId="d5e45f71a37cd62f" providerId="LiveId" clId="{A0B9B50A-D845-45F9-BF19-9BFF9CE25122}" dt="2025-12-22T14:38:45.941" v="13" actId="47"/>
          <pc:sldLayoutMkLst>
            <pc:docMk/>
            <pc:sldMasterMk cId="0" sldId="2147483705"/>
            <pc:sldLayoutMk cId="0" sldId="2147483706"/>
          </pc:sldLayoutMkLst>
        </pc:sldLayoutChg>
        <pc:sldLayoutChg chg="del">
          <pc:chgData name="Linhtu75@gmail.com" userId="d5e45f71a37cd62f" providerId="LiveId" clId="{A0B9B50A-D845-45F9-BF19-9BFF9CE25122}" dt="2025-12-22T14:38:45.941" v="13" actId="47"/>
          <pc:sldLayoutMkLst>
            <pc:docMk/>
            <pc:sldMasterMk cId="0" sldId="2147483705"/>
            <pc:sldLayoutMk cId="0" sldId="2147483707"/>
          </pc:sldLayoutMkLst>
        </pc:sldLayoutChg>
        <pc:sldLayoutChg chg="del">
          <pc:chgData name="Linhtu75@gmail.com" userId="d5e45f71a37cd62f" providerId="LiveId" clId="{A0B9B50A-D845-45F9-BF19-9BFF9CE25122}" dt="2025-12-22T14:38:45.941" v="13" actId="47"/>
          <pc:sldLayoutMkLst>
            <pc:docMk/>
            <pc:sldMasterMk cId="0" sldId="2147483705"/>
            <pc:sldLayoutMk cId="0" sldId="2147483708"/>
          </pc:sldLayoutMkLst>
        </pc:sldLayoutChg>
        <pc:sldLayoutChg chg="del">
          <pc:chgData name="Linhtu75@gmail.com" userId="d5e45f71a37cd62f" providerId="LiveId" clId="{A0B9B50A-D845-45F9-BF19-9BFF9CE25122}" dt="2025-12-22T14:38:45.941" v="13" actId="47"/>
          <pc:sldLayoutMkLst>
            <pc:docMk/>
            <pc:sldMasterMk cId="0" sldId="2147483705"/>
            <pc:sldLayoutMk cId="0" sldId="2147483709"/>
          </pc:sldLayoutMkLst>
        </pc:sldLayoutChg>
        <pc:sldLayoutChg chg="del">
          <pc:chgData name="Linhtu75@gmail.com" userId="d5e45f71a37cd62f" providerId="LiveId" clId="{A0B9B50A-D845-45F9-BF19-9BFF9CE25122}" dt="2025-12-22T14:38:45.941" v="13" actId="47"/>
          <pc:sldLayoutMkLst>
            <pc:docMk/>
            <pc:sldMasterMk cId="0" sldId="2147483705"/>
            <pc:sldLayoutMk cId="0" sldId="2147483710"/>
          </pc:sldLayoutMkLst>
        </pc:sldLayoutChg>
        <pc:sldLayoutChg chg="del">
          <pc:chgData name="Linhtu75@gmail.com" userId="d5e45f71a37cd62f" providerId="LiveId" clId="{A0B9B50A-D845-45F9-BF19-9BFF9CE25122}" dt="2025-12-22T14:38:45.941" v="13" actId="47"/>
          <pc:sldLayoutMkLst>
            <pc:docMk/>
            <pc:sldMasterMk cId="0" sldId="2147483705"/>
            <pc:sldLayoutMk cId="0" sldId="2147483711"/>
          </pc:sldLayoutMkLst>
        </pc:sldLayoutChg>
        <pc:sldLayoutChg chg="del">
          <pc:chgData name="Linhtu75@gmail.com" userId="d5e45f71a37cd62f" providerId="LiveId" clId="{A0B9B50A-D845-45F9-BF19-9BFF9CE25122}" dt="2025-12-22T14:38:45.941" v="13" actId="47"/>
          <pc:sldLayoutMkLst>
            <pc:docMk/>
            <pc:sldMasterMk cId="0" sldId="2147483705"/>
            <pc:sldLayoutMk cId="0" sldId="2147483712"/>
          </pc:sldLayoutMkLst>
        </pc:sldLayoutChg>
        <pc:sldLayoutChg chg="del">
          <pc:chgData name="Linhtu75@gmail.com" userId="d5e45f71a37cd62f" providerId="LiveId" clId="{A0B9B50A-D845-45F9-BF19-9BFF9CE25122}" dt="2025-12-22T14:38:45.941" v="13" actId="47"/>
          <pc:sldLayoutMkLst>
            <pc:docMk/>
            <pc:sldMasterMk cId="0" sldId="2147483705"/>
            <pc:sldLayoutMk cId="0" sldId="2147483713"/>
          </pc:sldLayoutMkLst>
        </pc:sldLayoutChg>
        <pc:sldLayoutChg chg="del">
          <pc:chgData name="Linhtu75@gmail.com" userId="d5e45f71a37cd62f" providerId="LiveId" clId="{A0B9B50A-D845-45F9-BF19-9BFF9CE25122}" dt="2025-12-22T14:38:45.941" v="13" actId="47"/>
          <pc:sldLayoutMkLst>
            <pc:docMk/>
            <pc:sldMasterMk cId="0" sldId="2147483705"/>
            <pc:sldLayoutMk cId="0" sldId="2147483714"/>
          </pc:sldLayoutMkLst>
        </pc:sldLayoutChg>
        <pc:sldLayoutChg chg="del">
          <pc:chgData name="Linhtu75@gmail.com" userId="d5e45f71a37cd62f" providerId="LiveId" clId="{A0B9B50A-D845-45F9-BF19-9BFF9CE25122}" dt="2025-12-22T14:38:45.941" v="13" actId="47"/>
          <pc:sldLayoutMkLst>
            <pc:docMk/>
            <pc:sldMasterMk cId="0" sldId="2147483705"/>
            <pc:sldLayoutMk cId="0" sldId="2147483715"/>
          </pc:sldLayoutMkLst>
        </pc:sldLayoutChg>
        <pc:sldLayoutChg chg="del">
          <pc:chgData name="Linhtu75@gmail.com" userId="d5e45f71a37cd62f" providerId="LiveId" clId="{A0B9B50A-D845-45F9-BF19-9BFF9CE25122}" dt="2025-12-22T14:38:45.941" v="13" actId="47"/>
          <pc:sldLayoutMkLst>
            <pc:docMk/>
            <pc:sldMasterMk cId="0" sldId="2147483705"/>
            <pc:sldLayoutMk cId="0" sldId="214748371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41" y="4945064"/>
            <a:ext cx="1826386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279" y="1378704"/>
            <a:ext cx="983926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31" y="1436688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12" y="1268413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94" y="2564904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73" y="2362200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571" y="4821238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596" y="2949575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3" y="2949575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852843" y="5326064"/>
            <a:ext cx="64863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 dirty="0">
              <a:cs typeface="Arial" charset="0"/>
            </a:endParaRPr>
          </a:p>
        </p:txBody>
      </p:sp>
      <p:pic>
        <p:nvPicPr>
          <p:cNvPr id="3093" name="Em y182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90" y="5638800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909564" y="1088910"/>
            <a:ext cx="8411938" cy="537868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HỌC</a:t>
            </a:r>
            <a:r>
              <a:rPr lang="en-US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lang="en-US" sz="4400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ĐA</a:t>
            </a:r>
            <a:r>
              <a:rPr lang="en-US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PHÚC</a:t>
            </a: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97721" y="2320131"/>
            <a:ext cx="11796561" cy="221773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502224"/>
            <a:ext cx="12161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361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724902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ải Bài 13: Viết: Chữ hoa E, Ê SGK Tiếng Việt 2 tập 1 Kết nối tri thức với  cuộc sống | Tiếng Việt 2 - Kết nối tri thức">
            <a:extLst>
              <a:ext uri="{FF2B5EF4-FFF2-40B4-BE49-F238E27FC236}">
                <a16:creationId xmlns:a16="http://schemas.microsoft.com/office/drawing/2014/main" id="{02A0CF5C-A13E-DDB5-6EE0-F58AC868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2143125"/>
            <a:ext cx="110109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776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0" y="1547625"/>
            <a:ext cx="12191999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6649" y="2149320"/>
            <a:ext cx="10571258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Em yêu mái trường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6649" y="3014362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Có hàng cây mát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94970" y="238760"/>
            <a:ext cx="3418205" cy="9836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Viết từ ứng dụng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26</Words>
  <Application>Microsoft Office PowerPoint</Application>
  <PresentationFormat>Widescreen</PresentationFormat>
  <Paragraphs>9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An Thinh</dc:creator>
  <cp:lastModifiedBy>Linhtu75@gmail.com</cp:lastModifiedBy>
  <cp:revision>16</cp:revision>
  <dcterms:created xsi:type="dcterms:W3CDTF">2021-05-25T03:09:35Z</dcterms:created>
  <dcterms:modified xsi:type="dcterms:W3CDTF">2025-12-22T14:44:21Z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