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  <p:sldMasterId id="2147483691" r:id="rId3"/>
  </p:sldMasterIdLst>
  <p:notesMasterIdLst>
    <p:notesMasterId r:id="rId11"/>
  </p:notesMasterIdLst>
  <p:sldIdLst>
    <p:sldId id="284" r:id="rId4"/>
    <p:sldId id="274" r:id="rId5"/>
    <p:sldId id="276" r:id="rId6"/>
    <p:sldId id="275" r:id="rId7"/>
    <p:sldId id="278" r:id="rId8"/>
    <p:sldId id="277" r:id="rId9"/>
    <p:sldId id="27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96" y="1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commentAuthors" Target="commentAuthors.xml"/><Relationship Id="rId17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tu75@gmail.com" userId="d5e45f71a37cd62f" providerId="LiveId" clId="{A0B9B50A-D845-45F9-BF19-9BFF9CE25122}"/>
    <pc:docChg chg="delSld modSld delMainMaster">
      <pc:chgData name="Linhtu75@gmail.com" userId="d5e45f71a37cd62f" providerId="LiveId" clId="{A0B9B50A-D845-45F9-BF19-9BFF9CE25122}" dt="2025-12-22T14:44:57.097" v="34" actId="47"/>
      <pc:docMkLst>
        <pc:docMk/>
      </pc:docMkLst>
      <pc:sldChg chg="del">
        <pc:chgData name="Linhtu75@gmail.com" userId="d5e45f71a37cd62f" providerId="LiveId" clId="{A0B9B50A-D845-45F9-BF19-9BFF9CE25122}" dt="2025-12-22T14:44:52.897" v="20" actId="47"/>
        <pc:sldMkLst>
          <pc:docMk/>
          <pc:sldMk cId="0" sldId="258"/>
        </pc:sldMkLst>
      </pc:sldChg>
      <pc:sldChg chg="del">
        <pc:chgData name="Linhtu75@gmail.com" userId="d5e45f71a37cd62f" providerId="LiveId" clId="{A0B9B50A-D845-45F9-BF19-9BFF9CE25122}" dt="2025-12-22T14:44:53.059" v="21" actId="47"/>
        <pc:sldMkLst>
          <pc:docMk/>
          <pc:sldMk cId="0" sldId="259"/>
        </pc:sldMkLst>
      </pc:sldChg>
      <pc:sldChg chg="del">
        <pc:chgData name="Linhtu75@gmail.com" userId="d5e45f71a37cd62f" providerId="LiveId" clId="{A0B9B50A-D845-45F9-BF19-9BFF9CE25122}" dt="2025-12-22T14:44:53.188" v="22" actId="47"/>
        <pc:sldMkLst>
          <pc:docMk/>
          <pc:sldMk cId="0" sldId="260"/>
        </pc:sldMkLst>
      </pc:sldChg>
      <pc:sldChg chg="del">
        <pc:chgData name="Linhtu75@gmail.com" userId="d5e45f71a37cd62f" providerId="LiveId" clId="{A0B9B50A-D845-45F9-BF19-9BFF9CE25122}" dt="2025-12-22T14:44:53.378" v="23" actId="47"/>
        <pc:sldMkLst>
          <pc:docMk/>
          <pc:sldMk cId="0" sldId="262"/>
        </pc:sldMkLst>
      </pc:sldChg>
      <pc:sldChg chg="del">
        <pc:chgData name="Linhtu75@gmail.com" userId="d5e45f71a37cd62f" providerId="LiveId" clId="{A0B9B50A-D845-45F9-BF19-9BFF9CE25122}" dt="2025-12-22T14:44:53.679" v="24" actId="47"/>
        <pc:sldMkLst>
          <pc:docMk/>
          <pc:sldMk cId="0" sldId="263"/>
        </pc:sldMkLst>
      </pc:sldChg>
      <pc:sldChg chg="del">
        <pc:chgData name="Linhtu75@gmail.com" userId="d5e45f71a37cd62f" providerId="LiveId" clId="{A0B9B50A-D845-45F9-BF19-9BFF9CE25122}" dt="2025-12-22T14:44:53.866" v="25" actId="47"/>
        <pc:sldMkLst>
          <pc:docMk/>
          <pc:sldMk cId="0" sldId="264"/>
        </pc:sldMkLst>
      </pc:sldChg>
      <pc:sldChg chg="del">
        <pc:chgData name="Linhtu75@gmail.com" userId="d5e45f71a37cd62f" providerId="LiveId" clId="{A0B9B50A-D845-45F9-BF19-9BFF9CE25122}" dt="2025-12-22T14:44:54.396" v="27" actId="47"/>
        <pc:sldMkLst>
          <pc:docMk/>
          <pc:sldMk cId="227779148" sldId="265"/>
        </pc:sldMkLst>
      </pc:sldChg>
      <pc:sldChg chg="del">
        <pc:chgData name="Linhtu75@gmail.com" userId="d5e45f71a37cd62f" providerId="LiveId" clId="{A0B9B50A-D845-45F9-BF19-9BFF9CE25122}" dt="2025-12-22T14:44:54.560" v="28" actId="47"/>
        <pc:sldMkLst>
          <pc:docMk/>
          <pc:sldMk cId="0" sldId="266"/>
        </pc:sldMkLst>
      </pc:sldChg>
      <pc:sldChg chg="del">
        <pc:chgData name="Linhtu75@gmail.com" userId="d5e45f71a37cd62f" providerId="LiveId" clId="{A0B9B50A-D845-45F9-BF19-9BFF9CE25122}" dt="2025-12-22T14:44:55.063" v="29" actId="47"/>
        <pc:sldMkLst>
          <pc:docMk/>
          <pc:sldMk cId="0" sldId="267"/>
        </pc:sldMkLst>
      </pc:sldChg>
      <pc:sldChg chg="del">
        <pc:chgData name="Linhtu75@gmail.com" userId="d5e45f71a37cd62f" providerId="LiveId" clId="{A0B9B50A-D845-45F9-BF19-9BFF9CE25122}" dt="2025-12-22T14:44:55.278" v="30" actId="47"/>
        <pc:sldMkLst>
          <pc:docMk/>
          <pc:sldMk cId="0" sldId="268"/>
        </pc:sldMkLst>
      </pc:sldChg>
      <pc:sldChg chg="del">
        <pc:chgData name="Linhtu75@gmail.com" userId="d5e45f71a37cd62f" providerId="LiveId" clId="{A0B9B50A-D845-45F9-BF19-9BFF9CE25122}" dt="2025-12-22T14:44:55.412" v="31" actId="47"/>
        <pc:sldMkLst>
          <pc:docMk/>
          <pc:sldMk cId="0" sldId="270"/>
        </pc:sldMkLst>
      </pc:sldChg>
      <pc:sldChg chg="del">
        <pc:chgData name="Linhtu75@gmail.com" userId="d5e45f71a37cd62f" providerId="LiveId" clId="{A0B9B50A-D845-45F9-BF19-9BFF9CE25122}" dt="2025-12-22T14:44:55.561" v="32" actId="47"/>
        <pc:sldMkLst>
          <pc:docMk/>
          <pc:sldMk cId="0" sldId="271"/>
        </pc:sldMkLst>
      </pc:sldChg>
      <pc:sldChg chg="del">
        <pc:chgData name="Linhtu75@gmail.com" userId="d5e45f71a37cd62f" providerId="LiveId" clId="{A0B9B50A-D845-45F9-BF19-9BFF9CE25122}" dt="2025-12-22T14:44:56.058" v="33" actId="47"/>
        <pc:sldMkLst>
          <pc:docMk/>
          <pc:sldMk cId="0" sldId="272"/>
        </pc:sldMkLst>
      </pc:sldChg>
      <pc:sldChg chg="del">
        <pc:chgData name="Linhtu75@gmail.com" userId="d5e45f71a37cd62f" providerId="LiveId" clId="{A0B9B50A-D845-45F9-BF19-9BFF9CE25122}" dt="2025-12-22T14:44:57.097" v="34" actId="47"/>
        <pc:sldMkLst>
          <pc:docMk/>
          <pc:sldMk cId="0" sldId="273"/>
        </pc:sldMkLst>
      </pc:sldChg>
      <pc:sldChg chg="del">
        <pc:chgData name="Linhtu75@gmail.com" userId="d5e45f71a37cd62f" providerId="LiveId" clId="{A0B9B50A-D845-45F9-BF19-9BFF9CE25122}" dt="2025-12-22T14:44:52.733" v="19" actId="47"/>
        <pc:sldMkLst>
          <pc:docMk/>
          <pc:sldMk cId="0" sldId="283"/>
        </pc:sldMkLst>
      </pc:sldChg>
      <pc:sldChg chg="modSp">
        <pc:chgData name="Linhtu75@gmail.com" userId="d5e45f71a37cd62f" providerId="LiveId" clId="{A0B9B50A-D845-45F9-BF19-9BFF9CE25122}" dt="2025-12-22T14:44:49.090" v="18" actId="20577"/>
        <pc:sldMkLst>
          <pc:docMk/>
          <pc:sldMk cId="1872490213" sldId="284"/>
        </pc:sldMkLst>
        <pc:spChg chg="mod">
          <ac:chgData name="Linhtu75@gmail.com" userId="d5e45f71a37cd62f" providerId="LiveId" clId="{A0B9B50A-D845-45F9-BF19-9BFF9CE25122}" dt="2025-12-22T14:44:49.090" v="18" actId="20577"/>
          <ac:spMkLst>
            <pc:docMk/>
            <pc:sldMk cId="1872490213" sldId="284"/>
            <ac:spMk id="140302" creationId="{00000000-0000-0000-0000-000000000000}"/>
          </ac:spMkLst>
        </pc:spChg>
      </pc:sldChg>
      <pc:sldChg chg="del">
        <pc:chgData name="Linhtu75@gmail.com" userId="d5e45f71a37cd62f" providerId="LiveId" clId="{A0B9B50A-D845-45F9-BF19-9BFF9CE25122}" dt="2025-12-22T14:44:54.035" v="26" actId="47"/>
        <pc:sldMkLst>
          <pc:docMk/>
          <pc:sldMk cId="2327024639" sldId="285"/>
        </pc:sldMkLst>
      </pc:sldChg>
      <pc:sldMasterChg chg="del delSldLayout">
        <pc:chgData name="Linhtu75@gmail.com" userId="d5e45f71a37cd62f" providerId="LiveId" clId="{A0B9B50A-D845-45F9-BF19-9BFF9CE25122}" dt="2025-12-22T14:44:52.897" v="20" actId="47"/>
        <pc:sldMasterMkLst>
          <pc:docMk/>
          <pc:sldMasterMk cId="0" sldId="2147483660"/>
        </pc:sldMasterMkLst>
        <pc:sldLayoutChg chg="del">
          <pc:chgData name="Linhtu75@gmail.com" userId="d5e45f71a37cd62f" providerId="LiveId" clId="{A0B9B50A-D845-45F9-BF19-9BFF9CE25122}" dt="2025-12-22T14:44:52.897" v="20" actId="47"/>
          <pc:sldLayoutMkLst>
            <pc:docMk/>
            <pc:sldMasterMk cId="0" sldId="2147483660"/>
            <pc:sldLayoutMk cId="0" sldId="2147483661"/>
          </pc:sldLayoutMkLst>
        </pc:sldLayoutChg>
        <pc:sldLayoutChg chg="del">
          <pc:chgData name="Linhtu75@gmail.com" userId="d5e45f71a37cd62f" providerId="LiveId" clId="{A0B9B50A-D845-45F9-BF19-9BFF9CE25122}" dt="2025-12-22T14:44:52.897" v="20" actId="47"/>
          <pc:sldLayoutMkLst>
            <pc:docMk/>
            <pc:sldMasterMk cId="0" sldId="2147483660"/>
            <pc:sldLayoutMk cId="0" sldId="2147483662"/>
          </pc:sldLayoutMkLst>
        </pc:sldLayoutChg>
        <pc:sldLayoutChg chg="del">
          <pc:chgData name="Linhtu75@gmail.com" userId="d5e45f71a37cd62f" providerId="LiveId" clId="{A0B9B50A-D845-45F9-BF19-9BFF9CE25122}" dt="2025-12-22T14:44:52.897" v="20" actId="47"/>
          <pc:sldLayoutMkLst>
            <pc:docMk/>
            <pc:sldMasterMk cId="0" sldId="2147483660"/>
            <pc:sldLayoutMk cId="0" sldId="2147483663"/>
          </pc:sldLayoutMkLst>
        </pc:sldLayoutChg>
        <pc:sldLayoutChg chg="del">
          <pc:chgData name="Linhtu75@gmail.com" userId="d5e45f71a37cd62f" providerId="LiveId" clId="{A0B9B50A-D845-45F9-BF19-9BFF9CE25122}" dt="2025-12-22T14:44:52.897" v="20" actId="47"/>
          <pc:sldLayoutMkLst>
            <pc:docMk/>
            <pc:sldMasterMk cId="0" sldId="2147483660"/>
            <pc:sldLayoutMk cId="0" sldId="2147483664"/>
          </pc:sldLayoutMkLst>
        </pc:sldLayoutChg>
      </pc:sldMasterChg>
      <pc:sldMasterChg chg="del delSldLayout">
        <pc:chgData name="Linhtu75@gmail.com" userId="d5e45f71a37cd62f" providerId="LiveId" clId="{A0B9B50A-D845-45F9-BF19-9BFF9CE25122}" dt="2025-12-22T14:44:56.058" v="33" actId="47"/>
        <pc:sldMasterMkLst>
          <pc:docMk/>
          <pc:sldMasterMk cId="0" sldId="2147483679"/>
        </pc:sldMasterMkLst>
        <pc:sldLayoutChg chg="del">
          <pc:chgData name="Linhtu75@gmail.com" userId="d5e45f71a37cd62f" providerId="LiveId" clId="{A0B9B50A-D845-45F9-BF19-9BFF9CE25122}" dt="2025-12-22T14:44:56.058" v="33" actId="47"/>
          <pc:sldLayoutMkLst>
            <pc:docMk/>
            <pc:sldMasterMk cId="0" sldId="2147483679"/>
            <pc:sldLayoutMk cId="0" sldId="2147483680"/>
          </pc:sldLayoutMkLst>
        </pc:sldLayoutChg>
        <pc:sldLayoutChg chg="del">
          <pc:chgData name="Linhtu75@gmail.com" userId="d5e45f71a37cd62f" providerId="LiveId" clId="{A0B9B50A-D845-45F9-BF19-9BFF9CE25122}" dt="2025-12-22T14:44:56.058" v="33" actId="47"/>
          <pc:sldLayoutMkLst>
            <pc:docMk/>
            <pc:sldMasterMk cId="0" sldId="2147483679"/>
            <pc:sldLayoutMk cId="0" sldId="2147483681"/>
          </pc:sldLayoutMkLst>
        </pc:sldLayoutChg>
        <pc:sldLayoutChg chg="del">
          <pc:chgData name="Linhtu75@gmail.com" userId="d5e45f71a37cd62f" providerId="LiveId" clId="{A0B9B50A-D845-45F9-BF19-9BFF9CE25122}" dt="2025-12-22T14:44:56.058" v="33" actId="47"/>
          <pc:sldLayoutMkLst>
            <pc:docMk/>
            <pc:sldMasterMk cId="0" sldId="2147483679"/>
            <pc:sldLayoutMk cId="0" sldId="2147483682"/>
          </pc:sldLayoutMkLst>
        </pc:sldLayoutChg>
        <pc:sldLayoutChg chg="del">
          <pc:chgData name="Linhtu75@gmail.com" userId="d5e45f71a37cd62f" providerId="LiveId" clId="{A0B9B50A-D845-45F9-BF19-9BFF9CE25122}" dt="2025-12-22T14:44:56.058" v="33" actId="47"/>
          <pc:sldLayoutMkLst>
            <pc:docMk/>
            <pc:sldMasterMk cId="0" sldId="2147483679"/>
            <pc:sldLayoutMk cId="0" sldId="2147483683"/>
          </pc:sldLayoutMkLst>
        </pc:sldLayoutChg>
        <pc:sldLayoutChg chg="del">
          <pc:chgData name="Linhtu75@gmail.com" userId="d5e45f71a37cd62f" providerId="LiveId" clId="{A0B9B50A-D845-45F9-BF19-9BFF9CE25122}" dt="2025-12-22T14:44:56.058" v="33" actId="47"/>
          <pc:sldLayoutMkLst>
            <pc:docMk/>
            <pc:sldMasterMk cId="0" sldId="2147483679"/>
            <pc:sldLayoutMk cId="0" sldId="2147483684"/>
          </pc:sldLayoutMkLst>
        </pc:sldLayoutChg>
        <pc:sldLayoutChg chg="del">
          <pc:chgData name="Linhtu75@gmail.com" userId="d5e45f71a37cd62f" providerId="LiveId" clId="{A0B9B50A-D845-45F9-BF19-9BFF9CE25122}" dt="2025-12-22T14:44:56.058" v="33" actId="47"/>
          <pc:sldLayoutMkLst>
            <pc:docMk/>
            <pc:sldMasterMk cId="0" sldId="2147483679"/>
            <pc:sldLayoutMk cId="0" sldId="2147483685"/>
          </pc:sldLayoutMkLst>
        </pc:sldLayoutChg>
        <pc:sldLayoutChg chg="del">
          <pc:chgData name="Linhtu75@gmail.com" userId="d5e45f71a37cd62f" providerId="LiveId" clId="{A0B9B50A-D845-45F9-BF19-9BFF9CE25122}" dt="2025-12-22T14:44:56.058" v="33" actId="47"/>
          <pc:sldLayoutMkLst>
            <pc:docMk/>
            <pc:sldMasterMk cId="0" sldId="2147483679"/>
            <pc:sldLayoutMk cId="0" sldId="2147483686"/>
          </pc:sldLayoutMkLst>
        </pc:sldLayoutChg>
        <pc:sldLayoutChg chg="del">
          <pc:chgData name="Linhtu75@gmail.com" userId="d5e45f71a37cd62f" providerId="LiveId" clId="{A0B9B50A-D845-45F9-BF19-9BFF9CE25122}" dt="2025-12-22T14:44:56.058" v="33" actId="47"/>
          <pc:sldLayoutMkLst>
            <pc:docMk/>
            <pc:sldMasterMk cId="0" sldId="2147483679"/>
            <pc:sldLayoutMk cId="0" sldId="2147483687"/>
          </pc:sldLayoutMkLst>
        </pc:sldLayoutChg>
        <pc:sldLayoutChg chg="del">
          <pc:chgData name="Linhtu75@gmail.com" userId="d5e45f71a37cd62f" providerId="LiveId" clId="{A0B9B50A-D845-45F9-BF19-9BFF9CE25122}" dt="2025-12-22T14:44:56.058" v="33" actId="47"/>
          <pc:sldLayoutMkLst>
            <pc:docMk/>
            <pc:sldMasterMk cId="0" sldId="2147483679"/>
            <pc:sldLayoutMk cId="0" sldId="2147483688"/>
          </pc:sldLayoutMkLst>
        </pc:sldLayoutChg>
        <pc:sldLayoutChg chg="del">
          <pc:chgData name="Linhtu75@gmail.com" userId="d5e45f71a37cd62f" providerId="LiveId" clId="{A0B9B50A-D845-45F9-BF19-9BFF9CE25122}" dt="2025-12-22T14:44:56.058" v="33" actId="47"/>
          <pc:sldLayoutMkLst>
            <pc:docMk/>
            <pc:sldMasterMk cId="0" sldId="2147483679"/>
            <pc:sldLayoutMk cId="0" sldId="2147483689"/>
          </pc:sldLayoutMkLst>
        </pc:sldLayoutChg>
        <pc:sldLayoutChg chg="del">
          <pc:chgData name="Linhtu75@gmail.com" userId="d5e45f71a37cd62f" providerId="LiveId" clId="{A0B9B50A-D845-45F9-BF19-9BFF9CE25122}" dt="2025-12-22T14:44:56.058" v="33" actId="47"/>
          <pc:sldLayoutMkLst>
            <pc:docMk/>
            <pc:sldMasterMk cId="0" sldId="2147483679"/>
            <pc:sldLayoutMk cId="0" sldId="2147483690"/>
          </pc:sldLayoutMkLst>
        </pc:sldLayoutChg>
      </pc:sldMasterChg>
      <pc:sldMasterChg chg="del delSldLayout">
        <pc:chgData name="Linhtu75@gmail.com" userId="d5e45f71a37cd62f" providerId="LiveId" clId="{A0B9B50A-D845-45F9-BF19-9BFF9CE25122}" dt="2025-12-22T14:44:57.097" v="34" actId="47"/>
        <pc:sldMasterMkLst>
          <pc:docMk/>
          <pc:sldMasterMk cId="0" sldId="2147483693"/>
        </pc:sldMasterMkLst>
        <pc:sldLayoutChg chg="del">
          <pc:chgData name="Linhtu75@gmail.com" userId="d5e45f71a37cd62f" providerId="LiveId" clId="{A0B9B50A-D845-45F9-BF19-9BFF9CE25122}" dt="2025-12-22T14:44:57.097" v="34" actId="47"/>
          <pc:sldLayoutMkLst>
            <pc:docMk/>
            <pc:sldMasterMk cId="0" sldId="2147483693"/>
            <pc:sldLayoutMk cId="0" sldId="2147483694"/>
          </pc:sldLayoutMkLst>
        </pc:sldLayoutChg>
        <pc:sldLayoutChg chg="del">
          <pc:chgData name="Linhtu75@gmail.com" userId="d5e45f71a37cd62f" providerId="LiveId" clId="{A0B9B50A-D845-45F9-BF19-9BFF9CE25122}" dt="2025-12-22T14:44:57.097" v="34" actId="47"/>
          <pc:sldLayoutMkLst>
            <pc:docMk/>
            <pc:sldMasterMk cId="0" sldId="2147483693"/>
            <pc:sldLayoutMk cId="0" sldId="2147483695"/>
          </pc:sldLayoutMkLst>
        </pc:sldLayoutChg>
        <pc:sldLayoutChg chg="del">
          <pc:chgData name="Linhtu75@gmail.com" userId="d5e45f71a37cd62f" providerId="LiveId" clId="{A0B9B50A-D845-45F9-BF19-9BFF9CE25122}" dt="2025-12-22T14:44:57.097" v="34" actId="47"/>
          <pc:sldLayoutMkLst>
            <pc:docMk/>
            <pc:sldMasterMk cId="0" sldId="2147483693"/>
            <pc:sldLayoutMk cId="0" sldId="2147483696"/>
          </pc:sldLayoutMkLst>
        </pc:sldLayoutChg>
        <pc:sldLayoutChg chg="del">
          <pc:chgData name="Linhtu75@gmail.com" userId="d5e45f71a37cd62f" providerId="LiveId" clId="{A0B9B50A-D845-45F9-BF19-9BFF9CE25122}" dt="2025-12-22T14:44:57.097" v="34" actId="47"/>
          <pc:sldLayoutMkLst>
            <pc:docMk/>
            <pc:sldMasterMk cId="0" sldId="2147483693"/>
            <pc:sldLayoutMk cId="0" sldId="2147483697"/>
          </pc:sldLayoutMkLst>
        </pc:sldLayoutChg>
        <pc:sldLayoutChg chg="del">
          <pc:chgData name="Linhtu75@gmail.com" userId="d5e45f71a37cd62f" providerId="LiveId" clId="{A0B9B50A-D845-45F9-BF19-9BFF9CE25122}" dt="2025-12-22T14:44:57.097" v="34" actId="47"/>
          <pc:sldLayoutMkLst>
            <pc:docMk/>
            <pc:sldMasterMk cId="0" sldId="2147483693"/>
            <pc:sldLayoutMk cId="0" sldId="2147483698"/>
          </pc:sldLayoutMkLst>
        </pc:sldLayoutChg>
        <pc:sldLayoutChg chg="del">
          <pc:chgData name="Linhtu75@gmail.com" userId="d5e45f71a37cd62f" providerId="LiveId" clId="{A0B9B50A-D845-45F9-BF19-9BFF9CE25122}" dt="2025-12-22T14:44:57.097" v="34" actId="47"/>
          <pc:sldLayoutMkLst>
            <pc:docMk/>
            <pc:sldMasterMk cId="0" sldId="2147483693"/>
            <pc:sldLayoutMk cId="0" sldId="2147483699"/>
          </pc:sldLayoutMkLst>
        </pc:sldLayoutChg>
        <pc:sldLayoutChg chg="del">
          <pc:chgData name="Linhtu75@gmail.com" userId="d5e45f71a37cd62f" providerId="LiveId" clId="{A0B9B50A-D845-45F9-BF19-9BFF9CE25122}" dt="2025-12-22T14:44:57.097" v="34" actId="47"/>
          <pc:sldLayoutMkLst>
            <pc:docMk/>
            <pc:sldMasterMk cId="0" sldId="2147483693"/>
            <pc:sldLayoutMk cId="0" sldId="2147483700"/>
          </pc:sldLayoutMkLst>
        </pc:sldLayoutChg>
        <pc:sldLayoutChg chg="del">
          <pc:chgData name="Linhtu75@gmail.com" userId="d5e45f71a37cd62f" providerId="LiveId" clId="{A0B9B50A-D845-45F9-BF19-9BFF9CE25122}" dt="2025-12-22T14:44:57.097" v="34" actId="47"/>
          <pc:sldLayoutMkLst>
            <pc:docMk/>
            <pc:sldMasterMk cId="0" sldId="2147483693"/>
            <pc:sldLayoutMk cId="0" sldId="2147483701"/>
          </pc:sldLayoutMkLst>
        </pc:sldLayoutChg>
        <pc:sldLayoutChg chg="del">
          <pc:chgData name="Linhtu75@gmail.com" userId="d5e45f71a37cd62f" providerId="LiveId" clId="{A0B9B50A-D845-45F9-BF19-9BFF9CE25122}" dt="2025-12-22T14:44:57.097" v="34" actId="47"/>
          <pc:sldLayoutMkLst>
            <pc:docMk/>
            <pc:sldMasterMk cId="0" sldId="2147483693"/>
            <pc:sldLayoutMk cId="0" sldId="2147483702"/>
          </pc:sldLayoutMkLst>
        </pc:sldLayoutChg>
        <pc:sldLayoutChg chg="del">
          <pc:chgData name="Linhtu75@gmail.com" userId="d5e45f71a37cd62f" providerId="LiveId" clId="{A0B9B50A-D845-45F9-BF19-9BFF9CE25122}" dt="2025-12-22T14:44:57.097" v="34" actId="47"/>
          <pc:sldLayoutMkLst>
            <pc:docMk/>
            <pc:sldMasterMk cId="0" sldId="2147483693"/>
            <pc:sldLayoutMk cId="0" sldId="2147483703"/>
          </pc:sldLayoutMkLst>
        </pc:sldLayoutChg>
        <pc:sldLayoutChg chg="del">
          <pc:chgData name="Linhtu75@gmail.com" userId="d5e45f71a37cd62f" providerId="LiveId" clId="{A0B9B50A-D845-45F9-BF19-9BFF9CE25122}" dt="2025-12-22T14:44:57.097" v="34" actId="47"/>
          <pc:sldLayoutMkLst>
            <pc:docMk/>
            <pc:sldMasterMk cId="0" sldId="2147483693"/>
            <pc:sldLayoutMk cId="0" sldId="2147483704"/>
          </pc:sldLayoutMkLst>
        </pc:sldLayoutChg>
      </pc:sldMasterChg>
      <pc:sldMasterChg chg="del delSldLayout">
        <pc:chgData name="Linhtu75@gmail.com" userId="d5e45f71a37cd62f" providerId="LiveId" clId="{A0B9B50A-D845-45F9-BF19-9BFF9CE25122}" dt="2025-12-22T14:44:52.733" v="19" actId="47"/>
        <pc:sldMasterMkLst>
          <pc:docMk/>
          <pc:sldMasterMk cId="0" sldId="2147483705"/>
        </pc:sldMasterMkLst>
        <pc:sldLayoutChg chg="del">
          <pc:chgData name="Linhtu75@gmail.com" userId="d5e45f71a37cd62f" providerId="LiveId" clId="{A0B9B50A-D845-45F9-BF19-9BFF9CE25122}" dt="2025-12-22T14:44:52.733" v="19" actId="47"/>
          <pc:sldLayoutMkLst>
            <pc:docMk/>
            <pc:sldMasterMk cId="0" sldId="2147483705"/>
            <pc:sldLayoutMk cId="0" sldId="2147483706"/>
          </pc:sldLayoutMkLst>
        </pc:sldLayoutChg>
        <pc:sldLayoutChg chg="del">
          <pc:chgData name="Linhtu75@gmail.com" userId="d5e45f71a37cd62f" providerId="LiveId" clId="{A0B9B50A-D845-45F9-BF19-9BFF9CE25122}" dt="2025-12-22T14:44:52.733" v="19" actId="47"/>
          <pc:sldLayoutMkLst>
            <pc:docMk/>
            <pc:sldMasterMk cId="0" sldId="2147483705"/>
            <pc:sldLayoutMk cId="0" sldId="2147483707"/>
          </pc:sldLayoutMkLst>
        </pc:sldLayoutChg>
        <pc:sldLayoutChg chg="del">
          <pc:chgData name="Linhtu75@gmail.com" userId="d5e45f71a37cd62f" providerId="LiveId" clId="{A0B9B50A-D845-45F9-BF19-9BFF9CE25122}" dt="2025-12-22T14:44:52.733" v="19" actId="47"/>
          <pc:sldLayoutMkLst>
            <pc:docMk/>
            <pc:sldMasterMk cId="0" sldId="2147483705"/>
            <pc:sldLayoutMk cId="0" sldId="2147483708"/>
          </pc:sldLayoutMkLst>
        </pc:sldLayoutChg>
        <pc:sldLayoutChg chg="del">
          <pc:chgData name="Linhtu75@gmail.com" userId="d5e45f71a37cd62f" providerId="LiveId" clId="{A0B9B50A-D845-45F9-BF19-9BFF9CE25122}" dt="2025-12-22T14:44:52.733" v="19" actId="47"/>
          <pc:sldLayoutMkLst>
            <pc:docMk/>
            <pc:sldMasterMk cId="0" sldId="2147483705"/>
            <pc:sldLayoutMk cId="0" sldId="2147483709"/>
          </pc:sldLayoutMkLst>
        </pc:sldLayoutChg>
        <pc:sldLayoutChg chg="del">
          <pc:chgData name="Linhtu75@gmail.com" userId="d5e45f71a37cd62f" providerId="LiveId" clId="{A0B9B50A-D845-45F9-BF19-9BFF9CE25122}" dt="2025-12-22T14:44:52.733" v="19" actId="47"/>
          <pc:sldLayoutMkLst>
            <pc:docMk/>
            <pc:sldMasterMk cId="0" sldId="2147483705"/>
            <pc:sldLayoutMk cId="0" sldId="2147483710"/>
          </pc:sldLayoutMkLst>
        </pc:sldLayoutChg>
        <pc:sldLayoutChg chg="del">
          <pc:chgData name="Linhtu75@gmail.com" userId="d5e45f71a37cd62f" providerId="LiveId" clId="{A0B9B50A-D845-45F9-BF19-9BFF9CE25122}" dt="2025-12-22T14:44:52.733" v="19" actId="47"/>
          <pc:sldLayoutMkLst>
            <pc:docMk/>
            <pc:sldMasterMk cId="0" sldId="2147483705"/>
            <pc:sldLayoutMk cId="0" sldId="2147483711"/>
          </pc:sldLayoutMkLst>
        </pc:sldLayoutChg>
        <pc:sldLayoutChg chg="del">
          <pc:chgData name="Linhtu75@gmail.com" userId="d5e45f71a37cd62f" providerId="LiveId" clId="{A0B9B50A-D845-45F9-BF19-9BFF9CE25122}" dt="2025-12-22T14:44:52.733" v="19" actId="47"/>
          <pc:sldLayoutMkLst>
            <pc:docMk/>
            <pc:sldMasterMk cId="0" sldId="2147483705"/>
            <pc:sldLayoutMk cId="0" sldId="2147483712"/>
          </pc:sldLayoutMkLst>
        </pc:sldLayoutChg>
        <pc:sldLayoutChg chg="del">
          <pc:chgData name="Linhtu75@gmail.com" userId="d5e45f71a37cd62f" providerId="LiveId" clId="{A0B9B50A-D845-45F9-BF19-9BFF9CE25122}" dt="2025-12-22T14:44:52.733" v="19" actId="47"/>
          <pc:sldLayoutMkLst>
            <pc:docMk/>
            <pc:sldMasterMk cId="0" sldId="2147483705"/>
            <pc:sldLayoutMk cId="0" sldId="2147483713"/>
          </pc:sldLayoutMkLst>
        </pc:sldLayoutChg>
        <pc:sldLayoutChg chg="del">
          <pc:chgData name="Linhtu75@gmail.com" userId="d5e45f71a37cd62f" providerId="LiveId" clId="{A0B9B50A-D845-45F9-BF19-9BFF9CE25122}" dt="2025-12-22T14:44:52.733" v="19" actId="47"/>
          <pc:sldLayoutMkLst>
            <pc:docMk/>
            <pc:sldMasterMk cId="0" sldId="2147483705"/>
            <pc:sldLayoutMk cId="0" sldId="2147483714"/>
          </pc:sldLayoutMkLst>
        </pc:sldLayoutChg>
        <pc:sldLayoutChg chg="del">
          <pc:chgData name="Linhtu75@gmail.com" userId="d5e45f71a37cd62f" providerId="LiveId" clId="{A0B9B50A-D845-45F9-BF19-9BFF9CE25122}" dt="2025-12-22T14:44:52.733" v="19" actId="47"/>
          <pc:sldLayoutMkLst>
            <pc:docMk/>
            <pc:sldMasterMk cId="0" sldId="2147483705"/>
            <pc:sldLayoutMk cId="0" sldId="2147483715"/>
          </pc:sldLayoutMkLst>
        </pc:sldLayoutChg>
        <pc:sldLayoutChg chg="del">
          <pc:chgData name="Linhtu75@gmail.com" userId="d5e45f71a37cd62f" providerId="LiveId" clId="{A0B9B50A-D845-45F9-BF19-9BFF9CE25122}" dt="2025-12-22T14:44:52.733" v="19" actId="47"/>
          <pc:sldLayoutMkLst>
            <pc:docMk/>
            <pc:sldMasterMk cId="0" sldId="2147483705"/>
            <pc:sldLayoutMk cId="0" sldId="214748371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70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sunflowers_wave_h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241" y="4945064"/>
            <a:ext cx="1826386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4" descr="daisy_button_pink_h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279" y="1378704"/>
            <a:ext cx="983926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431" y="1436688"/>
            <a:ext cx="212832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812" y="1268413"/>
            <a:ext cx="212832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494" y="2564904"/>
            <a:ext cx="212832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73" y="2362200"/>
            <a:ext cx="212832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9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571" y="4821238"/>
            <a:ext cx="212832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0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596" y="2949575"/>
            <a:ext cx="212832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1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73" y="2949575"/>
            <a:ext cx="212832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Text Box 19"/>
          <p:cNvSpPr txBox="1">
            <a:spLocks noChangeArrowheads="1"/>
          </p:cNvSpPr>
          <p:nvPr/>
        </p:nvSpPr>
        <p:spPr bwMode="auto">
          <a:xfrm>
            <a:off x="2852843" y="5326064"/>
            <a:ext cx="64863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3200" dirty="0">
              <a:cs typeface="Arial" charset="0"/>
            </a:endParaRPr>
          </a:p>
        </p:txBody>
      </p:sp>
      <p:pic>
        <p:nvPicPr>
          <p:cNvPr id="3093" name="Em y182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790" y="5638800"/>
            <a:ext cx="40539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302" name="WordArt 14"/>
          <p:cNvSpPr>
            <a:spLocks noChangeArrowheads="1" noChangeShapeType="1" noTextEdit="1"/>
          </p:cNvSpPr>
          <p:nvPr/>
        </p:nvSpPr>
        <p:spPr bwMode="auto">
          <a:xfrm>
            <a:off x="1909564" y="1088910"/>
            <a:ext cx="8411938" cy="537868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16628"/>
              </a:avLst>
            </a:prstTxWarp>
          </a:bodyPr>
          <a:lstStyle/>
          <a:p>
            <a:pPr algn="ctr"/>
            <a:r>
              <a:rPr lang="vi-VN" sz="4400" kern="10" dirty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TRƯỜNG TIỂU HỌC</a:t>
            </a:r>
            <a:r>
              <a:rPr lang="en-US" sz="4400" kern="10" dirty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 </a:t>
            </a:r>
            <a:r>
              <a:rPr lang="en-US" sz="4400" kern="10" dirty="0" err="1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ĐA</a:t>
            </a:r>
            <a:r>
              <a:rPr lang="en-US" sz="4400" kern="10" dirty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PHÚC</a:t>
            </a:r>
          </a:p>
        </p:txBody>
      </p:sp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197721" y="2320131"/>
            <a:ext cx="11796561" cy="2217738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 algn="ctr"/>
            <a:endParaRPr lang="en-US" sz="32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3502224"/>
            <a:ext cx="12161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361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8724902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11" fill="hold"/>
                                        <p:tgtEl>
                                          <p:spTgt spid="30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3"/>
                </p:tgtEl>
              </p:cMediaNode>
            </p:audio>
          </p:childTnLst>
        </p:cTn>
      </p:par>
    </p:tnLst>
    <p:bldLst>
      <p:bldP spid="14030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489450" y="1442085"/>
            <a:ext cx="384175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4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40" y="1614805"/>
            <a:ext cx="6962775" cy="36283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06094" y="336501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</a:p>
        </p:txBody>
      </p:sp>
    </p:spTree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0965" y="142240"/>
            <a:ext cx="3042285" cy="730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-Rounded" panose="020B0500000000000000" charset="0"/>
                <a:cs typeface="Arial-Rounded" panose="020B0500000000000000" charset="0"/>
              </a:rPr>
              <a:t>1. Nghe kể chuyện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5294630" y="42545"/>
            <a:ext cx="36614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Arial-Rounded" panose="020B0500000000000000" charset="0"/>
                <a:cs typeface="Arial-Rounded" panose="020B0500000000000000" charset="0"/>
              </a:rPr>
              <a:t>Bữa ăn trưa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1770" y="801370"/>
            <a:ext cx="7315200" cy="3474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955" y="3964305"/>
            <a:ext cx="6865620" cy="2804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ptur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0890" y="152400"/>
            <a:ext cx="8292465" cy="6257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085" y="200850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latin typeface="Arial-Rounded" panose="020B0500000000000000" charset="0"/>
                <a:cs typeface="Arial-Rounded" panose="020B0500000000000000" charset="0"/>
              </a:rPr>
              <a:t>Chọn kể 1-2 đoạn của câu chuyện theo tranh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66378" y="370648"/>
            <a:ext cx="8955927" cy="229739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154045" y="2769235"/>
            <a:ext cx="6856730" cy="19373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-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Những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món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yêu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thích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  <a:p>
            <a:pPr algn="just"/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-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ngồi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cạnh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  <a:p>
            <a:pPr algn="just"/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-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bữa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  <a:p>
            <a:pPr algn="just"/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- Sau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bữa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67</Words>
  <Application>Microsoft Office PowerPoint</Application>
  <PresentationFormat>Widescreen</PresentationFormat>
  <Paragraphs>12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Microsoft YaHei</vt:lpstr>
      <vt:lpstr>Arial</vt:lpstr>
      <vt:lpstr>Arial Rounded MT Bold</vt:lpstr>
      <vt:lpstr>Arial-Rounded</vt:lpstr>
      <vt:lpstr>Calibri</vt:lpstr>
      <vt:lpstr>Calibri Light</vt:lpstr>
      <vt:lpstr>Times New Roman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Chọn kể 1-2 đoạn của câu chuyện theo tranh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An Thinh</dc:creator>
  <cp:lastModifiedBy>Linhtu75@gmail.com</cp:lastModifiedBy>
  <cp:revision>16</cp:revision>
  <dcterms:created xsi:type="dcterms:W3CDTF">2021-05-25T03:09:35Z</dcterms:created>
  <dcterms:modified xsi:type="dcterms:W3CDTF">2025-12-22T14:45:00Z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