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8" r:id="rId3"/>
    <p:sldMasterId id="2147483706" r:id="rId4"/>
    <p:sldMasterId id="2147483744" r:id="rId5"/>
    <p:sldMasterId id="2147483770" r:id="rId6"/>
  </p:sldMasterIdLst>
  <p:notesMasterIdLst>
    <p:notesMasterId r:id="rId18"/>
  </p:notesMasterIdLst>
  <p:sldIdLst>
    <p:sldId id="267" r:id="rId7"/>
    <p:sldId id="262" r:id="rId8"/>
    <p:sldId id="265" r:id="rId9"/>
    <p:sldId id="301" r:id="rId10"/>
    <p:sldId id="322" r:id="rId11"/>
    <p:sldId id="303" r:id="rId12"/>
    <p:sldId id="305" r:id="rId13"/>
    <p:sldId id="304" r:id="rId14"/>
    <p:sldId id="319" r:id="rId15"/>
    <p:sldId id="323" r:id="rId16"/>
    <p:sldId id="324" r:id="rId17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delSld modSld delMainMaster">
      <pc:chgData name="Linhtu75@gmail.com" userId="d5e45f71a37cd62f" providerId="LiveId" clId="{A0B9B50A-D845-45F9-BF19-9BFF9CE25122}" dt="2025-12-22T14:47:48.559" v="47" actId="47"/>
      <pc:docMkLst>
        <pc:docMk/>
      </pc:docMkLst>
      <pc:sldChg chg="addSp delSp modSp mod delAnim modAnim">
        <pc:chgData name="Linhtu75@gmail.com" userId="d5e45f71a37cd62f" providerId="LiveId" clId="{A0B9B50A-D845-45F9-BF19-9BFF9CE25122}" dt="2025-12-22T14:47:11.562" v="15" actId="20577"/>
        <pc:sldMkLst>
          <pc:docMk/>
          <pc:sldMk cId="0" sldId="267"/>
        </pc:sldMkLst>
        <pc:spChg chg="mod">
          <ac:chgData name="Linhtu75@gmail.com" userId="d5e45f71a37cd62f" providerId="LiveId" clId="{A0B9B50A-D845-45F9-BF19-9BFF9CE25122}" dt="2025-12-22T14:46:05.690" v="4" actId="571"/>
          <ac:spMkLst>
            <pc:docMk/>
            <pc:sldMk cId="0" sldId="267"/>
            <ac:spMk id="4" creationId="{059A81EC-62EE-34FD-606E-7AAD80AB36AE}"/>
          </ac:spMkLst>
        </pc:spChg>
        <pc:spChg chg="mod">
          <ac:chgData name="Linhtu75@gmail.com" userId="d5e45f71a37cd62f" providerId="LiveId" clId="{A0B9B50A-D845-45F9-BF19-9BFF9CE25122}" dt="2025-12-22T14:47:11.562" v="15" actId="20577"/>
          <ac:spMkLst>
            <pc:docMk/>
            <pc:sldMk cId="0" sldId="267"/>
            <ac:spMk id="5" creationId="{B6C5723D-6777-6C41-9063-6748B4D5F19F}"/>
          </ac:spMkLst>
        </pc:spChg>
        <pc:spChg chg="mod">
          <ac:chgData name="Linhtu75@gmail.com" userId="d5e45f71a37cd62f" providerId="LiveId" clId="{A0B9B50A-D845-45F9-BF19-9BFF9CE25122}" dt="2025-12-22T14:45:47.344" v="1" actId="20577"/>
          <ac:spMkLst>
            <pc:docMk/>
            <pc:sldMk cId="0" sldId="267"/>
            <ac:spMk id="12" creationId="{5F50F907-C6BA-4380-9188-2A5EA79C8B5D}"/>
          </ac:spMkLst>
        </pc:spChg>
        <pc:spChg chg="del mod topLvl">
          <ac:chgData name="Linhtu75@gmail.com" userId="d5e45f71a37cd62f" providerId="LiveId" clId="{A0B9B50A-D845-45F9-BF19-9BFF9CE25122}" dt="2025-12-22T14:46:29.457" v="11" actId="478"/>
          <ac:spMkLst>
            <pc:docMk/>
            <pc:sldMk cId="0" sldId="267"/>
            <ac:spMk id="16" creationId="{00000000-0000-0000-0000-000000000000}"/>
          </ac:spMkLst>
        </pc:spChg>
        <pc:spChg chg="del mod topLvl">
          <ac:chgData name="Linhtu75@gmail.com" userId="d5e45f71a37cd62f" providerId="LiveId" clId="{A0B9B50A-D845-45F9-BF19-9BFF9CE25122}" dt="2025-12-22T14:46:28.315" v="10" actId="478"/>
          <ac:spMkLst>
            <pc:docMk/>
            <pc:sldMk cId="0" sldId="267"/>
            <ac:spMk id="19" creationId="{00000000-0000-0000-0000-000000000000}"/>
          </ac:spMkLst>
        </pc:spChg>
        <pc:grpChg chg="mod">
          <ac:chgData name="Linhtu75@gmail.com" userId="d5e45f71a37cd62f" providerId="LiveId" clId="{A0B9B50A-D845-45F9-BF19-9BFF9CE25122}" dt="2025-12-22T14:46:35.858" v="12" actId="1076"/>
          <ac:grpSpMkLst>
            <pc:docMk/>
            <pc:sldMk cId="0" sldId="267"/>
            <ac:grpSpMk id="2" creationId="{00000000-0000-0000-0000-000000000000}"/>
          </ac:grpSpMkLst>
        </pc:grpChg>
        <pc:grpChg chg="add mod">
          <ac:chgData name="Linhtu75@gmail.com" userId="d5e45f71a37cd62f" providerId="LiveId" clId="{A0B9B50A-D845-45F9-BF19-9BFF9CE25122}" dt="2025-12-22T14:46:21.133" v="7" actId="1076"/>
          <ac:grpSpMkLst>
            <pc:docMk/>
            <pc:sldMk cId="0" sldId="267"/>
            <ac:grpSpMk id="3" creationId="{D1A58CFE-50FA-EA48-CABA-D4F9B571A830}"/>
          </ac:grpSpMkLst>
        </pc:grpChg>
        <pc:grpChg chg="add del mod">
          <ac:chgData name="Linhtu75@gmail.com" userId="d5e45f71a37cd62f" providerId="LiveId" clId="{A0B9B50A-D845-45F9-BF19-9BFF9CE25122}" dt="2025-12-22T14:46:40.476" v="14" actId="478"/>
          <ac:grpSpMkLst>
            <pc:docMk/>
            <pc:sldMk cId="0" sldId="267"/>
            <ac:grpSpMk id="6" creationId="{E57AB413-CD4B-9F5A-57F1-944DD091DCAC}"/>
          </ac:grpSpMkLst>
        </pc:grpChg>
        <pc:grpChg chg="del">
          <ac:chgData name="Linhtu75@gmail.com" userId="d5e45f71a37cd62f" providerId="LiveId" clId="{A0B9B50A-D845-45F9-BF19-9BFF9CE25122}" dt="2025-12-22T14:46:28.315" v="10" actId="478"/>
          <ac:grpSpMkLst>
            <pc:docMk/>
            <pc:sldMk cId="0" sldId="267"/>
            <ac:grpSpMk id="15" creationId="{00000000-0000-0000-0000-000000000000}"/>
          </ac:grpSpMkLst>
        </pc:grpChg>
        <pc:picChg chg="mod">
          <ac:chgData name="Linhtu75@gmail.com" userId="d5e45f71a37cd62f" providerId="LiveId" clId="{A0B9B50A-D845-45F9-BF19-9BFF9CE25122}" dt="2025-12-22T14:46:05.690" v="4" actId="571"/>
          <ac:picMkLst>
            <pc:docMk/>
            <pc:sldMk cId="0" sldId="267"/>
            <ac:picMk id="7" creationId="{C63A9987-E00C-A676-FFC6-D3A610F22F1A}"/>
          </ac:picMkLst>
        </pc:picChg>
        <pc:picChg chg="mod">
          <ac:chgData name="Linhtu75@gmail.com" userId="d5e45f71a37cd62f" providerId="LiveId" clId="{A0B9B50A-D845-45F9-BF19-9BFF9CE25122}" dt="2025-12-22T14:46:05.690" v="4" actId="571"/>
          <ac:picMkLst>
            <pc:docMk/>
            <pc:sldMk cId="0" sldId="267"/>
            <ac:picMk id="9" creationId="{0F3DBBAC-BD48-5640-A32B-05267145B3C5}"/>
          </ac:picMkLst>
        </pc:picChg>
        <pc:picChg chg="mod">
          <ac:chgData name="Linhtu75@gmail.com" userId="d5e45f71a37cd62f" providerId="LiveId" clId="{A0B9B50A-D845-45F9-BF19-9BFF9CE25122}" dt="2025-12-22T14:46:09.174" v="5" actId="1076"/>
          <ac:picMkLst>
            <pc:docMk/>
            <pc:sldMk cId="0" sldId="267"/>
            <ac:picMk id="10" creationId="{F6CB2197-6192-A508-9FF2-013DD189CEE1}"/>
          </ac:picMkLst>
        </pc:picChg>
      </pc:sldChg>
      <pc:sldChg chg="del">
        <pc:chgData name="Linhtu75@gmail.com" userId="d5e45f71a37cd62f" providerId="LiveId" clId="{A0B9B50A-D845-45F9-BF19-9BFF9CE25122}" dt="2025-12-22T14:47:31.500" v="25" actId="47"/>
        <pc:sldMkLst>
          <pc:docMk/>
          <pc:sldMk cId="0" sldId="279"/>
        </pc:sldMkLst>
      </pc:sldChg>
      <pc:sldChg chg="del">
        <pc:chgData name="Linhtu75@gmail.com" userId="d5e45f71a37cd62f" providerId="LiveId" clId="{A0B9B50A-D845-45F9-BF19-9BFF9CE25122}" dt="2025-12-22T14:47:32.757" v="27" actId="47"/>
        <pc:sldMkLst>
          <pc:docMk/>
          <pc:sldMk cId="0" sldId="280"/>
        </pc:sldMkLst>
      </pc:sldChg>
      <pc:sldChg chg="del">
        <pc:chgData name="Linhtu75@gmail.com" userId="d5e45f71a37cd62f" providerId="LiveId" clId="{A0B9B50A-D845-45F9-BF19-9BFF9CE25122}" dt="2025-12-22T14:47:33.780" v="28" actId="47"/>
        <pc:sldMkLst>
          <pc:docMk/>
          <pc:sldMk cId="0" sldId="281"/>
        </pc:sldMkLst>
      </pc:sldChg>
      <pc:sldChg chg="del">
        <pc:chgData name="Linhtu75@gmail.com" userId="d5e45f71a37cd62f" providerId="LiveId" clId="{A0B9B50A-D845-45F9-BF19-9BFF9CE25122}" dt="2025-12-22T14:47:34.487" v="29" actId="47"/>
        <pc:sldMkLst>
          <pc:docMk/>
          <pc:sldMk cId="0" sldId="282"/>
        </pc:sldMkLst>
      </pc:sldChg>
      <pc:sldChg chg="del">
        <pc:chgData name="Linhtu75@gmail.com" userId="d5e45f71a37cd62f" providerId="LiveId" clId="{A0B9B50A-D845-45F9-BF19-9BFF9CE25122}" dt="2025-12-22T14:47:35.173" v="30" actId="47"/>
        <pc:sldMkLst>
          <pc:docMk/>
          <pc:sldMk cId="0" sldId="283"/>
        </pc:sldMkLst>
      </pc:sldChg>
      <pc:sldChg chg="del">
        <pc:chgData name="Linhtu75@gmail.com" userId="d5e45f71a37cd62f" providerId="LiveId" clId="{A0B9B50A-D845-45F9-BF19-9BFF9CE25122}" dt="2025-12-22T14:47:36.006" v="31" actId="47"/>
        <pc:sldMkLst>
          <pc:docMk/>
          <pc:sldMk cId="0" sldId="284"/>
        </pc:sldMkLst>
      </pc:sldChg>
      <pc:sldChg chg="del">
        <pc:chgData name="Linhtu75@gmail.com" userId="d5e45f71a37cd62f" providerId="LiveId" clId="{A0B9B50A-D845-45F9-BF19-9BFF9CE25122}" dt="2025-12-22T14:47:36.577" v="32" actId="47"/>
        <pc:sldMkLst>
          <pc:docMk/>
          <pc:sldMk cId="0" sldId="286"/>
        </pc:sldMkLst>
      </pc:sldChg>
      <pc:sldChg chg="del">
        <pc:chgData name="Linhtu75@gmail.com" userId="d5e45f71a37cd62f" providerId="LiveId" clId="{A0B9B50A-D845-45F9-BF19-9BFF9CE25122}" dt="2025-12-22T14:47:37.204" v="33" actId="47"/>
        <pc:sldMkLst>
          <pc:docMk/>
          <pc:sldMk cId="0" sldId="287"/>
        </pc:sldMkLst>
      </pc:sldChg>
      <pc:sldChg chg="del">
        <pc:chgData name="Linhtu75@gmail.com" userId="d5e45f71a37cd62f" providerId="LiveId" clId="{A0B9B50A-D845-45F9-BF19-9BFF9CE25122}" dt="2025-12-22T14:47:37.767" v="34" actId="47"/>
        <pc:sldMkLst>
          <pc:docMk/>
          <pc:sldMk cId="0" sldId="289"/>
        </pc:sldMkLst>
      </pc:sldChg>
      <pc:sldChg chg="del">
        <pc:chgData name="Linhtu75@gmail.com" userId="d5e45f71a37cd62f" providerId="LiveId" clId="{A0B9B50A-D845-45F9-BF19-9BFF9CE25122}" dt="2025-12-22T14:47:38.703" v="35" actId="47"/>
        <pc:sldMkLst>
          <pc:docMk/>
          <pc:sldMk cId="0" sldId="290"/>
        </pc:sldMkLst>
      </pc:sldChg>
      <pc:sldChg chg="del">
        <pc:chgData name="Linhtu75@gmail.com" userId="d5e45f71a37cd62f" providerId="LiveId" clId="{A0B9B50A-D845-45F9-BF19-9BFF9CE25122}" dt="2025-12-22T14:47:39.511" v="36" actId="47"/>
        <pc:sldMkLst>
          <pc:docMk/>
          <pc:sldMk cId="0" sldId="291"/>
        </pc:sldMkLst>
      </pc:sldChg>
      <pc:sldChg chg="del">
        <pc:chgData name="Linhtu75@gmail.com" userId="d5e45f71a37cd62f" providerId="LiveId" clId="{A0B9B50A-D845-45F9-BF19-9BFF9CE25122}" dt="2025-12-22T14:47:44.295" v="43" actId="47"/>
        <pc:sldMkLst>
          <pc:docMk/>
          <pc:sldMk cId="0" sldId="292"/>
        </pc:sldMkLst>
      </pc:sldChg>
      <pc:sldChg chg="del">
        <pc:chgData name="Linhtu75@gmail.com" userId="d5e45f71a37cd62f" providerId="LiveId" clId="{A0B9B50A-D845-45F9-BF19-9BFF9CE25122}" dt="2025-12-22T14:47:44.718" v="44" actId="47"/>
        <pc:sldMkLst>
          <pc:docMk/>
          <pc:sldMk cId="0" sldId="293"/>
        </pc:sldMkLst>
      </pc:sldChg>
      <pc:sldChg chg="del">
        <pc:chgData name="Linhtu75@gmail.com" userId="d5e45f71a37cd62f" providerId="LiveId" clId="{A0B9B50A-D845-45F9-BF19-9BFF9CE25122}" dt="2025-12-22T14:47:45.582" v="45" actId="47"/>
        <pc:sldMkLst>
          <pc:docMk/>
          <pc:sldMk cId="0" sldId="294"/>
        </pc:sldMkLst>
      </pc:sldChg>
      <pc:sldChg chg="del">
        <pc:chgData name="Linhtu75@gmail.com" userId="d5e45f71a37cd62f" providerId="LiveId" clId="{A0B9B50A-D845-45F9-BF19-9BFF9CE25122}" dt="2025-12-22T14:47:46.037" v="46" actId="47"/>
        <pc:sldMkLst>
          <pc:docMk/>
          <pc:sldMk cId="0" sldId="295"/>
        </pc:sldMkLst>
      </pc:sldChg>
      <pc:sldChg chg="del">
        <pc:chgData name="Linhtu75@gmail.com" userId="d5e45f71a37cd62f" providerId="LiveId" clId="{A0B9B50A-D845-45F9-BF19-9BFF9CE25122}" dt="2025-12-22T14:47:42.177" v="40" actId="47"/>
        <pc:sldMkLst>
          <pc:docMk/>
          <pc:sldMk cId="0" sldId="296"/>
        </pc:sldMkLst>
      </pc:sldChg>
      <pc:sldChg chg="del">
        <pc:chgData name="Linhtu75@gmail.com" userId="d5e45f71a37cd62f" providerId="LiveId" clId="{A0B9B50A-D845-45F9-BF19-9BFF9CE25122}" dt="2025-12-22T14:47:42.863" v="41" actId="47"/>
        <pc:sldMkLst>
          <pc:docMk/>
          <pc:sldMk cId="0" sldId="297"/>
        </pc:sldMkLst>
      </pc:sldChg>
      <pc:sldChg chg="del">
        <pc:chgData name="Linhtu75@gmail.com" userId="d5e45f71a37cd62f" providerId="LiveId" clId="{A0B9B50A-D845-45F9-BF19-9BFF9CE25122}" dt="2025-12-22T14:47:43.458" v="42" actId="47"/>
        <pc:sldMkLst>
          <pc:docMk/>
          <pc:sldMk cId="0" sldId="298"/>
        </pc:sldMkLst>
      </pc:sldChg>
      <pc:sldChg chg="del">
        <pc:chgData name="Linhtu75@gmail.com" userId="d5e45f71a37cd62f" providerId="LiveId" clId="{A0B9B50A-D845-45F9-BF19-9BFF9CE25122}" dt="2025-12-22T14:47:26.483" v="17" actId="47"/>
        <pc:sldMkLst>
          <pc:docMk/>
          <pc:sldMk cId="425253219" sldId="308"/>
        </pc:sldMkLst>
      </pc:sldChg>
      <pc:sldChg chg="del">
        <pc:chgData name="Linhtu75@gmail.com" userId="d5e45f71a37cd62f" providerId="LiveId" clId="{A0B9B50A-D845-45F9-BF19-9BFF9CE25122}" dt="2025-12-22T14:47:29.490" v="21" actId="47"/>
        <pc:sldMkLst>
          <pc:docMk/>
          <pc:sldMk cId="1621438524" sldId="310"/>
        </pc:sldMkLst>
      </pc:sldChg>
      <pc:sldChg chg="del">
        <pc:chgData name="Linhtu75@gmail.com" userId="d5e45f71a37cd62f" providerId="LiveId" clId="{A0B9B50A-D845-45F9-BF19-9BFF9CE25122}" dt="2025-12-22T14:47:29.955" v="22" actId="47"/>
        <pc:sldMkLst>
          <pc:docMk/>
          <pc:sldMk cId="3901071449" sldId="311"/>
        </pc:sldMkLst>
      </pc:sldChg>
      <pc:sldChg chg="del">
        <pc:chgData name="Linhtu75@gmail.com" userId="d5e45f71a37cd62f" providerId="LiveId" clId="{A0B9B50A-D845-45F9-BF19-9BFF9CE25122}" dt="2025-12-22T14:47:27.479" v="19" actId="47"/>
        <pc:sldMkLst>
          <pc:docMk/>
          <pc:sldMk cId="1765567635" sldId="312"/>
        </pc:sldMkLst>
      </pc:sldChg>
      <pc:sldChg chg="del">
        <pc:chgData name="Linhtu75@gmail.com" userId="d5e45f71a37cd62f" providerId="LiveId" clId="{A0B9B50A-D845-45F9-BF19-9BFF9CE25122}" dt="2025-12-22T14:47:27.915" v="20" actId="47"/>
        <pc:sldMkLst>
          <pc:docMk/>
          <pc:sldMk cId="1323993197" sldId="313"/>
        </pc:sldMkLst>
      </pc:sldChg>
      <pc:sldChg chg="del">
        <pc:chgData name="Linhtu75@gmail.com" userId="d5e45f71a37cd62f" providerId="LiveId" clId="{A0B9B50A-D845-45F9-BF19-9BFF9CE25122}" dt="2025-12-22T14:47:26.880" v="18" actId="47"/>
        <pc:sldMkLst>
          <pc:docMk/>
          <pc:sldMk cId="2576017084" sldId="314"/>
        </pc:sldMkLst>
      </pc:sldChg>
      <pc:sldChg chg="del">
        <pc:chgData name="Linhtu75@gmail.com" userId="d5e45f71a37cd62f" providerId="LiveId" clId="{A0B9B50A-D845-45F9-BF19-9BFF9CE25122}" dt="2025-12-22T14:47:31.293" v="24" actId="47"/>
        <pc:sldMkLst>
          <pc:docMk/>
          <pc:sldMk cId="2435065634" sldId="315"/>
        </pc:sldMkLst>
      </pc:sldChg>
      <pc:sldChg chg="del">
        <pc:chgData name="Linhtu75@gmail.com" userId="d5e45f71a37cd62f" providerId="LiveId" clId="{A0B9B50A-D845-45F9-BF19-9BFF9CE25122}" dt="2025-12-22T14:47:32.152" v="26" actId="47"/>
        <pc:sldMkLst>
          <pc:docMk/>
          <pc:sldMk cId="543169344" sldId="316"/>
        </pc:sldMkLst>
      </pc:sldChg>
      <pc:sldChg chg="del">
        <pc:chgData name="Linhtu75@gmail.com" userId="d5e45f71a37cd62f" providerId="LiveId" clId="{A0B9B50A-D845-45F9-BF19-9BFF9CE25122}" dt="2025-12-22T14:47:30.986" v="23" actId="47"/>
        <pc:sldMkLst>
          <pc:docMk/>
          <pc:sldMk cId="2919572551" sldId="318"/>
        </pc:sldMkLst>
      </pc:sldChg>
      <pc:sldChg chg="del">
        <pc:chgData name="Linhtu75@gmail.com" userId="d5e45f71a37cd62f" providerId="LiveId" clId="{A0B9B50A-D845-45F9-BF19-9BFF9CE25122}" dt="2025-12-22T14:47:26.266" v="16" actId="47"/>
        <pc:sldMkLst>
          <pc:docMk/>
          <pc:sldMk cId="2142156918" sldId="320"/>
        </pc:sldMkLst>
      </pc:sldChg>
      <pc:sldChg chg="del">
        <pc:chgData name="Linhtu75@gmail.com" userId="d5e45f71a37cd62f" providerId="LiveId" clId="{A0B9B50A-D845-45F9-BF19-9BFF9CE25122}" dt="2025-12-22T14:47:48.559" v="47" actId="47"/>
        <pc:sldMkLst>
          <pc:docMk/>
          <pc:sldMk cId="2376601317" sldId="325"/>
        </pc:sldMkLst>
      </pc:sldChg>
      <pc:sldChg chg="del">
        <pc:chgData name="Linhtu75@gmail.com" userId="d5e45f71a37cd62f" providerId="LiveId" clId="{A0B9B50A-D845-45F9-BF19-9BFF9CE25122}" dt="2025-12-22T14:47:40.335" v="37" actId="47"/>
        <pc:sldMkLst>
          <pc:docMk/>
          <pc:sldMk cId="0" sldId="326"/>
        </pc:sldMkLst>
      </pc:sldChg>
      <pc:sldChg chg="del">
        <pc:chgData name="Linhtu75@gmail.com" userId="d5e45f71a37cd62f" providerId="LiveId" clId="{A0B9B50A-D845-45F9-BF19-9BFF9CE25122}" dt="2025-12-22T14:47:41.060" v="38" actId="47"/>
        <pc:sldMkLst>
          <pc:docMk/>
          <pc:sldMk cId="0" sldId="327"/>
        </pc:sldMkLst>
      </pc:sldChg>
      <pc:sldChg chg="del">
        <pc:chgData name="Linhtu75@gmail.com" userId="d5e45f71a37cd62f" providerId="LiveId" clId="{A0B9B50A-D845-45F9-BF19-9BFF9CE25122}" dt="2025-12-22T14:47:41.643" v="39" actId="47"/>
        <pc:sldMkLst>
          <pc:docMk/>
          <pc:sldMk cId="0" sldId="328"/>
        </pc:sldMkLst>
      </pc:sldChg>
      <pc:sldMasterChg chg="del delSldLayout">
        <pc:chgData name="Linhtu75@gmail.com" userId="d5e45f71a37cd62f" providerId="LiveId" clId="{A0B9B50A-D845-45F9-BF19-9BFF9CE25122}" dt="2025-12-22T14:47:35.173" v="30" actId="47"/>
        <pc:sldMasterMkLst>
          <pc:docMk/>
          <pc:sldMasterMk cId="0" sldId="2147483686"/>
        </pc:sldMasterMkLst>
        <pc:sldLayoutChg chg="del">
          <pc:chgData name="Linhtu75@gmail.com" userId="d5e45f71a37cd62f" providerId="LiveId" clId="{A0B9B50A-D845-45F9-BF19-9BFF9CE25122}" dt="2025-12-22T14:47:35.173" v="30" actId="47"/>
          <pc:sldLayoutMkLst>
            <pc:docMk/>
            <pc:sldMasterMk cId="0" sldId="2147483686"/>
            <pc:sldLayoutMk cId="0" sldId="2147483687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47:37.767" v="34" actId="47"/>
        <pc:sldMasterMkLst>
          <pc:docMk/>
          <pc:sldMasterMk cId="0" sldId="2147483700"/>
        </pc:sldMasterMkLst>
        <pc:sldLayoutChg chg="del">
          <pc:chgData name="Linhtu75@gmail.com" userId="d5e45f71a37cd62f" providerId="LiveId" clId="{A0B9B50A-D845-45F9-BF19-9BFF9CE25122}" dt="2025-12-22T14:47:37.767" v="34" actId="47"/>
          <pc:sldLayoutMkLst>
            <pc:docMk/>
            <pc:sldMasterMk cId="0" sldId="2147483700"/>
            <pc:sldLayoutMk cId="0" sldId="2147483701"/>
          </pc:sldLayoutMkLst>
        </pc:sldLayoutChg>
        <pc:sldLayoutChg chg="del">
          <pc:chgData name="Linhtu75@gmail.com" userId="d5e45f71a37cd62f" providerId="LiveId" clId="{A0B9B50A-D845-45F9-BF19-9BFF9CE25122}" dt="2025-12-22T14:47:37.767" v="34" actId="47"/>
          <pc:sldLayoutMkLst>
            <pc:docMk/>
            <pc:sldMasterMk cId="0" sldId="2147483700"/>
            <pc:sldLayoutMk cId="0" sldId="2147483702"/>
          </pc:sldLayoutMkLst>
        </pc:sldLayoutChg>
        <pc:sldLayoutChg chg="del">
          <pc:chgData name="Linhtu75@gmail.com" userId="d5e45f71a37cd62f" providerId="LiveId" clId="{A0B9B50A-D845-45F9-BF19-9BFF9CE25122}" dt="2025-12-22T14:47:37.767" v="34" actId="47"/>
          <pc:sldLayoutMkLst>
            <pc:docMk/>
            <pc:sldMasterMk cId="0" sldId="2147483700"/>
            <pc:sldLayoutMk cId="0" sldId="2147483703"/>
          </pc:sldLayoutMkLst>
        </pc:sldLayoutChg>
        <pc:sldLayoutChg chg="del">
          <pc:chgData name="Linhtu75@gmail.com" userId="d5e45f71a37cd62f" providerId="LiveId" clId="{A0B9B50A-D845-45F9-BF19-9BFF9CE25122}" dt="2025-12-22T14:47:37.767" v="34" actId="47"/>
          <pc:sldLayoutMkLst>
            <pc:docMk/>
            <pc:sldMasterMk cId="0" sldId="2147483700"/>
            <pc:sldLayoutMk cId="0" sldId="2147483704"/>
          </pc:sldLayoutMkLst>
        </pc:sldLayoutChg>
        <pc:sldLayoutChg chg="del">
          <pc:chgData name="Linhtu75@gmail.com" userId="d5e45f71a37cd62f" providerId="LiveId" clId="{A0B9B50A-D845-45F9-BF19-9BFF9CE25122}" dt="2025-12-22T14:47:37.767" v="34" actId="47"/>
          <pc:sldLayoutMkLst>
            <pc:docMk/>
            <pc:sldMasterMk cId="0" sldId="2147483700"/>
            <pc:sldLayoutMk cId="0" sldId="2147483705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47:43.458" v="42" actId="47"/>
        <pc:sldMasterMkLst>
          <pc:docMk/>
          <pc:sldMasterMk cId="0" sldId="2147483718"/>
        </pc:sldMasterMkLst>
        <pc:sldLayoutChg chg="del">
          <pc:chgData name="Linhtu75@gmail.com" userId="d5e45f71a37cd62f" providerId="LiveId" clId="{A0B9B50A-D845-45F9-BF19-9BFF9CE25122}" dt="2025-12-22T14:47:43.458" v="42" actId="47"/>
          <pc:sldLayoutMkLst>
            <pc:docMk/>
            <pc:sldMasterMk cId="0" sldId="2147483718"/>
            <pc:sldLayoutMk cId="0" sldId="2147483719"/>
          </pc:sldLayoutMkLst>
        </pc:sldLayoutChg>
        <pc:sldLayoutChg chg="del">
          <pc:chgData name="Linhtu75@gmail.com" userId="d5e45f71a37cd62f" providerId="LiveId" clId="{A0B9B50A-D845-45F9-BF19-9BFF9CE25122}" dt="2025-12-22T14:47:43.458" v="42" actId="47"/>
          <pc:sldLayoutMkLst>
            <pc:docMk/>
            <pc:sldMasterMk cId="0" sldId="2147483718"/>
            <pc:sldLayoutMk cId="0" sldId="2147483720"/>
          </pc:sldLayoutMkLst>
        </pc:sldLayoutChg>
        <pc:sldLayoutChg chg="del">
          <pc:chgData name="Linhtu75@gmail.com" userId="d5e45f71a37cd62f" providerId="LiveId" clId="{A0B9B50A-D845-45F9-BF19-9BFF9CE25122}" dt="2025-12-22T14:47:43.458" v="42" actId="47"/>
          <pc:sldLayoutMkLst>
            <pc:docMk/>
            <pc:sldMasterMk cId="0" sldId="2147483718"/>
            <pc:sldLayoutMk cId="0" sldId="2147483721"/>
          </pc:sldLayoutMkLst>
        </pc:sldLayoutChg>
        <pc:sldLayoutChg chg="del">
          <pc:chgData name="Linhtu75@gmail.com" userId="d5e45f71a37cd62f" providerId="LiveId" clId="{A0B9B50A-D845-45F9-BF19-9BFF9CE25122}" dt="2025-12-22T14:47:43.458" v="42" actId="47"/>
          <pc:sldLayoutMkLst>
            <pc:docMk/>
            <pc:sldMasterMk cId="0" sldId="2147483718"/>
            <pc:sldLayoutMk cId="0" sldId="2147483722"/>
          </pc:sldLayoutMkLst>
        </pc:sldLayoutChg>
        <pc:sldLayoutChg chg="del">
          <pc:chgData name="Linhtu75@gmail.com" userId="d5e45f71a37cd62f" providerId="LiveId" clId="{A0B9B50A-D845-45F9-BF19-9BFF9CE25122}" dt="2025-12-22T14:47:43.458" v="42" actId="47"/>
          <pc:sldLayoutMkLst>
            <pc:docMk/>
            <pc:sldMasterMk cId="0" sldId="2147483718"/>
            <pc:sldLayoutMk cId="0" sldId="2147483723"/>
          </pc:sldLayoutMkLst>
        </pc:sldLayoutChg>
        <pc:sldLayoutChg chg="del">
          <pc:chgData name="Linhtu75@gmail.com" userId="d5e45f71a37cd62f" providerId="LiveId" clId="{A0B9B50A-D845-45F9-BF19-9BFF9CE25122}" dt="2025-12-22T14:47:43.458" v="42" actId="47"/>
          <pc:sldLayoutMkLst>
            <pc:docMk/>
            <pc:sldMasterMk cId="0" sldId="2147483718"/>
            <pc:sldLayoutMk cId="0" sldId="2147483724"/>
          </pc:sldLayoutMkLst>
        </pc:sldLayoutChg>
        <pc:sldLayoutChg chg="del">
          <pc:chgData name="Linhtu75@gmail.com" userId="d5e45f71a37cd62f" providerId="LiveId" clId="{A0B9B50A-D845-45F9-BF19-9BFF9CE25122}" dt="2025-12-22T14:47:43.458" v="42" actId="47"/>
          <pc:sldLayoutMkLst>
            <pc:docMk/>
            <pc:sldMasterMk cId="0" sldId="2147483718"/>
            <pc:sldLayoutMk cId="0" sldId="2147483725"/>
          </pc:sldLayoutMkLst>
        </pc:sldLayoutChg>
        <pc:sldLayoutChg chg="del">
          <pc:chgData name="Linhtu75@gmail.com" userId="d5e45f71a37cd62f" providerId="LiveId" clId="{A0B9B50A-D845-45F9-BF19-9BFF9CE25122}" dt="2025-12-22T14:47:43.458" v="42" actId="47"/>
          <pc:sldLayoutMkLst>
            <pc:docMk/>
            <pc:sldMasterMk cId="0" sldId="2147483718"/>
            <pc:sldLayoutMk cId="0" sldId="2147483726"/>
          </pc:sldLayoutMkLst>
        </pc:sldLayoutChg>
        <pc:sldLayoutChg chg="del">
          <pc:chgData name="Linhtu75@gmail.com" userId="d5e45f71a37cd62f" providerId="LiveId" clId="{A0B9B50A-D845-45F9-BF19-9BFF9CE25122}" dt="2025-12-22T14:47:43.458" v="42" actId="47"/>
          <pc:sldLayoutMkLst>
            <pc:docMk/>
            <pc:sldMasterMk cId="0" sldId="2147483718"/>
            <pc:sldLayoutMk cId="0" sldId="2147483727"/>
          </pc:sldLayoutMkLst>
        </pc:sldLayoutChg>
        <pc:sldLayoutChg chg="del">
          <pc:chgData name="Linhtu75@gmail.com" userId="d5e45f71a37cd62f" providerId="LiveId" clId="{A0B9B50A-D845-45F9-BF19-9BFF9CE25122}" dt="2025-12-22T14:47:43.458" v="42" actId="47"/>
          <pc:sldLayoutMkLst>
            <pc:docMk/>
            <pc:sldMasterMk cId="0" sldId="2147483718"/>
            <pc:sldLayoutMk cId="0" sldId="2147483728"/>
          </pc:sldLayoutMkLst>
        </pc:sldLayoutChg>
        <pc:sldLayoutChg chg="del">
          <pc:chgData name="Linhtu75@gmail.com" userId="d5e45f71a37cd62f" providerId="LiveId" clId="{A0B9B50A-D845-45F9-BF19-9BFF9CE25122}" dt="2025-12-22T14:47:43.458" v="42" actId="47"/>
          <pc:sldLayoutMkLst>
            <pc:docMk/>
            <pc:sldMasterMk cId="0" sldId="2147483718"/>
            <pc:sldLayoutMk cId="0" sldId="2147483729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47:29.490" v="21" actId="47"/>
        <pc:sldMasterMkLst>
          <pc:docMk/>
          <pc:sldMasterMk cId="1536136200" sldId="2147483809"/>
        </pc:sldMasterMkLst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2261772621" sldId="2147483810"/>
          </pc:sldLayoutMkLst>
        </pc:sldLayoutChg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2387158165" sldId="2147483811"/>
          </pc:sldLayoutMkLst>
        </pc:sldLayoutChg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3480536002" sldId="2147483812"/>
          </pc:sldLayoutMkLst>
        </pc:sldLayoutChg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2404284834" sldId="2147483813"/>
          </pc:sldLayoutMkLst>
        </pc:sldLayoutChg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148900552" sldId="2147483814"/>
          </pc:sldLayoutMkLst>
        </pc:sldLayoutChg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874398998" sldId="2147483815"/>
          </pc:sldLayoutMkLst>
        </pc:sldLayoutChg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694615196" sldId="2147483816"/>
          </pc:sldLayoutMkLst>
        </pc:sldLayoutChg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2589731502" sldId="2147483817"/>
          </pc:sldLayoutMkLst>
        </pc:sldLayoutChg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282412285" sldId="2147483818"/>
          </pc:sldLayoutMkLst>
        </pc:sldLayoutChg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3800668653" sldId="2147483819"/>
          </pc:sldLayoutMkLst>
        </pc:sldLayoutChg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2940530408" sldId="2147483820"/>
          </pc:sldLayoutMkLst>
        </pc:sldLayoutChg>
        <pc:sldLayoutChg chg="del">
          <pc:chgData name="Linhtu75@gmail.com" userId="d5e45f71a37cd62f" providerId="LiveId" clId="{A0B9B50A-D845-45F9-BF19-9BFF9CE25122}" dt="2025-12-22T14:47:29.490" v="21" actId="47"/>
          <pc:sldLayoutMkLst>
            <pc:docMk/>
            <pc:sldMasterMk cId="1536136200" sldId="2147483809"/>
            <pc:sldLayoutMk cId="3263424808" sldId="2147483821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47:29.955" v="22" actId="47"/>
        <pc:sldMasterMkLst>
          <pc:docMk/>
          <pc:sldMasterMk cId="3609470327" sldId="2147483822"/>
        </pc:sldMasterMkLst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1380054041" sldId="2147483823"/>
          </pc:sldLayoutMkLst>
        </pc:sldLayoutChg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1998876868" sldId="2147483824"/>
          </pc:sldLayoutMkLst>
        </pc:sldLayoutChg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1237784428" sldId="2147483825"/>
          </pc:sldLayoutMkLst>
        </pc:sldLayoutChg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3433681422" sldId="2147483826"/>
          </pc:sldLayoutMkLst>
        </pc:sldLayoutChg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1474823669" sldId="2147483827"/>
          </pc:sldLayoutMkLst>
        </pc:sldLayoutChg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3348591052" sldId="2147483828"/>
          </pc:sldLayoutMkLst>
        </pc:sldLayoutChg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798884941" sldId="2147483829"/>
          </pc:sldLayoutMkLst>
        </pc:sldLayoutChg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2412762054" sldId="2147483830"/>
          </pc:sldLayoutMkLst>
        </pc:sldLayoutChg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2048255983" sldId="2147483831"/>
          </pc:sldLayoutMkLst>
        </pc:sldLayoutChg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2593700174" sldId="2147483832"/>
          </pc:sldLayoutMkLst>
        </pc:sldLayoutChg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3931432273" sldId="2147483833"/>
          </pc:sldLayoutMkLst>
        </pc:sldLayoutChg>
        <pc:sldLayoutChg chg="del">
          <pc:chgData name="Linhtu75@gmail.com" userId="d5e45f71a37cd62f" providerId="LiveId" clId="{A0B9B50A-D845-45F9-BF19-9BFF9CE25122}" dt="2025-12-22T14:47:29.955" v="22" actId="47"/>
          <pc:sldLayoutMkLst>
            <pc:docMk/>
            <pc:sldMasterMk cId="3609470327" sldId="2147483822"/>
            <pc:sldLayoutMk cId="258456344" sldId="2147483834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47:31.293" v="24" actId="47"/>
        <pc:sldMasterMkLst>
          <pc:docMk/>
          <pc:sldMasterMk cId="1003282003" sldId="2147483835"/>
        </pc:sldMasterMkLst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2552582993" sldId="2147483836"/>
          </pc:sldLayoutMkLst>
        </pc:sldLayoutChg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1610359055" sldId="2147483837"/>
          </pc:sldLayoutMkLst>
        </pc:sldLayoutChg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228621678" sldId="2147483838"/>
          </pc:sldLayoutMkLst>
        </pc:sldLayoutChg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1233396332" sldId="2147483839"/>
          </pc:sldLayoutMkLst>
        </pc:sldLayoutChg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194668036" sldId="2147483840"/>
          </pc:sldLayoutMkLst>
        </pc:sldLayoutChg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358296902" sldId="2147483841"/>
          </pc:sldLayoutMkLst>
        </pc:sldLayoutChg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711991854" sldId="2147483842"/>
          </pc:sldLayoutMkLst>
        </pc:sldLayoutChg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2075767477" sldId="2147483843"/>
          </pc:sldLayoutMkLst>
        </pc:sldLayoutChg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1131886277" sldId="2147483844"/>
          </pc:sldLayoutMkLst>
        </pc:sldLayoutChg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2366690070" sldId="2147483845"/>
          </pc:sldLayoutMkLst>
        </pc:sldLayoutChg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379935659" sldId="2147483846"/>
          </pc:sldLayoutMkLst>
        </pc:sldLayoutChg>
        <pc:sldLayoutChg chg="del">
          <pc:chgData name="Linhtu75@gmail.com" userId="d5e45f71a37cd62f" providerId="LiveId" clId="{A0B9B50A-D845-45F9-BF19-9BFF9CE25122}" dt="2025-12-22T14:47:31.293" v="24" actId="47"/>
          <pc:sldLayoutMkLst>
            <pc:docMk/>
            <pc:sldMasterMk cId="1003282003" sldId="2147483835"/>
            <pc:sldLayoutMk cId="365667564" sldId="2147483847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47:32.757" v="27" actId="47"/>
        <pc:sldMasterMkLst>
          <pc:docMk/>
          <pc:sldMasterMk cId="3826695305" sldId="2147483848"/>
        </pc:sldMasterMkLst>
        <pc:sldLayoutChg chg="del">
          <pc:chgData name="Linhtu75@gmail.com" userId="d5e45f71a37cd62f" providerId="LiveId" clId="{A0B9B50A-D845-45F9-BF19-9BFF9CE25122}" dt="2025-12-22T14:47:32.757" v="27" actId="47"/>
          <pc:sldLayoutMkLst>
            <pc:docMk/>
            <pc:sldMasterMk cId="3826695305" sldId="2147483848"/>
            <pc:sldLayoutMk cId="3494190293" sldId="2147483849"/>
          </pc:sldLayoutMkLst>
        </pc:sldLayoutChg>
        <pc:sldLayoutChg chg="del">
          <pc:chgData name="Linhtu75@gmail.com" userId="d5e45f71a37cd62f" providerId="LiveId" clId="{A0B9B50A-D845-45F9-BF19-9BFF9CE25122}" dt="2025-12-22T14:47:32.757" v="27" actId="47"/>
          <pc:sldLayoutMkLst>
            <pc:docMk/>
            <pc:sldMasterMk cId="3826695305" sldId="2147483848"/>
            <pc:sldLayoutMk cId="3466819173" sldId="2147483850"/>
          </pc:sldLayoutMkLst>
        </pc:sldLayoutChg>
        <pc:sldLayoutChg chg="del">
          <pc:chgData name="Linhtu75@gmail.com" userId="d5e45f71a37cd62f" providerId="LiveId" clId="{A0B9B50A-D845-45F9-BF19-9BFF9CE25122}" dt="2025-12-22T14:47:32.757" v="27" actId="47"/>
          <pc:sldLayoutMkLst>
            <pc:docMk/>
            <pc:sldMasterMk cId="3826695305" sldId="2147483848"/>
            <pc:sldLayoutMk cId="1807991763" sldId="2147483851"/>
          </pc:sldLayoutMkLst>
        </pc:sldLayoutChg>
        <pc:sldLayoutChg chg="del">
          <pc:chgData name="Linhtu75@gmail.com" userId="d5e45f71a37cd62f" providerId="LiveId" clId="{A0B9B50A-D845-45F9-BF19-9BFF9CE25122}" dt="2025-12-22T14:47:32.757" v="27" actId="47"/>
          <pc:sldLayoutMkLst>
            <pc:docMk/>
            <pc:sldMasterMk cId="3826695305" sldId="2147483848"/>
            <pc:sldLayoutMk cId="2337850400" sldId="2147483852"/>
          </pc:sldLayoutMkLst>
        </pc:sldLayoutChg>
        <pc:sldLayoutChg chg="del">
          <pc:chgData name="Linhtu75@gmail.com" userId="d5e45f71a37cd62f" providerId="LiveId" clId="{A0B9B50A-D845-45F9-BF19-9BFF9CE25122}" dt="2025-12-22T14:47:32.757" v="27" actId="47"/>
          <pc:sldLayoutMkLst>
            <pc:docMk/>
            <pc:sldMasterMk cId="3826695305" sldId="2147483848"/>
            <pc:sldLayoutMk cId="2121733888" sldId="2147483853"/>
          </pc:sldLayoutMkLst>
        </pc:sldLayoutChg>
        <pc:sldLayoutChg chg="del">
          <pc:chgData name="Linhtu75@gmail.com" userId="d5e45f71a37cd62f" providerId="LiveId" clId="{A0B9B50A-D845-45F9-BF19-9BFF9CE25122}" dt="2025-12-22T14:47:32.757" v="27" actId="47"/>
          <pc:sldLayoutMkLst>
            <pc:docMk/>
            <pc:sldMasterMk cId="3826695305" sldId="2147483848"/>
            <pc:sldLayoutMk cId="876218909" sldId="2147483854"/>
          </pc:sldLayoutMkLst>
        </pc:sldLayoutChg>
        <pc:sldLayoutChg chg="del">
          <pc:chgData name="Linhtu75@gmail.com" userId="d5e45f71a37cd62f" providerId="LiveId" clId="{A0B9B50A-D845-45F9-BF19-9BFF9CE25122}" dt="2025-12-22T14:47:32.757" v="27" actId="47"/>
          <pc:sldLayoutMkLst>
            <pc:docMk/>
            <pc:sldMasterMk cId="3826695305" sldId="2147483848"/>
            <pc:sldLayoutMk cId="3483677354" sldId="2147483855"/>
          </pc:sldLayoutMkLst>
        </pc:sldLayoutChg>
        <pc:sldLayoutChg chg="del">
          <pc:chgData name="Linhtu75@gmail.com" userId="d5e45f71a37cd62f" providerId="LiveId" clId="{A0B9B50A-D845-45F9-BF19-9BFF9CE25122}" dt="2025-12-22T14:47:32.757" v="27" actId="47"/>
          <pc:sldLayoutMkLst>
            <pc:docMk/>
            <pc:sldMasterMk cId="3826695305" sldId="2147483848"/>
            <pc:sldLayoutMk cId="1760669502" sldId="2147483856"/>
          </pc:sldLayoutMkLst>
        </pc:sldLayoutChg>
        <pc:sldLayoutChg chg="del">
          <pc:chgData name="Linhtu75@gmail.com" userId="d5e45f71a37cd62f" providerId="LiveId" clId="{A0B9B50A-D845-45F9-BF19-9BFF9CE25122}" dt="2025-12-22T14:47:32.757" v="27" actId="47"/>
          <pc:sldLayoutMkLst>
            <pc:docMk/>
            <pc:sldMasterMk cId="3826695305" sldId="2147483848"/>
            <pc:sldLayoutMk cId="2565755942" sldId="2147483857"/>
          </pc:sldLayoutMkLst>
        </pc:sldLayoutChg>
        <pc:sldLayoutChg chg="del">
          <pc:chgData name="Linhtu75@gmail.com" userId="d5e45f71a37cd62f" providerId="LiveId" clId="{A0B9B50A-D845-45F9-BF19-9BFF9CE25122}" dt="2025-12-22T14:47:32.757" v="27" actId="47"/>
          <pc:sldLayoutMkLst>
            <pc:docMk/>
            <pc:sldMasterMk cId="3826695305" sldId="2147483848"/>
            <pc:sldLayoutMk cId="2433056822" sldId="2147483858"/>
          </pc:sldLayoutMkLst>
        </pc:sldLayoutChg>
        <pc:sldLayoutChg chg="del">
          <pc:chgData name="Linhtu75@gmail.com" userId="d5e45f71a37cd62f" providerId="LiveId" clId="{A0B9B50A-D845-45F9-BF19-9BFF9CE25122}" dt="2025-12-22T14:47:32.757" v="27" actId="47"/>
          <pc:sldLayoutMkLst>
            <pc:docMk/>
            <pc:sldMasterMk cId="3826695305" sldId="2147483848"/>
            <pc:sldLayoutMk cId="1300032836" sldId="21474838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376" tIns="45718" rIns="9137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376" tIns="45718" rIns="91376" bIns="45718"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lIns="91376" tIns="45718" rIns="9137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376" tIns="45718" rIns="9137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marL="0" marR="0" lvl="0" indent="0" algn="l" defTabSz="913674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76" tIns="45718" rIns="9137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376" tIns="45718" rIns="91376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76" tIns="45718" rIns="91376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76" tIns="45718" rIns="9137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 lIns="91376" tIns="45718" rIns="91376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4300"/>
            </a:lvl1pPr>
            <a:lvl2pPr marL="609091" indent="0">
              <a:buNone/>
              <a:defRPr sz="3700"/>
            </a:lvl2pPr>
            <a:lvl3pPr marL="1218240" indent="0">
              <a:buNone/>
              <a:defRPr sz="3200"/>
            </a:lvl3pPr>
            <a:lvl4pPr marL="1827349" indent="0">
              <a:buNone/>
              <a:defRPr sz="2700"/>
            </a:lvl4pPr>
            <a:lvl5pPr marL="2436478" indent="0">
              <a:buNone/>
              <a:defRPr sz="2700"/>
            </a:lvl5pPr>
            <a:lvl6pPr marL="3045568" indent="0">
              <a:buNone/>
              <a:defRPr sz="2700"/>
            </a:lvl6pPr>
            <a:lvl7pPr marL="3654659" indent="0">
              <a:buNone/>
              <a:defRPr sz="2700"/>
            </a:lvl7pPr>
            <a:lvl8pPr marL="4263787" indent="0">
              <a:buNone/>
              <a:defRPr sz="2700"/>
            </a:lvl8pPr>
            <a:lvl9pPr marL="4872898" indent="0">
              <a:buNone/>
              <a:defRPr sz="2700"/>
            </a:lvl9pPr>
          </a:lstStyle>
          <a:p>
            <a:pPr marL="0" marR="0" lvl="0" indent="0" algn="l" defTabSz="91367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9" indent="0" algn="ctr">
              <a:buNone/>
              <a:defRPr sz="2000"/>
            </a:lvl2pPr>
            <a:lvl3pPr marL="913788" indent="0" algn="ctr">
              <a:buNone/>
              <a:defRPr sz="1900"/>
            </a:lvl3pPr>
            <a:lvl4pPr marL="1370682" indent="0" algn="ctr">
              <a:buNone/>
              <a:defRPr sz="1600"/>
            </a:lvl4pPr>
            <a:lvl5pPr marL="1827576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62" indent="0" algn="ctr">
              <a:buNone/>
              <a:defRPr sz="1600"/>
            </a:lvl7pPr>
            <a:lvl8pPr marL="3198240" indent="0" algn="ctr">
              <a:buNone/>
              <a:defRPr sz="1600"/>
            </a:lvl8pPr>
            <a:lvl9pPr marL="365511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98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03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5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39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0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14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0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88" indent="0">
              <a:buNone/>
              <a:defRPr sz="2400"/>
            </a:lvl3pPr>
            <a:lvl4pPr marL="1370682" indent="0">
              <a:buNone/>
              <a:defRPr sz="2000"/>
            </a:lvl4pPr>
            <a:lvl5pPr marL="1827576" indent="0">
              <a:buNone/>
              <a:defRPr sz="2000"/>
            </a:lvl5pPr>
            <a:lvl6pPr marL="2284486" indent="0">
              <a:buNone/>
              <a:defRPr sz="2000"/>
            </a:lvl6pPr>
            <a:lvl7pPr marL="2741362" indent="0">
              <a:buNone/>
              <a:defRPr sz="2000"/>
            </a:lvl7pPr>
            <a:lvl8pPr marL="3198240" indent="0">
              <a:buNone/>
              <a:defRPr sz="2000"/>
            </a:lvl8pPr>
            <a:lvl9pPr marL="36551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20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5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94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6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388" tIns="91388" rIns="91388" bIns="9138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97"/>
            <a:ext cx="4323608" cy="389695"/>
          </a:xfrm>
          <a:prstGeom prst="rect">
            <a:avLst/>
          </a:prstGeom>
        </p:spPr>
        <p:txBody>
          <a:bodyPr spcFirstLastPara="1" wrap="square" lIns="91388" tIns="91388" rIns="91388" bIns="91388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887103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1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6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2" indent="-342642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3" indent="-285537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7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819" indent="-456819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30" indent="-38070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85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93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22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1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24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5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61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1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4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4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7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6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5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87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9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48" tIns="60924" rIns="121848" bIns="6092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48" tIns="60924" rIns="121848" bIns="6092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12/22/2025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43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860" r:id="rId13"/>
  </p:sldLayoutIdLst>
  <p:txStyles>
    <p:titleStyle>
      <a:lvl1pPr algn="l" defTabSz="9137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6" indent="-228456" algn="l" defTabSz="9137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D7CF0933-AD9A-483E-B55D-B968C5CAA30A}" type="datetimeFigureOut">
              <a:rPr lang="en-US" smtClean="0"/>
              <a:pPr defTabSz="913992">
                <a:defRPr/>
              </a:pPr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7E8B42BE-97E8-4C84-9448-6C66074E824B}" type="slidenum">
              <a:rPr lang="en-US" smtClean="0"/>
              <a:pPr defTabSz="91399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861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9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9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5" indent="-285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audio" Target="../media/audio2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6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0.wdp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2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8.wdp"/><Relationship Id="rId14" Type="http://schemas.openxmlformats.org/officeDocument/2006/relationships/audio" Target="../media/audio3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30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0" y="300858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18"/>
            <a:ext cx="11948391" cy="707882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14">
            <a:extLst>
              <a:ext uri="{FF2B5EF4-FFF2-40B4-BE49-F238E27FC236}">
                <a16:creationId xmlns:a16="http://schemas.microsoft.com/office/drawing/2014/main" id="{D1A58CFE-50FA-EA48-CABA-D4F9B571A830}"/>
              </a:ext>
            </a:extLst>
          </p:cNvPr>
          <p:cNvGrpSpPr/>
          <p:nvPr/>
        </p:nvGrpSpPr>
        <p:grpSpPr>
          <a:xfrm>
            <a:off x="2754535" y="1058048"/>
            <a:ext cx="6456680" cy="2436493"/>
            <a:chOff x="2118480" y="1316166"/>
            <a:chExt cx="1512168" cy="1512168"/>
          </a:xfrm>
        </p:grpSpPr>
        <p:sp>
          <p:nvSpPr>
            <p:cNvPr id="4" name="15">
              <a:extLst>
                <a:ext uri="{FF2B5EF4-FFF2-40B4-BE49-F238E27FC236}">
                  <a16:creationId xmlns:a16="http://schemas.microsoft.com/office/drawing/2014/main" id="{059A81EC-62EE-34FD-606E-7AAD80AB36A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24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id="{B6C5723D-6777-6C41-9063-6748B4D5F19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82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24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88" y="2271826"/>
            <a:ext cx="8074854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666965" y="3108122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757" y="3671077"/>
            <a:ext cx="4304714" cy="105507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18290"/>
              </a:avLst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ĐỌC ĐOẠN TRONG NHÓM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57C96-06E7-5303-90E6-C605C0B4C462}"/>
              </a:ext>
            </a:extLst>
          </p:cNvPr>
          <p:cNvSpPr txBox="1"/>
          <p:nvPr/>
        </p:nvSpPr>
        <p:spPr>
          <a:xfrm>
            <a:off x="1558119" y="515644"/>
            <a:ext cx="9075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Cuốn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</p:txBody>
      </p:sp>
      <p:pic>
        <p:nvPicPr>
          <p:cNvPr id="6" name="18">
            <a:extLst>
              <a:ext uri="{FF2B5EF4-FFF2-40B4-BE49-F238E27FC236}">
                <a16:creationId xmlns:a16="http://schemas.microsoft.com/office/drawing/2014/main" id="{322BE08A-C103-4B3D-B96D-52AB0BED5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76" y="0"/>
            <a:ext cx="2351763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10027"/>
      </p:ext>
    </p:extLst>
  </p:cSld>
  <p:clrMapOvr>
    <a:masterClrMapping/>
  </p:clrMapOvr>
  <p:transition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53" y="2271828"/>
            <a:ext cx="8074854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356662" y="2963165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5360" y="3558325"/>
            <a:ext cx="4304714" cy="105507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18290"/>
              </a:avLst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0F0AA-7599-BDCC-B474-64E5BCA7EFFE}"/>
              </a:ext>
            </a:extLst>
          </p:cNvPr>
          <p:cNvSpPr txBox="1"/>
          <p:nvPr/>
        </p:nvSpPr>
        <p:spPr>
          <a:xfrm>
            <a:off x="1558119" y="985329"/>
            <a:ext cx="9075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defRPr/>
            </a:pP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Cuốn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12800"/>
      </p:ext>
    </p:extLst>
  </p:cSld>
  <p:clrMapOvr>
    <a:masterClrMapping/>
  </p:clrMapOvr>
  <p:transition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hình chữ nhật, Chữ nghĩa đầy mình, Ai mà muốn giỏi, Sẽ phải nhìn tôi - Là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2604813" y="-127000"/>
            <a:ext cx="7070400" cy="1082800"/>
          </a:xfrm>
          <a:prstGeom prst="rect">
            <a:avLst/>
          </a:prstGeom>
        </p:spPr>
        <p:txBody>
          <a:bodyPr spcFirstLastPara="1" vert="horz" wrap="square" lIns="121814" tIns="121814" rIns="121814" bIns="121814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3" y="1193803"/>
            <a:ext cx="5044692" cy="5473700"/>
          </a:xfrm>
        </p:spPr>
      </p:pic>
      <p:sp>
        <p:nvSpPr>
          <p:cNvPr id="6" name="Cloud Callout 5"/>
          <p:cNvSpPr/>
          <p:nvPr/>
        </p:nvSpPr>
        <p:spPr>
          <a:xfrm>
            <a:off x="2604815" y="1061445"/>
            <a:ext cx="1562100" cy="1186815"/>
          </a:xfrm>
          <a:prstGeom prst="cloudCallout">
            <a:avLst>
              <a:gd name="adj1" fmla="val 138374"/>
              <a:gd name="adj2" fmla="val 1185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391653" y="4014513"/>
            <a:ext cx="2738755" cy="1186815"/>
          </a:xfrm>
          <a:prstGeom prst="cloudCallout">
            <a:avLst>
              <a:gd name="adj1" fmla="val -62815"/>
              <a:gd name="adj2" fmla="val 1308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905365" y="1784393"/>
            <a:ext cx="2058035" cy="1186815"/>
          </a:xfrm>
          <a:prstGeom prst="cloudCallout">
            <a:avLst>
              <a:gd name="adj1" fmla="val -102760"/>
              <a:gd name="adj2" fmla="val -712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254759" y="2451281"/>
            <a:ext cx="3567969" cy="138499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44000" cy="51328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65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68301" y="146129"/>
            <a:ext cx="1477328" cy="492443"/>
          </a:xfrm>
          <a:prstGeom prst="rect">
            <a:avLst/>
          </a:prstGeom>
          <a:solidFill>
            <a:srgbClr val="00B0F0"/>
          </a:solidFill>
        </p:spPr>
        <p:txBody>
          <a:bodyPr wrap="none" lIns="121845" tIns="60922" rIns="121845" bIns="60922" rtlCol="0">
            <a:spAutoFit/>
          </a:bodyPr>
          <a:lstStyle/>
          <a:p>
            <a:pPr defTabSz="1218390">
              <a:buClr>
                <a:srgbClr val="000000"/>
              </a:buClr>
            </a:pPr>
            <a:r>
              <a:rPr lang="vi-VN" sz="2400" kern="0">
                <a:solidFill>
                  <a:srgbClr val="000000"/>
                </a:solidFill>
                <a:cs typeface="Arial"/>
                <a:sym typeface="Arial"/>
              </a:rPr>
              <a:t>Đọc mẫu</a:t>
            </a:r>
            <a:endParaRPr lang="en-US"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3170597" y="239397"/>
            <a:ext cx="5325745" cy="70675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090119"/>
            <a:ext cx="11206480" cy="56630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46" y="406171"/>
            <a:ext cx="8074854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1660" y="63612"/>
            <a:ext cx="3802383" cy="4313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62908" y="1582041"/>
            <a:ext cx="4304714" cy="105507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18290"/>
              </a:avLst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ĐỌC NỐI TIẾP ĐOẠN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C956F026-061B-44C1-80A7-B9B708E7F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08" y="4034244"/>
            <a:ext cx="11619983" cy="26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4099"/>
      </p:ext>
    </p:extLst>
  </p:cSld>
  <p:clrMapOvr>
    <a:masterClrMapping/>
  </p:clrMapOvr>
  <p:transition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26F2BD-FB46-44F5-B741-153FD36603EE}"/>
              </a:ext>
            </a:extLst>
          </p:cNvPr>
          <p:cNvSpPr txBox="1"/>
          <p:nvPr/>
        </p:nvSpPr>
        <p:spPr>
          <a:xfrm>
            <a:off x="5057777" y="2147684"/>
            <a:ext cx="4023163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295903" y="2147705"/>
            <a:ext cx="571500" cy="70788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843592" y="2949146"/>
            <a:ext cx="2447925" cy="70788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3099620"/>
            <a:ext cx="4687120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E5AF9-A664-45A4-B336-4035210FFC8B}"/>
              </a:ext>
            </a:extLst>
          </p:cNvPr>
          <p:cNvSpPr txBox="1"/>
          <p:nvPr/>
        </p:nvSpPr>
        <p:spPr>
          <a:xfrm>
            <a:off x="5141205" y="4138004"/>
            <a:ext cx="2504907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0" y="-72643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85" y="345623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04" tIns="45718" rIns="91404" bIns="45718" rtlCol="0" anchor="ctr"/>
          <a:lstStyle/>
          <a:p>
            <a:pPr algn="ctr" defTabSz="913992">
              <a:defRPr/>
            </a:pP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62770" y="498545"/>
            <a:ext cx="5379031" cy="861771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012" y="1740408"/>
            <a:ext cx="10813637" cy="1477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69" tIns="60934" rIns="121869" bIns="60934">
            <a:spAutoFit/>
          </a:bodyPr>
          <a:lstStyle/>
          <a:p>
            <a:r>
              <a:rPr lang="en-US" sz="3700" dirty="0">
                <a:solidFill>
                  <a:srgbClr val="0418AC"/>
                </a:solidFill>
              </a:rPr>
              <a:t>  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998870" y="182313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86497" y="257597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077408" y="2479067"/>
            <a:ext cx="200965" cy="610772"/>
            <a:chOff x="7491613" y="1711779"/>
            <a:chExt cx="150724" cy="45807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6029035" y="251679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09952" y="220724"/>
            <a:ext cx="7064693" cy="615440"/>
          </a:xfrm>
          <a:prstGeom prst="rect">
            <a:avLst/>
          </a:prstGeom>
        </p:spPr>
        <p:txBody>
          <a:bodyPr spcFirstLastPara="1" wrap="square" lIns="121852" tIns="121852" rIns="121852" bIns="121852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090097"/>
            <a:ext cx="11206480" cy="133882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107265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2386475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0160" y="2386473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670560" y="3338163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57459" y="336969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774835" y="4398339"/>
            <a:ext cx="11206480" cy="2169823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(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98668" y="4508679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86056"/>
            <a:ext cx="12192000" cy="6664009"/>
            <a:chOff x="0" y="0"/>
            <a:chExt cx="9144000" cy="513286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54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28841" y="146129"/>
            <a:ext cx="3323987" cy="492443"/>
          </a:xfrm>
          <a:prstGeom prst="rect">
            <a:avLst/>
          </a:prstGeom>
          <a:solidFill>
            <a:srgbClr val="00B0F0"/>
          </a:solidFill>
        </p:spPr>
        <p:txBody>
          <a:bodyPr wrap="none" lIns="121866" tIns="60933" rIns="121866" bIns="60933" rtlCol="0">
            <a:spAutoFit/>
          </a:bodyPr>
          <a:lstStyle/>
          <a:p>
            <a:pPr defTabSz="1218630"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Đọc nối tiếp theo đoạn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664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733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06" y="5024176"/>
            <a:ext cx="1959961" cy="18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" y="86650"/>
            <a:ext cx="2953865" cy="28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965" y="1700581"/>
            <a:ext cx="1130636" cy="861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/>
              <a:t>Giải nghĩa</a:t>
            </a:r>
          </a:p>
        </p:txBody>
      </p:sp>
      <p:sp>
        <p:nvSpPr>
          <p:cNvPr id="5" name="Oval 4"/>
          <p:cNvSpPr/>
          <p:nvPr/>
        </p:nvSpPr>
        <p:spPr>
          <a:xfrm>
            <a:off x="3373821" y="710085"/>
            <a:ext cx="7520151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5222" y="905589"/>
            <a:ext cx="7053603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lục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phần ghi tên các bài, các truyện theo số trang trong sách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89698" y="2637259"/>
            <a:ext cx="693130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6755" y="3082633"/>
            <a:ext cx="613529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người làm ra tác phẩm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15" y="434121"/>
            <a:ext cx="1300564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2" y="2943124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902058" y="4557997"/>
            <a:ext cx="7926632" cy="2065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76855" y="5206483"/>
            <a:ext cx="6721219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xuất bản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nơi cuốn sách ra đời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5" b="97419" l="4762" r="94444">
                        <a14:foregroundMark x1="48413" y1="48387" x2="48413" y2="48387"/>
                        <a14:foregroundMark x1="69841" y1="47742" x2="69841" y2="4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" y="4557997"/>
            <a:ext cx="1600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495</Words>
  <Application>Microsoft Office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hàng</vt:lpstr>
      <vt:lpstr>Just Another Hand</vt:lpstr>
      <vt:lpstr>Times New Roman</vt:lpstr>
      <vt:lpstr>1_Office Theme</vt:lpstr>
      <vt:lpstr>2_Office Theme</vt:lpstr>
      <vt:lpstr>3_Office Theme</vt:lpstr>
      <vt:lpstr>6_Office Theme</vt:lpstr>
      <vt:lpstr>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Linhtu75@gmail.com</cp:lastModifiedBy>
  <cp:revision>36</cp:revision>
  <dcterms:created xsi:type="dcterms:W3CDTF">2021-05-25T09:40:38Z</dcterms:created>
  <dcterms:modified xsi:type="dcterms:W3CDTF">2025-12-22T14:47:54Z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