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4.wav" ContentType="audio/x-wav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88" r:id="rId2"/>
    <p:sldMasterId id="2147483706" r:id="rId3"/>
    <p:sldMasterId id="2147483770" r:id="rId4"/>
    <p:sldMasterId id="2147483809" r:id="rId5"/>
    <p:sldMasterId id="2147483822" r:id="rId6"/>
  </p:sldMasterIdLst>
  <p:notesMasterIdLst>
    <p:notesMasterId r:id="rId16"/>
  </p:notesMasterIdLst>
  <p:sldIdLst>
    <p:sldId id="267" r:id="rId7"/>
    <p:sldId id="320" r:id="rId8"/>
    <p:sldId id="308" r:id="rId9"/>
    <p:sldId id="314" r:id="rId10"/>
    <p:sldId id="312" r:id="rId11"/>
    <p:sldId id="313" r:id="rId12"/>
    <p:sldId id="310" r:id="rId13"/>
    <p:sldId id="311" r:id="rId14"/>
    <p:sldId id="318" r:id="rId15"/>
  </p:sldIdLst>
  <p:sldSz cx="12192000" cy="6858000"/>
  <p:notesSz cx="6858000" cy="9144000"/>
  <p:defaultTextStyle>
    <a:defPPr>
      <a:defRPr lang="en-US"/>
    </a:defPPr>
    <a:lvl1pPr marL="0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819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674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512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349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206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022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7840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4659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tu75@gmail.com" userId="d5e45f71a37cd62f" providerId="LiveId" clId="{A0B9B50A-D845-45F9-BF19-9BFF9CE25122}"/>
    <pc:docChg chg="undo custSel addSld delSld modSld addMainMaster delMainMaster">
      <pc:chgData name="Linhtu75@gmail.com" userId="d5e45f71a37cd62f" providerId="LiveId" clId="{A0B9B50A-D845-45F9-BF19-9BFF9CE25122}" dt="2025-12-22T14:48:54.346" v="37" actId="47"/>
      <pc:docMkLst>
        <pc:docMk/>
      </pc:docMkLst>
      <pc:sldChg chg="del">
        <pc:chgData name="Linhtu75@gmail.com" userId="d5e45f71a37cd62f" providerId="LiveId" clId="{A0B9B50A-D845-45F9-BF19-9BFF9CE25122}" dt="2025-12-22T14:48:14.885" v="2" actId="47"/>
        <pc:sldMkLst>
          <pc:docMk/>
          <pc:sldMk cId="0" sldId="262"/>
        </pc:sldMkLst>
      </pc:sldChg>
      <pc:sldChg chg="del">
        <pc:chgData name="Linhtu75@gmail.com" userId="d5e45f71a37cd62f" providerId="LiveId" clId="{A0B9B50A-D845-45F9-BF19-9BFF9CE25122}" dt="2025-12-22T14:48:16.244" v="3" actId="47"/>
        <pc:sldMkLst>
          <pc:docMk/>
          <pc:sldMk cId="0" sldId="265"/>
        </pc:sldMkLst>
      </pc:sldChg>
      <pc:sldChg chg="modSp mod">
        <pc:chgData name="Linhtu75@gmail.com" userId="d5e45f71a37cd62f" providerId="LiveId" clId="{A0B9B50A-D845-45F9-BF19-9BFF9CE25122}" dt="2025-12-22T14:48:11.889" v="1" actId="20577"/>
        <pc:sldMkLst>
          <pc:docMk/>
          <pc:sldMk cId="0" sldId="267"/>
        </pc:sldMkLst>
        <pc:spChg chg="mod">
          <ac:chgData name="Linhtu75@gmail.com" userId="d5e45f71a37cd62f" providerId="LiveId" clId="{A0B9B50A-D845-45F9-BF19-9BFF9CE25122}" dt="2025-12-22T14:48:08.219" v="0" actId="20577"/>
          <ac:spMkLst>
            <pc:docMk/>
            <pc:sldMk cId="0" sldId="267"/>
            <ac:spMk id="12" creationId="{5F50F907-C6BA-4380-9188-2A5EA79C8B5D}"/>
          </ac:spMkLst>
        </pc:spChg>
        <pc:spChg chg="mod">
          <ac:chgData name="Linhtu75@gmail.com" userId="d5e45f71a37cd62f" providerId="LiveId" clId="{A0B9B50A-D845-45F9-BF19-9BFF9CE25122}" dt="2025-12-22T14:48:11.889" v="1" actId="20577"/>
          <ac:spMkLst>
            <pc:docMk/>
            <pc:sldMk cId="0" sldId="267"/>
            <ac:spMk id="19" creationId="{00000000-0000-0000-0000-000000000000}"/>
          </ac:spMkLst>
        </pc:spChg>
      </pc:sldChg>
      <pc:sldChg chg="del">
        <pc:chgData name="Linhtu75@gmail.com" userId="d5e45f71a37cd62f" providerId="LiveId" clId="{A0B9B50A-D845-45F9-BF19-9BFF9CE25122}" dt="2025-12-22T14:48:31.682" v="13" actId="47"/>
        <pc:sldMkLst>
          <pc:docMk/>
          <pc:sldMk cId="0" sldId="279"/>
        </pc:sldMkLst>
      </pc:sldChg>
      <pc:sldChg chg="del">
        <pc:chgData name="Linhtu75@gmail.com" userId="d5e45f71a37cd62f" providerId="LiveId" clId="{A0B9B50A-D845-45F9-BF19-9BFF9CE25122}" dt="2025-12-22T14:48:32.399" v="15" actId="47"/>
        <pc:sldMkLst>
          <pc:docMk/>
          <pc:sldMk cId="0" sldId="280"/>
        </pc:sldMkLst>
      </pc:sldChg>
      <pc:sldChg chg="del">
        <pc:chgData name="Linhtu75@gmail.com" userId="d5e45f71a37cd62f" providerId="LiveId" clId="{A0B9B50A-D845-45F9-BF19-9BFF9CE25122}" dt="2025-12-22T14:48:32.614" v="16" actId="47"/>
        <pc:sldMkLst>
          <pc:docMk/>
          <pc:sldMk cId="0" sldId="281"/>
        </pc:sldMkLst>
      </pc:sldChg>
      <pc:sldChg chg="del">
        <pc:chgData name="Linhtu75@gmail.com" userId="d5e45f71a37cd62f" providerId="LiveId" clId="{A0B9B50A-D845-45F9-BF19-9BFF9CE25122}" dt="2025-12-22T14:48:33.141" v="17" actId="47"/>
        <pc:sldMkLst>
          <pc:docMk/>
          <pc:sldMk cId="0" sldId="282"/>
        </pc:sldMkLst>
      </pc:sldChg>
      <pc:sldChg chg="del">
        <pc:chgData name="Linhtu75@gmail.com" userId="d5e45f71a37cd62f" providerId="LiveId" clId="{A0B9B50A-D845-45F9-BF19-9BFF9CE25122}" dt="2025-12-22T14:48:34.725" v="18" actId="47"/>
        <pc:sldMkLst>
          <pc:docMk/>
          <pc:sldMk cId="0" sldId="283"/>
        </pc:sldMkLst>
      </pc:sldChg>
      <pc:sldChg chg="del">
        <pc:chgData name="Linhtu75@gmail.com" userId="d5e45f71a37cd62f" providerId="LiveId" clId="{A0B9B50A-D845-45F9-BF19-9BFF9CE25122}" dt="2025-12-22T14:48:35.526" v="19" actId="47"/>
        <pc:sldMkLst>
          <pc:docMk/>
          <pc:sldMk cId="0" sldId="284"/>
        </pc:sldMkLst>
      </pc:sldChg>
      <pc:sldChg chg="del">
        <pc:chgData name="Linhtu75@gmail.com" userId="d5e45f71a37cd62f" providerId="LiveId" clId="{A0B9B50A-D845-45F9-BF19-9BFF9CE25122}" dt="2025-12-22T14:48:35.825" v="20" actId="47"/>
        <pc:sldMkLst>
          <pc:docMk/>
          <pc:sldMk cId="0" sldId="286"/>
        </pc:sldMkLst>
      </pc:sldChg>
      <pc:sldChg chg="del">
        <pc:chgData name="Linhtu75@gmail.com" userId="d5e45f71a37cd62f" providerId="LiveId" clId="{A0B9B50A-D845-45F9-BF19-9BFF9CE25122}" dt="2025-12-22T14:48:36.061" v="21" actId="47"/>
        <pc:sldMkLst>
          <pc:docMk/>
          <pc:sldMk cId="0" sldId="287"/>
        </pc:sldMkLst>
      </pc:sldChg>
      <pc:sldChg chg="del">
        <pc:chgData name="Linhtu75@gmail.com" userId="d5e45f71a37cd62f" providerId="LiveId" clId="{A0B9B50A-D845-45F9-BF19-9BFF9CE25122}" dt="2025-12-22T14:48:36.223" v="22" actId="47"/>
        <pc:sldMkLst>
          <pc:docMk/>
          <pc:sldMk cId="0" sldId="289"/>
        </pc:sldMkLst>
      </pc:sldChg>
      <pc:sldChg chg="del">
        <pc:chgData name="Linhtu75@gmail.com" userId="d5e45f71a37cd62f" providerId="LiveId" clId="{A0B9B50A-D845-45F9-BF19-9BFF9CE25122}" dt="2025-12-22T14:48:36.785" v="23" actId="47"/>
        <pc:sldMkLst>
          <pc:docMk/>
          <pc:sldMk cId="0" sldId="290"/>
        </pc:sldMkLst>
      </pc:sldChg>
      <pc:sldChg chg="del">
        <pc:chgData name="Linhtu75@gmail.com" userId="d5e45f71a37cd62f" providerId="LiveId" clId="{A0B9B50A-D845-45F9-BF19-9BFF9CE25122}" dt="2025-12-22T14:48:37.062" v="24" actId="47"/>
        <pc:sldMkLst>
          <pc:docMk/>
          <pc:sldMk cId="0" sldId="291"/>
        </pc:sldMkLst>
      </pc:sldChg>
      <pc:sldChg chg="del">
        <pc:chgData name="Linhtu75@gmail.com" userId="d5e45f71a37cd62f" providerId="LiveId" clId="{A0B9B50A-D845-45F9-BF19-9BFF9CE25122}" dt="2025-12-22T14:48:41.356" v="31" actId="47"/>
        <pc:sldMkLst>
          <pc:docMk/>
          <pc:sldMk cId="0" sldId="292"/>
        </pc:sldMkLst>
      </pc:sldChg>
      <pc:sldChg chg="del">
        <pc:chgData name="Linhtu75@gmail.com" userId="d5e45f71a37cd62f" providerId="LiveId" clId="{A0B9B50A-D845-45F9-BF19-9BFF9CE25122}" dt="2025-12-22T14:48:41.543" v="32" actId="47"/>
        <pc:sldMkLst>
          <pc:docMk/>
          <pc:sldMk cId="0" sldId="293"/>
        </pc:sldMkLst>
      </pc:sldChg>
      <pc:sldChg chg="del">
        <pc:chgData name="Linhtu75@gmail.com" userId="d5e45f71a37cd62f" providerId="LiveId" clId="{A0B9B50A-D845-45F9-BF19-9BFF9CE25122}" dt="2025-12-22T14:48:41.708" v="33" actId="47"/>
        <pc:sldMkLst>
          <pc:docMk/>
          <pc:sldMk cId="0" sldId="294"/>
        </pc:sldMkLst>
      </pc:sldChg>
      <pc:sldChg chg="del">
        <pc:chgData name="Linhtu75@gmail.com" userId="d5e45f71a37cd62f" providerId="LiveId" clId="{A0B9B50A-D845-45F9-BF19-9BFF9CE25122}" dt="2025-12-22T14:48:42.305" v="34" actId="47"/>
        <pc:sldMkLst>
          <pc:docMk/>
          <pc:sldMk cId="0" sldId="295"/>
        </pc:sldMkLst>
      </pc:sldChg>
      <pc:sldChg chg="del">
        <pc:chgData name="Linhtu75@gmail.com" userId="d5e45f71a37cd62f" providerId="LiveId" clId="{A0B9B50A-D845-45F9-BF19-9BFF9CE25122}" dt="2025-12-22T14:48:38.595" v="28" actId="47"/>
        <pc:sldMkLst>
          <pc:docMk/>
          <pc:sldMk cId="0" sldId="296"/>
        </pc:sldMkLst>
      </pc:sldChg>
      <pc:sldChg chg="del">
        <pc:chgData name="Linhtu75@gmail.com" userId="d5e45f71a37cd62f" providerId="LiveId" clId="{A0B9B50A-D845-45F9-BF19-9BFF9CE25122}" dt="2025-12-22T14:48:39.299" v="29" actId="47"/>
        <pc:sldMkLst>
          <pc:docMk/>
          <pc:sldMk cId="0" sldId="297"/>
        </pc:sldMkLst>
      </pc:sldChg>
      <pc:sldChg chg="del">
        <pc:chgData name="Linhtu75@gmail.com" userId="d5e45f71a37cd62f" providerId="LiveId" clId="{A0B9B50A-D845-45F9-BF19-9BFF9CE25122}" dt="2025-12-22T14:48:39.998" v="30" actId="47"/>
        <pc:sldMkLst>
          <pc:docMk/>
          <pc:sldMk cId="0" sldId="298"/>
        </pc:sldMkLst>
      </pc:sldChg>
      <pc:sldChg chg="del">
        <pc:chgData name="Linhtu75@gmail.com" userId="d5e45f71a37cd62f" providerId="LiveId" clId="{A0B9B50A-D845-45F9-BF19-9BFF9CE25122}" dt="2025-12-22T14:48:17.387" v="4" actId="47"/>
        <pc:sldMkLst>
          <pc:docMk/>
          <pc:sldMk cId="954152115" sldId="301"/>
        </pc:sldMkLst>
      </pc:sldChg>
      <pc:sldChg chg="del">
        <pc:chgData name="Linhtu75@gmail.com" userId="d5e45f71a37cd62f" providerId="LiveId" clId="{A0B9B50A-D845-45F9-BF19-9BFF9CE25122}" dt="2025-12-22T14:48:19.417" v="6" actId="47"/>
        <pc:sldMkLst>
          <pc:docMk/>
          <pc:sldMk cId="3461961230" sldId="303"/>
        </pc:sldMkLst>
      </pc:sldChg>
      <pc:sldChg chg="del">
        <pc:chgData name="Linhtu75@gmail.com" userId="d5e45f71a37cd62f" providerId="LiveId" clId="{A0B9B50A-D845-45F9-BF19-9BFF9CE25122}" dt="2025-12-22T14:48:21.444" v="8" actId="47"/>
        <pc:sldMkLst>
          <pc:docMk/>
          <pc:sldMk cId="2909664993" sldId="304"/>
        </pc:sldMkLst>
      </pc:sldChg>
      <pc:sldChg chg="del">
        <pc:chgData name="Linhtu75@gmail.com" userId="d5e45f71a37cd62f" providerId="LiveId" clId="{A0B9B50A-D845-45F9-BF19-9BFF9CE25122}" dt="2025-12-22T14:48:20.419" v="7" actId="47"/>
        <pc:sldMkLst>
          <pc:docMk/>
          <pc:sldMk cId="1260915893" sldId="305"/>
        </pc:sldMkLst>
      </pc:sldChg>
      <pc:sldChg chg="add del">
        <pc:chgData name="Linhtu75@gmail.com" userId="d5e45f71a37cd62f" providerId="LiveId" clId="{A0B9B50A-D845-45F9-BF19-9BFF9CE25122}" dt="2025-12-22T14:48:54.346" v="37" actId="47"/>
        <pc:sldMkLst>
          <pc:docMk/>
          <pc:sldMk cId="2435065634" sldId="315"/>
        </pc:sldMkLst>
      </pc:sldChg>
      <pc:sldChg chg="del">
        <pc:chgData name="Linhtu75@gmail.com" userId="d5e45f71a37cd62f" providerId="LiveId" clId="{A0B9B50A-D845-45F9-BF19-9BFF9CE25122}" dt="2025-12-22T14:48:31.855" v="14" actId="47"/>
        <pc:sldMkLst>
          <pc:docMk/>
          <pc:sldMk cId="543169344" sldId="316"/>
        </pc:sldMkLst>
      </pc:sldChg>
      <pc:sldChg chg="del">
        <pc:chgData name="Linhtu75@gmail.com" userId="d5e45f71a37cd62f" providerId="LiveId" clId="{A0B9B50A-D845-45F9-BF19-9BFF9CE25122}" dt="2025-12-22T14:48:23.317" v="9" actId="47"/>
        <pc:sldMkLst>
          <pc:docMk/>
          <pc:sldMk cId="3463910548" sldId="319"/>
        </pc:sldMkLst>
      </pc:sldChg>
      <pc:sldChg chg="del">
        <pc:chgData name="Linhtu75@gmail.com" userId="d5e45f71a37cd62f" providerId="LiveId" clId="{A0B9B50A-D845-45F9-BF19-9BFF9CE25122}" dt="2025-12-22T14:48:18.441" v="5" actId="47"/>
        <pc:sldMkLst>
          <pc:docMk/>
          <pc:sldMk cId="1538534099" sldId="322"/>
        </pc:sldMkLst>
      </pc:sldChg>
      <pc:sldChg chg="del">
        <pc:chgData name="Linhtu75@gmail.com" userId="d5e45f71a37cd62f" providerId="LiveId" clId="{A0B9B50A-D845-45F9-BF19-9BFF9CE25122}" dt="2025-12-22T14:48:25.736" v="10" actId="47"/>
        <pc:sldMkLst>
          <pc:docMk/>
          <pc:sldMk cId="2358010027" sldId="323"/>
        </pc:sldMkLst>
      </pc:sldChg>
      <pc:sldChg chg="del">
        <pc:chgData name="Linhtu75@gmail.com" userId="d5e45f71a37cd62f" providerId="LiveId" clId="{A0B9B50A-D845-45F9-BF19-9BFF9CE25122}" dt="2025-12-22T14:48:26.941" v="11" actId="47"/>
        <pc:sldMkLst>
          <pc:docMk/>
          <pc:sldMk cId="339512800" sldId="324"/>
        </pc:sldMkLst>
      </pc:sldChg>
      <pc:sldChg chg="del">
        <pc:chgData name="Linhtu75@gmail.com" userId="d5e45f71a37cd62f" providerId="LiveId" clId="{A0B9B50A-D845-45F9-BF19-9BFF9CE25122}" dt="2025-12-22T14:48:28.003" v="12" actId="47"/>
        <pc:sldMkLst>
          <pc:docMk/>
          <pc:sldMk cId="2376601317" sldId="325"/>
        </pc:sldMkLst>
      </pc:sldChg>
      <pc:sldChg chg="del">
        <pc:chgData name="Linhtu75@gmail.com" userId="d5e45f71a37cd62f" providerId="LiveId" clId="{A0B9B50A-D845-45F9-BF19-9BFF9CE25122}" dt="2025-12-22T14:48:37.271" v="25" actId="47"/>
        <pc:sldMkLst>
          <pc:docMk/>
          <pc:sldMk cId="0" sldId="326"/>
        </pc:sldMkLst>
      </pc:sldChg>
      <pc:sldChg chg="del">
        <pc:chgData name="Linhtu75@gmail.com" userId="d5e45f71a37cd62f" providerId="LiveId" clId="{A0B9B50A-D845-45F9-BF19-9BFF9CE25122}" dt="2025-12-22T14:48:37.816" v="26" actId="47"/>
        <pc:sldMkLst>
          <pc:docMk/>
          <pc:sldMk cId="0" sldId="327"/>
        </pc:sldMkLst>
      </pc:sldChg>
      <pc:sldChg chg="del">
        <pc:chgData name="Linhtu75@gmail.com" userId="d5e45f71a37cd62f" providerId="LiveId" clId="{A0B9B50A-D845-45F9-BF19-9BFF9CE25122}" dt="2025-12-22T14:48:38.443" v="27" actId="47"/>
        <pc:sldMkLst>
          <pc:docMk/>
          <pc:sldMk cId="0" sldId="328"/>
        </pc:sldMkLst>
      </pc:sldChg>
      <pc:sldMasterChg chg="del delSldLayout">
        <pc:chgData name="Linhtu75@gmail.com" userId="d5e45f71a37cd62f" providerId="LiveId" clId="{A0B9B50A-D845-45F9-BF19-9BFF9CE25122}" dt="2025-12-22T14:48:16.244" v="3" actId="47"/>
        <pc:sldMasterMkLst>
          <pc:docMk/>
          <pc:sldMasterMk cId="0" sldId="2147483648"/>
        </pc:sldMasterMkLst>
        <pc:sldLayoutChg chg="del">
          <pc:chgData name="Linhtu75@gmail.com" userId="d5e45f71a37cd62f" providerId="LiveId" clId="{A0B9B50A-D845-45F9-BF19-9BFF9CE25122}" dt="2025-12-22T14:48:16.244" v="3" actId="47"/>
          <pc:sldLayoutMkLst>
            <pc:docMk/>
            <pc:sldMasterMk cId="0" sldId="2147483648"/>
            <pc:sldLayoutMk cId="0" sldId="2147483649"/>
          </pc:sldLayoutMkLst>
        </pc:sldLayoutChg>
        <pc:sldLayoutChg chg="del">
          <pc:chgData name="Linhtu75@gmail.com" userId="d5e45f71a37cd62f" providerId="LiveId" clId="{A0B9B50A-D845-45F9-BF19-9BFF9CE25122}" dt="2025-12-22T14:48:16.244" v="3" actId="47"/>
          <pc:sldLayoutMkLst>
            <pc:docMk/>
            <pc:sldMasterMk cId="0" sldId="2147483648"/>
            <pc:sldLayoutMk cId="0" sldId="2147483650"/>
          </pc:sldLayoutMkLst>
        </pc:sldLayoutChg>
        <pc:sldLayoutChg chg="del">
          <pc:chgData name="Linhtu75@gmail.com" userId="d5e45f71a37cd62f" providerId="LiveId" clId="{A0B9B50A-D845-45F9-BF19-9BFF9CE25122}" dt="2025-12-22T14:48:16.244" v="3" actId="47"/>
          <pc:sldLayoutMkLst>
            <pc:docMk/>
            <pc:sldMasterMk cId="0" sldId="2147483648"/>
            <pc:sldLayoutMk cId="0" sldId="2147483651"/>
          </pc:sldLayoutMkLst>
        </pc:sldLayoutChg>
        <pc:sldLayoutChg chg="del">
          <pc:chgData name="Linhtu75@gmail.com" userId="d5e45f71a37cd62f" providerId="LiveId" clId="{A0B9B50A-D845-45F9-BF19-9BFF9CE25122}" dt="2025-12-22T14:48:16.244" v="3" actId="47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Linhtu75@gmail.com" userId="d5e45f71a37cd62f" providerId="LiveId" clId="{A0B9B50A-D845-45F9-BF19-9BFF9CE25122}" dt="2025-12-22T14:48:16.244" v="3" actId="47"/>
          <pc:sldLayoutMkLst>
            <pc:docMk/>
            <pc:sldMasterMk cId="0" sldId="2147483648"/>
            <pc:sldLayoutMk cId="0" sldId="2147483653"/>
          </pc:sldLayoutMkLst>
        </pc:sldLayoutChg>
        <pc:sldLayoutChg chg="del">
          <pc:chgData name="Linhtu75@gmail.com" userId="d5e45f71a37cd62f" providerId="LiveId" clId="{A0B9B50A-D845-45F9-BF19-9BFF9CE25122}" dt="2025-12-22T14:48:16.244" v="3" actId="47"/>
          <pc:sldLayoutMkLst>
            <pc:docMk/>
            <pc:sldMasterMk cId="0" sldId="2147483648"/>
            <pc:sldLayoutMk cId="0" sldId="2147483654"/>
          </pc:sldLayoutMkLst>
        </pc:sldLayoutChg>
        <pc:sldLayoutChg chg="del">
          <pc:chgData name="Linhtu75@gmail.com" userId="d5e45f71a37cd62f" providerId="LiveId" clId="{A0B9B50A-D845-45F9-BF19-9BFF9CE25122}" dt="2025-12-22T14:48:16.244" v="3" actId="47"/>
          <pc:sldLayoutMkLst>
            <pc:docMk/>
            <pc:sldMasterMk cId="0" sldId="2147483648"/>
            <pc:sldLayoutMk cId="0" sldId="2147483655"/>
          </pc:sldLayoutMkLst>
        </pc:sldLayoutChg>
        <pc:sldLayoutChg chg="del">
          <pc:chgData name="Linhtu75@gmail.com" userId="d5e45f71a37cd62f" providerId="LiveId" clId="{A0B9B50A-D845-45F9-BF19-9BFF9CE25122}" dt="2025-12-22T14:48:16.244" v="3" actId="47"/>
          <pc:sldLayoutMkLst>
            <pc:docMk/>
            <pc:sldMasterMk cId="0" sldId="2147483648"/>
            <pc:sldLayoutMk cId="0" sldId="2147483656"/>
          </pc:sldLayoutMkLst>
        </pc:sldLayoutChg>
        <pc:sldLayoutChg chg="del">
          <pc:chgData name="Linhtu75@gmail.com" userId="d5e45f71a37cd62f" providerId="LiveId" clId="{A0B9B50A-D845-45F9-BF19-9BFF9CE25122}" dt="2025-12-22T14:48:16.244" v="3" actId="47"/>
          <pc:sldLayoutMkLst>
            <pc:docMk/>
            <pc:sldMasterMk cId="0" sldId="2147483648"/>
            <pc:sldLayoutMk cId="0" sldId="2147483657"/>
          </pc:sldLayoutMkLst>
        </pc:sldLayoutChg>
        <pc:sldLayoutChg chg="del">
          <pc:chgData name="Linhtu75@gmail.com" userId="d5e45f71a37cd62f" providerId="LiveId" clId="{A0B9B50A-D845-45F9-BF19-9BFF9CE25122}" dt="2025-12-22T14:48:16.244" v="3" actId="47"/>
          <pc:sldLayoutMkLst>
            <pc:docMk/>
            <pc:sldMasterMk cId="0" sldId="2147483648"/>
            <pc:sldLayoutMk cId="0" sldId="2147483658"/>
          </pc:sldLayoutMkLst>
        </pc:sldLayoutChg>
        <pc:sldLayoutChg chg="del">
          <pc:chgData name="Linhtu75@gmail.com" userId="d5e45f71a37cd62f" providerId="LiveId" clId="{A0B9B50A-D845-45F9-BF19-9BFF9CE25122}" dt="2025-12-22T14:48:16.244" v="3" actId="47"/>
          <pc:sldLayoutMkLst>
            <pc:docMk/>
            <pc:sldMasterMk cId="0" sldId="2147483648"/>
            <pc:sldLayoutMk cId="0" sldId="2147483659"/>
          </pc:sldLayoutMkLst>
        </pc:sldLayoutChg>
      </pc:sldMasterChg>
      <pc:sldMasterChg chg="del delSldLayout">
        <pc:chgData name="Linhtu75@gmail.com" userId="d5e45f71a37cd62f" providerId="LiveId" clId="{A0B9B50A-D845-45F9-BF19-9BFF9CE25122}" dt="2025-12-22T14:48:34.725" v="18" actId="47"/>
        <pc:sldMasterMkLst>
          <pc:docMk/>
          <pc:sldMasterMk cId="0" sldId="2147483686"/>
        </pc:sldMasterMkLst>
        <pc:sldLayoutChg chg="del">
          <pc:chgData name="Linhtu75@gmail.com" userId="d5e45f71a37cd62f" providerId="LiveId" clId="{A0B9B50A-D845-45F9-BF19-9BFF9CE25122}" dt="2025-12-22T14:48:34.725" v="18" actId="47"/>
          <pc:sldLayoutMkLst>
            <pc:docMk/>
            <pc:sldMasterMk cId="0" sldId="2147483686"/>
            <pc:sldLayoutMk cId="0" sldId="2147483687"/>
          </pc:sldLayoutMkLst>
        </pc:sldLayoutChg>
      </pc:sldMasterChg>
      <pc:sldMasterChg chg="del delSldLayout">
        <pc:chgData name="Linhtu75@gmail.com" userId="d5e45f71a37cd62f" providerId="LiveId" clId="{A0B9B50A-D845-45F9-BF19-9BFF9CE25122}" dt="2025-12-22T14:48:36.223" v="22" actId="47"/>
        <pc:sldMasterMkLst>
          <pc:docMk/>
          <pc:sldMasterMk cId="0" sldId="2147483700"/>
        </pc:sldMasterMkLst>
        <pc:sldLayoutChg chg="del">
          <pc:chgData name="Linhtu75@gmail.com" userId="d5e45f71a37cd62f" providerId="LiveId" clId="{A0B9B50A-D845-45F9-BF19-9BFF9CE25122}" dt="2025-12-22T14:48:36.223" v="22" actId="47"/>
          <pc:sldLayoutMkLst>
            <pc:docMk/>
            <pc:sldMasterMk cId="0" sldId="2147483700"/>
            <pc:sldLayoutMk cId="0" sldId="2147483701"/>
          </pc:sldLayoutMkLst>
        </pc:sldLayoutChg>
        <pc:sldLayoutChg chg="del">
          <pc:chgData name="Linhtu75@gmail.com" userId="d5e45f71a37cd62f" providerId="LiveId" clId="{A0B9B50A-D845-45F9-BF19-9BFF9CE25122}" dt="2025-12-22T14:48:36.223" v="22" actId="47"/>
          <pc:sldLayoutMkLst>
            <pc:docMk/>
            <pc:sldMasterMk cId="0" sldId="2147483700"/>
            <pc:sldLayoutMk cId="0" sldId="2147483702"/>
          </pc:sldLayoutMkLst>
        </pc:sldLayoutChg>
        <pc:sldLayoutChg chg="del">
          <pc:chgData name="Linhtu75@gmail.com" userId="d5e45f71a37cd62f" providerId="LiveId" clId="{A0B9B50A-D845-45F9-BF19-9BFF9CE25122}" dt="2025-12-22T14:48:36.223" v="22" actId="47"/>
          <pc:sldLayoutMkLst>
            <pc:docMk/>
            <pc:sldMasterMk cId="0" sldId="2147483700"/>
            <pc:sldLayoutMk cId="0" sldId="2147483703"/>
          </pc:sldLayoutMkLst>
        </pc:sldLayoutChg>
        <pc:sldLayoutChg chg="del">
          <pc:chgData name="Linhtu75@gmail.com" userId="d5e45f71a37cd62f" providerId="LiveId" clId="{A0B9B50A-D845-45F9-BF19-9BFF9CE25122}" dt="2025-12-22T14:48:36.223" v="22" actId="47"/>
          <pc:sldLayoutMkLst>
            <pc:docMk/>
            <pc:sldMasterMk cId="0" sldId="2147483700"/>
            <pc:sldLayoutMk cId="0" sldId="2147483704"/>
          </pc:sldLayoutMkLst>
        </pc:sldLayoutChg>
        <pc:sldLayoutChg chg="del">
          <pc:chgData name="Linhtu75@gmail.com" userId="d5e45f71a37cd62f" providerId="LiveId" clId="{A0B9B50A-D845-45F9-BF19-9BFF9CE25122}" dt="2025-12-22T14:48:36.223" v="22" actId="47"/>
          <pc:sldLayoutMkLst>
            <pc:docMk/>
            <pc:sldMasterMk cId="0" sldId="2147483700"/>
            <pc:sldLayoutMk cId="0" sldId="2147483705"/>
          </pc:sldLayoutMkLst>
        </pc:sldLayoutChg>
      </pc:sldMasterChg>
      <pc:sldMasterChg chg="del delSldLayout">
        <pc:chgData name="Linhtu75@gmail.com" userId="d5e45f71a37cd62f" providerId="LiveId" clId="{A0B9B50A-D845-45F9-BF19-9BFF9CE25122}" dt="2025-12-22T14:48:39.998" v="30" actId="47"/>
        <pc:sldMasterMkLst>
          <pc:docMk/>
          <pc:sldMasterMk cId="0" sldId="2147483718"/>
        </pc:sldMasterMkLst>
        <pc:sldLayoutChg chg="del">
          <pc:chgData name="Linhtu75@gmail.com" userId="d5e45f71a37cd62f" providerId="LiveId" clId="{A0B9B50A-D845-45F9-BF19-9BFF9CE25122}" dt="2025-12-22T14:48:39.998" v="30" actId="47"/>
          <pc:sldLayoutMkLst>
            <pc:docMk/>
            <pc:sldMasterMk cId="0" sldId="2147483718"/>
            <pc:sldLayoutMk cId="0" sldId="2147483719"/>
          </pc:sldLayoutMkLst>
        </pc:sldLayoutChg>
        <pc:sldLayoutChg chg="del">
          <pc:chgData name="Linhtu75@gmail.com" userId="d5e45f71a37cd62f" providerId="LiveId" clId="{A0B9B50A-D845-45F9-BF19-9BFF9CE25122}" dt="2025-12-22T14:48:39.998" v="30" actId="47"/>
          <pc:sldLayoutMkLst>
            <pc:docMk/>
            <pc:sldMasterMk cId="0" sldId="2147483718"/>
            <pc:sldLayoutMk cId="0" sldId="2147483720"/>
          </pc:sldLayoutMkLst>
        </pc:sldLayoutChg>
        <pc:sldLayoutChg chg="del">
          <pc:chgData name="Linhtu75@gmail.com" userId="d5e45f71a37cd62f" providerId="LiveId" clId="{A0B9B50A-D845-45F9-BF19-9BFF9CE25122}" dt="2025-12-22T14:48:39.998" v="30" actId="47"/>
          <pc:sldLayoutMkLst>
            <pc:docMk/>
            <pc:sldMasterMk cId="0" sldId="2147483718"/>
            <pc:sldLayoutMk cId="0" sldId="2147483721"/>
          </pc:sldLayoutMkLst>
        </pc:sldLayoutChg>
        <pc:sldLayoutChg chg="del">
          <pc:chgData name="Linhtu75@gmail.com" userId="d5e45f71a37cd62f" providerId="LiveId" clId="{A0B9B50A-D845-45F9-BF19-9BFF9CE25122}" dt="2025-12-22T14:48:39.998" v="30" actId="47"/>
          <pc:sldLayoutMkLst>
            <pc:docMk/>
            <pc:sldMasterMk cId="0" sldId="2147483718"/>
            <pc:sldLayoutMk cId="0" sldId="2147483722"/>
          </pc:sldLayoutMkLst>
        </pc:sldLayoutChg>
        <pc:sldLayoutChg chg="del">
          <pc:chgData name="Linhtu75@gmail.com" userId="d5e45f71a37cd62f" providerId="LiveId" clId="{A0B9B50A-D845-45F9-BF19-9BFF9CE25122}" dt="2025-12-22T14:48:39.998" v="30" actId="47"/>
          <pc:sldLayoutMkLst>
            <pc:docMk/>
            <pc:sldMasterMk cId="0" sldId="2147483718"/>
            <pc:sldLayoutMk cId="0" sldId="2147483723"/>
          </pc:sldLayoutMkLst>
        </pc:sldLayoutChg>
        <pc:sldLayoutChg chg="del">
          <pc:chgData name="Linhtu75@gmail.com" userId="d5e45f71a37cd62f" providerId="LiveId" clId="{A0B9B50A-D845-45F9-BF19-9BFF9CE25122}" dt="2025-12-22T14:48:39.998" v="30" actId="47"/>
          <pc:sldLayoutMkLst>
            <pc:docMk/>
            <pc:sldMasterMk cId="0" sldId="2147483718"/>
            <pc:sldLayoutMk cId="0" sldId="2147483724"/>
          </pc:sldLayoutMkLst>
        </pc:sldLayoutChg>
        <pc:sldLayoutChg chg="del">
          <pc:chgData name="Linhtu75@gmail.com" userId="d5e45f71a37cd62f" providerId="LiveId" clId="{A0B9B50A-D845-45F9-BF19-9BFF9CE25122}" dt="2025-12-22T14:48:39.998" v="30" actId="47"/>
          <pc:sldLayoutMkLst>
            <pc:docMk/>
            <pc:sldMasterMk cId="0" sldId="2147483718"/>
            <pc:sldLayoutMk cId="0" sldId="2147483725"/>
          </pc:sldLayoutMkLst>
        </pc:sldLayoutChg>
        <pc:sldLayoutChg chg="del">
          <pc:chgData name="Linhtu75@gmail.com" userId="d5e45f71a37cd62f" providerId="LiveId" clId="{A0B9B50A-D845-45F9-BF19-9BFF9CE25122}" dt="2025-12-22T14:48:39.998" v="30" actId="47"/>
          <pc:sldLayoutMkLst>
            <pc:docMk/>
            <pc:sldMasterMk cId="0" sldId="2147483718"/>
            <pc:sldLayoutMk cId="0" sldId="2147483726"/>
          </pc:sldLayoutMkLst>
        </pc:sldLayoutChg>
        <pc:sldLayoutChg chg="del">
          <pc:chgData name="Linhtu75@gmail.com" userId="d5e45f71a37cd62f" providerId="LiveId" clId="{A0B9B50A-D845-45F9-BF19-9BFF9CE25122}" dt="2025-12-22T14:48:39.998" v="30" actId="47"/>
          <pc:sldLayoutMkLst>
            <pc:docMk/>
            <pc:sldMasterMk cId="0" sldId="2147483718"/>
            <pc:sldLayoutMk cId="0" sldId="2147483727"/>
          </pc:sldLayoutMkLst>
        </pc:sldLayoutChg>
        <pc:sldLayoutChg chg="del">
          <pc:chgData name="Linhtu75@gmail.com" userId="d5e45f71a37cd62f" providerId="LiveId" clId="{A0B9B50A-D845-45F9-BF19-9BFF9CE25122}" dt="2025-12-22T14:48:39.998" v="30" actId="47"/>
          <pc:sldLayoutMkLst>
            <pc:docMk/>
            <pc:sldMasterMk cId="0" sldId="2147483718"/>
            <pc:sldLayoutMk cId="0" sldId="2147483728"/>
          </pc:sldLayoutMkLst>
        </pc:sldLayoutChg>
        <pc:sldLayoutChg chg="del">
          <pc:chgData name="Linhtu75@gmail.com" userId="d5e45f71a37cd62f" providerId="LiveId" clId="{A0B9B50A-D845-45F9-BF19-9BFF9CE25122}" dt="2025-12-22T14:48:39.998" v="30" actId="47"/>
          <pc:sldLayoutMkLst>
            <pc:docMk/>
            <pc:sldMasterMk cId="0" sldId="2147483718"/>
            <pc:sldLayoutMk cId="0" sldId="2147483729"/>
          </pc:sldLayoutMkLst>
        </pc:sldLayoutChg>
      </pc:sldMasterChg>
      <pc:sldMasterChg chg="del delSldLayout">
        <pc:chgData name="Linhtu75@gmail.com" userId="d5e45f71a37cd62f" providerId="LiveId" clId="{A0B9B50A-D845-45F9-BF19-9BFF9CE25122}" dt="2025-12-22T14:48:18.441" v="5" actId="47"/>
        <pc:sldMasterMkLst>
          <pc:docMk/>
          <pc:sldMasterMk cId="3895431749" sldId="2147483744"/>
        </pc:sldMasterMkLst>
        <pc:sldLayoutChg chg="del">
          <pc:chgData name="Linhtu75@gmail.com" userId="d5e45f71a37cd62f" providerId="LiveId" clId="{A0B9B50A-D845-45F9-BF19-9BFF9CE25122}" dt="2025-12-22T14:48:18.441" v="5" actId="47"/>
          <pc:sldLayoutMkLst>
            <pc:docMk/>
            <pc:sldMasterMk cId="3895431749" sldId="2147483744"/>
            <pc:sldLayoutMk cId="3388498604" sldId="2147483745"/>
          </pc:sldLayoutMkLst>
        </pc:sldLayoutChg>
        <pc:sldLayoutChg chg="del">
          <pc:chgData name="Linhtu75@gmail.com" userId="d5e45f71a37cd62f" providerId="LiveId" clId="{A0B9B50A-D845-45F9-BF19-9BFF9CE25122}" dt="2025-12-22T14:48:18.441" v="5" actId="47"/>
          <pc:sldLayoutMkLst>
            <pc:docMk/>
            <pc:sldMasterMk cId="3895431749" sldId="2147483744"/>
            <pc:sldLayoutMk cId="4029403046" sldId="2147483746"/>
          </pc:sldLayoutMkLst>
        </pc:sldLayoutChg>
        <pc:sldLayoutChg chg="del">
          <pc:chgData name="Linhtu75@gmail.com" userId="d5e45f71a37cd62f" providerId="LiveId" clId="{A0B9B50A-D845-45F9-BF19-9BFF9CE25122}" dt="2025-12-22T14:48:18.441" v="5" actId="47"/>
          <pc:sldLayoutMkLst>
            <pc:docMk/>
            <pc:sldMasterMk cId="3895431749" sldId="2147483744"/>
            <pc:sldLayoutMk cId="2916757124" sldId="2147483747"/>
          </pc:sldLayoutMkLst>
        </pc:sldLayoutChg>
        <pc:sldLayoutChg chg="del">
          <pc:chgData name="Linhtu75@gmail.com" userId="d5e45f71a37cd62f" providerId="LiveId" clId="{A0B9B50A-D845-45F9-BF19-9BFF9CE25122}" dt="2025-12-22T14:48:18.441" v="5" actId="47"/>
          <pc:sldLayoutMkLst>
            <pc:docMk/>
            <pc:sldMasterMk cId="3895431749" sldId="2147483744"/>
            <pc:sldLayoutMk cId="1664639474" sldId="2147483748"/>
          </pc:sldLayoutMkLst>
        </pc:sldLayoutChg>
        <pc:sldLayoutChg chg="del">
          <pc:chgData name="Linhtu75@gmail.com" userId="d5e45f71a37cd62f" providerId="LiveId" clId="{A0B9B50A-D845-45F9-BF19-9BFF9CE25122}" dt="2025-12-22T14:48:18.441" v="5" actId="47"/>
          <pc:sldLayoutMkLst>
            <pc:docMk/>
            <pc:sldMasterMk cId="3895431749" sldId="2147483744"/>
            <pc:sldLayoutMk cId="1941940647" sldId="2147483749"/>
          </pc:sldLayoutMkLst>
        </pc:sldLayoutChg>
        <pc:sldLayoutChg chg="del">
          <pc:chgData name="Linhtu75@gmail.com" userId="d5e45f71a37cd62f" providerId="LiveId" clId="{A0B9B50A-D845-45F9-BF19-9BFF9CE25122}" dt="2025-12-22T14:48:18.441" v="5" actId="47"/>
          <pc:sldLayoutMkLst>
            <pc:docMk/>
            <pc:sldMasterMk cId="3895431749" sldId="2147483744"/>
            <pc:sldLayoutMk cId="3253457515" sldId="2147483750"/>
          </pc:sldLayoutMkLst>
        </pc:sldLayoutChg>
        <pc:sldLayoutChg chg="del">
          <pc:chgData name="Linhtu75@gmail.com" userId="d5e45f71a37cd62f" providerId="LiveId" clId="{A0B9B50A-D845-45F9-BF19-9BFF9CE25122}" dt="2025-12-22T14:48:18.441" v="5" actId="47"/>
          <pc:sldLayoutMkLst>
            <pc:docMk/>
            <pc:sldMasterMk cId="3895431749" sldId="2147483744"/>
            <pc:sldLayoutMk cId="1298514174" sldId="2147483751"/>
          </pc:sldLayoutMkLst>
        </pc:sldLayoutChg>
        <pc:sldLayoutChg chg="del">
          <pc:chgData name="Linhtu75@gmail.com" userId="d5e45f71a37cd62f" providerId="LiveId" clId="{A0B9B50A-D845-45F9-BF19-9BFF9CE25122}" dt="2025-12-22T14:48:18.441" v="5" actId="47"/>
          <pc:sldLayoutMkLst>
            <pc:docMk/>
            <pc:sldMasterMk cId="3895431749" sldId="2147483744"/>
            <pc:sldLayoutMk cId="589520971" sldId="2147483752"/>
          </pc:sldLayoutMkLst>
        </pc:sldLayoutChg>
        <pc:sldLayoutChg chg="del">
          <pc:chgData name="Linhtu75@gmail.com" userId="d5e45f71a37cd62f" providerId="LiveId" clId="{A0B9B50A-D845-45F9-BF19-9BFF9CE25122}" dt="2025-12-22T14:48:18.441" v="5" actId="47"/>
          <pc:sldLayoutMkLst>
            <pc:docMk/>
            <pc:sldMasterMk cId="3895431749" sldId="2147483744"/>
            <pc:sldLayoutMk cId="2810520589" sldId="2147483753"/>
          </pc:sldLayoutMkLst>
        </pc:sldLayoutChg>
        <pc:sldLayoutChg chg="del">
          <pc:chgData name="Linhtu75@gmail.com" userId="d5e45f71a37cd62f" providerId="LiveId" clId="{A0B9B50A-D845-45F9-BF19-9BFF9CE25122}" dt="2025-12-22T14:48:18.441" v="5" actId="47"/>
          <pc:sldLayoutMkLst>
            <pc:docMk/>
            <pc:sldMasterMk cId="3895431749" sldId="2147483744"/>
            <pc:sldLayoutMk cId="1687770387" sldId="2147483754"/>
          </pc:sldLayoutMkLst>
        </pc:sldLayoutChg>
        <pc:sldLayoutChg chg="del">
          <pc:chgData name="Linhtu75@gmail.com" userId="d5e45f71a37cd62f" providerId="LiveId" clId="{A0B9B50A-D845-45F9-BF19-9BFF9CE25122}" dt="2025-12-22T14:48:18.441" v="5" actId="47"/>
          <pc:sldLayoutMkLst>
            <pc:docMk/>
            <pc:sldMasterMk cId="3895431749" sldId="2147483744"/>
            <pc:sldLayoutMk cId="1085015193" sldId="2147483755"/>
          </pc:sldLayoutMkLst>
        </pc:sldLayoutChg>
        <pc:sldLayoutChg chg="del">
          <pc:chgData name="Linhtu75@gmail.com" userId="d5e45f71a37cd62f" providerId="LiveId" clId="{A0B9B50A-D845-45F9-BF19-9BFF9CE25122}" dt="2025-12-22T14:48:18.441" v="5" actId="47"/>
          <pc:sldLayoutMkLst>
            <pc:docMk/>
            <pc:sldMasterMk cId="3895431749" sldId="2147483744"/>
            <pc:sldLayoutMk cId="3893594737" sldId="2147483756"/>
          </pc:sldLayoutMkLst>
        </pc:sldLayoutChg>
        <pc:sldLayoutChg chg="del">
          <pc:chgData name="Linhtu75@gmail.com" userId="d5e45f71a37cd62f" providerId="LiveId" clId="{A0B9B50A-D845-45F9-BF19-9BFF9CE25122}" dt="2025-12-22T14:48:18.441" v="5" actId="47"/>
          <pc:sldLayoutMkLst>
            <pc:docMk/>
            <pc:sldMasterMk cId="3895431749" sldId="2147483744"/>
            <pc:sldLayoutMk cId="4221660380" sldId="2147483860"/>
          </pc:sldLayoutMkLst>
        </pc:sldLayoutChg>
      </pc:sldMasterChg>
      <pc:sldMasterChg chg="delSldLayout">
        <pc:chgData name="Linhtu75@gmail.com" userId="d5e45f71a37cd62f" providerId="LiveId" clId="{A0B9B50A-D845-45F9-BF19-9BFF9CE25122}" dt="2025-12-22T14:48:28.003" v="12" actId="47"/>
        <pc:sldMasterMkLst>
          <pc:docMk/>
          <pc:sldMasterMk cId="2441738112" sldId="2147483770"/>
        </pc:sldMasterMkLst>
        <pc:sldLayoutChg chg="del">
          <pc:chgData name="Linhtu75@gmail.com" userId="d5e45f71a37cd62f" providerId="LiveId" clId="{A0B9B50A-D845-45F9-BF19-9BFF9CE25122}" dt="2025-12-22T14:48:21.444" v="8" actId="47"/>
          <pc:sldLayoutMkLst>
            <pc:docMk/>
            <pc:sldMasterMk cId="2441738112" sldId="2147483770"/>
            <pc:sldLayoutMk cId="2131887103" sldId="2147483784"/>
          </pc:sldLayoutMkLst>
        </pc:sldLayoutChg>
        <pc:sldLayoutChg chg="del">
          <pc:chgData name="Linhtu75@gmail.com" userId="d5e45f71a37cd62f" providerId="LiveId" clId="{A0B9B50A-D845-45F9-BF19-9BFF9CE25122}" dt="2025-12-22T14:48:28.003" v="12" actId="47"/>
          <pc:sldLayoutMkLst>
            <pc:docMk/>
            <pc:sldMasterMk cId="2441738112" sldId="2147483770"/>
            <pc:sldLayoutMk cId="1501103359" sldId="2147483861"/>
          </pc:sldLayoutMkLst>
        </pc:sldLayoutChg>
      </pc:sldMasterChg>
      <pc:sldMasterChg chg="add del addSldLayout delSldLayout">
        <pc:chgData name="Linhtu75@gmail.com" userId="d5e45f71a37cd62f" providerId="LiveId" clId="{A0B9B50A-D845-45F9-BF19-9BFF9CE25122}" dt="2025-12-22T14:48:54.346" v="37" actId="47"/>
        <pc:sldMasterMkLst>
          <pc:docMk/>
          <pc:sldMasterMk cId="1003282003" sldId="2147483835"/>
        </pc:sldMasterMkLst>
        <pc:sldLayoutChg chg="add del">
          <pc:chgData name="Linhtu75@gmail.com" userId="d5e45f71a37cd62f" providerId="LiveId" clId="{A0B9B50A-D845-45F9-BF19-9BFF9CE25122}" dt="2025-12-22T14:48:54.346" v="37" actId="47"/>
          <pc:sldLayoutMkLst>
            <pc:docMk/>
            <pc:sldMasterMk cId="1003282003" sldId="2147483835"/>
            <pc:sldLayoutMk cId="2552582993" sldId="2147483836"/>
          </pc:sldLayoutMkLst>
        </pc:sldLayoutChg>
        <pc:sldLayoutChg chg="add del">
          <pc:chgData name="Linhtu75@gmail.com" userId="d5e45f71a37cd62f" providerId="LiveId" clId="{A0B9B50A-D845-45F9-BF19-9BFF9CE25122}" dt="2025-12-22T14:48:54.346" v="37" actId="47"/>
          <pc:sldLayoutMkLst>
            <pc:docMk/>
            <pc:sldMasterMk cId="1003282003" sldId="2147483835"/>
            <pc:sldLayoutMk cId="1610359055" sldId="2147483837"/>
          </pc:sldLayoutMkLst>
        </pc:sldLayoutChg>
        <pc:sldLayoutChg chg="add del">
          <pc:chgData name="Linhtu75@gmail.com" userId="d5e45f71a37cd62f" providerId="LiveId" clId="{A0B9B50A-D845-45F9-BF19-9BFF9CE25122}" dt="2025-12-22T14:48:54.346" v="37" actId="47"/>
          <pc:sldLayoutMkLst>
            <pc:docMk/>
            <pc:sldMasterMk cId="1003282003" sldId="2147483835"/>
            <pc:sldLayoutMk cId="228621678" sldId="2147483838"/>
          </pc:sldLayoutMkLst>
        </pc:sldLayoutChg>
        <pc:sldLayoutChg chg="add del">
          <pc:chgData name="Linhtu75@gmail.com" userId="d5e45f71a37cd62f" providerId="LiveId" clId="{A0B9B50A-D845-45F9-BF19-9BFF9CE25122}" dt="2025-12-22T14:48:54.346" v="37" actId="47"/>
          <pc:sldLayoutMkLst>
            <pc:docMk/>
            <pc:sldMasterMk cId="1003282003" sldId="2147483835"/>
            <pc:sldLayoutMk cId="1233396332" sldId="2147483839"/>
          </pc:sldLayoutMkLst>
        </pc:sldLayoutChg>
        <pc:sldLayoutChg chg="add del">
          <pc:chgData name="Linhtu75@gmail.com" userId="d5e45f71a37cd62f" providerId="LiveId" clId="{A0B9B50A-D845-45F9-BF19-9BFF9CE25122}" dt="2025-12-22T14:48:54.346" v="37" actId="47"/>
          <pc:sldLayoutMkLst>
            <pc:docMk/>
            <pc:sldMasterMk cId="1003282003" sldId="2147483835"/>
            <pc:sldLayoutMk cId="194668036" sldId="2147483840"/>
          </pc:sldLayoutMkLst>
        </pc:sldLayoutChg>
        <pc:sldLayoutChg chg="add del">
          <pc:chgData name="Linhtu75@gmail.com" userId="d5e45f71a37cd62f" providerId="LiveId" clId="{A0B9B50A-D845-45F9-BF19-9BFF9CE25122}" dt="2025-12-22T14:48:54.346" v="37" actId="47"/>
          <pc:sldLayoutMkLst>
            <pc:docMk/>
            <pc:sldMasterMk cId="1003282003" sldId="2147483835"/>
            <pc:sldLayoutMk cId="358296902" sldId="2147483841"/>
          </pc:sldLayoutMkLst>
        </pc:sldLayoutChg>
        <pc:sldLayoutChg chg="add del">
          <pc:chgData name="Linhtu75@gmail.com" userId="d5e45f71a37cd62f" providerId="LiveId" clId="{A0B9B50A-D845-45F9-BF19-9BFF9CE25122}" dt="2025-12-22T14:48:54.346" v="37" actId="47"/>
          <pc:sldLayoutMkLst>
            <pc:docMk/>
            <pc:sldMasterMk cId="1003282003" sldId="2147483835"/>
            <pc:sldLayoutMk cId="711991854" sldId="2147483842"/>
          </pc:sldLayoutMkLst>
        </pc:sldLayoutChg>
        <pc:sldLayoutChg chg="add del">
          <pc:chgData name="Linhtu75@gmail.com" userId="d5e45f71a37cd62f" providerId="LiveId" clId="{A0B9B50A-D845-45F9-BF19-9BFF9CE25122}" dt="2025-12-22T14:48:54.346" v="37" actId="47"/>
          <pc:sldLayoutMkLst>
            <pc:docMk/>
            <pc:sldMasterMk cId="1003282003" sldId="2147483835"/>
            <pc:sldLayoutMk cId="2075767477" sldId="2147483843"/>
          </pc:sldLayoutMkLst>
        </pc:sldLayoutChg>
        <pc:sldLayoutChg chg="add del">
          <pc:chgData name="Linhtu75@gmail.com" userId="d5e45f71a37cd62f" providerId="LiveId" clId="{A0B9B50A-D845-45F9-BF19-9BFF9CE25122}" dt="2025-12-22T14:48:54.346" v="37" actId="47"/>
          <pc:sldLayoutMkLst>
            <pc:docMk/>
            <pc:sldMasterMk cId="1003282003" sldId="2147483835"/>
            <pc:sldLayoutMk cId="1131886277" sldId="2147483844"/>
          </pc:sldLayoutMkLst>
        </pc:sldLayoutChg>
        <pc:sldLayoutChg chg="add del">
          <pc:chgData name="Linhtu75@gmail.com" userId="d5e45f71a37cd62f" providerId="LiveId" clId="{A0B9B50A-D845-45F9-BF19-9BFF9CE25122}" dt="2025-12-22T14:48:54.346" v="37" actId="47"/>
          <pc:sldLayoutMkLst>
            <pc:docMk/>
            <pc:sldMasterMk cId="1003282003" sldId="2147483835"/>
            <pc:sldLayoutMk cId="2366690070" sldId="2147483845"/>
          </pc:sldLayoutMkLst>
        </pc:sldLayoutChg>
        <pc:sldLayoutChg chg="add del">
          <pc:chgData name="Linhtu75@gmail.com" userId="d5e45f71a37cd62f" providerId="LiveId" clId="{A0B9B50A-D845-45F9-BF19-9BFF9CE25122}" dt="2025-12-22T14:48:54.346" v="37" actId="47"/>
          <pc:sldLayoutMkLst>
            <pc:docMk/>
            <pc:sldMasterMk cId="1003282003" sldId="2147483835"/>
            <pc:sldLayoutMk cId="379935659" sldId="2147483846"/>
          </pc:sldLayoutMkLst>
        </pc:sldLayoutChg>
        <pc:sldLayoutChg chg="add del">
          <pc:chgData name="Linhtu75@gmail.com" userId="d5e45f71a37cd62f" providerId="LiveId" clId="{A0B9B50A-D845-45F9-BF19-9BFF9CE25122}" dt="2025-12-22T14:48:54.346" v="37" actId="47"/>
          <pc:sldLayoutMkLst>
            <pc:docMk/>
            <pc:sldMasterMk cId="1003282003" sldId="2147483835"/>
            <pc:sldLayoutMk cId="365667564" sldId="2147483847"/>
          </pc:sldLayoutMkLst>
        </pc:sldLayoutChg>
      </pc:sldMasterChg>
      <pc:sldMasterChg chg="del delSldLayout">
        <pc:chgData name="Linhtu75@gmail.com" userId="d5e45f71a37cd62f" providerId="LiveId" clId="{A0B9B50A-D845-45F9-BF19-9BFF9CE25122}" dt="2025-12-22T14:48:32.399" v="15" actId="47"/>
        <pc:sldMasterMkLst>
          <pc:docMk/>
          <pc:sldMasterMk cId="3826695305" sldId="2147483848"/>
        </pc:sldMasterMkLst>
        <pc:sldLayoutChg chg="del">
          <pc:chgData name="Linhtu75@gmail.com" userId="d5e45f71a37cd62f" providerId="LiveId" clId="{A0B9B50A-D845-45F9-BF19-9BFF9CE25122}" dt="2025-12-22T14:48:32.399" v="15" actId="47"/>
          <pc:sldLayoutMkLst>
            <pc:docMk/>
            <pc:sldMasterMk cId="3826695305" sldId="2147483848"/>
            <pc:sldLayoutMk cId="3494190293" sldId="2147483849"/>
          </pc:sldLayoutMkLst>
        </pc:sldLayoutChg>
        <pc:sldLayoutChg chg="del">
          <pc:chgData name="Linhtu75@gmail.com" userId="d5e45f71a37cd62f" providerId="LiveId" clId="{A0B9B50A-D845-45F9-BF19-9BFF9CE25122}" dt="2025-12-22T14:48:32.399" v="15" actId="47"/>
          <pc:sldLayoutMkLst>
            <pc:docMk/>
            <pc:sldMasterMk cId="3826695305" sldId="2147483848"/>
            <pc:sldLayoutMk cId="3466819173" sldId="2147483850"/>
          </pc:sldLayoutMkLst>
        </pc:sldLayoutChg>
        <pc:sldLayoutChg chg="del">
          <pc:chgData name="Linhtu75@gmail.com" userId="d5e45f71a37cd62f" providerId="LiveId" clId="{A0B9B50A-D845-45F9-BF19-9BFF9CE25122}" dt="2025-12-22T14:48:32.399" v="15" actId="47"/>
          <pc:sldLayoutMkLst>
            <pc:docMk/>
            <pc:sldMasterMk cId="3826695305" sldId="2147483848"/>
            <pc:sldLayoutMk cId="1807991763" sldId="2147483851"/>
          </pc:sldLayoutMkLst>
        </pc:sldLayoutChg>
        <pc:sldLayoutChg chg="del">
          <pc:chgData name="Linhtu75@gmail.com" userId="d5e45f71a37cd62f" providerId="LiveId" clId="{A0B9B50A-D845-45F9-BF19-9BFF9CE25122}" dt="2025-12-22T14:48:32.399" v="15" actId="47"/>
          <pc:sldLayoutMkLst>
            <pc:docMk/>
            <pc:sldMasterMk cId="3826695305" sldId="2147483848"/>
            <pc:sldLayoutMk cId="2337850400" sldId="2147483852"/>
          </pc:sldLayoutMkLst>
        </pc:sldLayoutChg>
        <pc:sldLayoutChg chg="del">
          <pc:chgData name="Linhtu75@gmail.com" userId="d5e45f71a37cd62f" providerId="LiveId" clId="{A0B9B50A-D845-45F9-BF19-9BFF9CE25122}" dt="2025-12-22T14:48:32.399" v="15" actId="47"/>
          <pc:sldLayoutMkLst>
            <pc:docMk/>
            <pc:sldMasterMk cId="3826695305" sldId="2147483848"/>
            <pc:sldLayoutMk cId="2121733888" sldId="2147483853"/>
          </pc:sldLayoutMkLst>
        </pc:sldLayoutChg>
        <pc:sldLayoutChg chg="del">
          <pc:chgData name="Linhtu75@gmail.com" userId="d5e45f71a37cd62f" providerId="LiveId" clId="{A0B9B50A-D845-45F9-BF19-9BFF9CE25122}" dt="2025-12-22T14:48:32.399" v="15" actId="47"/>
          <pc:sldLayoutMkLst>
            <pc:docMk/>
            <pc:sldMasterMk cId="3826695305" sldId="2147483848"/>
            <pc:sldLayoutMk cId="876218909" sldId="2147483854"/>
          </pc:sldLayoutMkLst>
        </pc:sldLayoutChg>
        <pc:sldLayoutChg chg="del">
          <pc:chgData name="Linhtu75@gmail.com" userId="d5e45f71a37cd62f" providerId="LiveId" clId="{A0B9B50A-D845-45F9-BF19-9BFF9CE25122}" dt="2025-12-22T14:48:32.399" v="15" actId="47"/>
          <pc:sldLayoutMkLst>
            <pc:docMk/>
            <pc:sldMasterMk cId="3826695305" sldId="2147483848"/>
            <pc:sldLayoutMk cId="3483677354" sldId="2147483855"/>
          </pc:sldLayoutMkLst>
        </pc:sldLayoutChg>
        <pc:sldLayoutChg chg="del">
          <pc:chgData name="Linhtu75@gmail.com" userId="d5e45f71a37cd62f" providerId="LiveId" clId="{A0B9B50A-D845-45F9-BF19-9BFF9CE25122}" dt="2025-12-22T14:48:32.399" v="15" actId="47"/>
          <pc:sldLayoutMkLst>
            <pc:docMk/>
            <pc:sldMasterMk cId="3826695305" sldId="2147483848"/>
            <pc:sldLayoutMk cId="1760669502" sldId="2147483856"/>
          </pc:sldLayoutMkLst>
        </pc:sldLayoutChg>
        <pc:sldLayoutChg chg="del">
          <pc:chgData name="Linhtu75@gmail.com" userId="d5e45f71a37cd62f" providerId="LiveId" clId="{A0B9B50A-D845-45F9-BF19-9BFF9CE25122}" dt="2025-12-22T14:48:32.399" v="15" actId="47"/>
          <pc:sldLayoutMkLst>
            <pc:docMk/>
            <pc:sldMasterMk cId="3826695305" sldId="2147483848"/>
            <pc:sldLayoutMk cId="2565755942" sldId="2147483857"/>
          </pc:sldLayoutMkLst>
        </pc:sldLayoutChg>
        <pc:sldLayoutChg chg="del">
          <pc:chgData name="Linhtu75@gmail.com" userId="d5e45f71a37cd62f" providerId="LiveId" clId="{A0B9B50A-D845-45F9-BF19-9BFF9CE25122}" dt="2025-12-22T14:48:32.399" v="15" actId="47"/>
          <pc:sldLayoutMkLst>
            <pc:docMk/>
            <pc:sldMasterMk cId="3826695305" sldId="2147483848"/>
            <pc:sldLayoutMk cId="2433056822" sldId="2147483858"/>
          </pc:sldLayoutMkLst>
        </pc:sldLayoutChg>
        <pc:sldLayoutChg chg="del">
          <pc:chgData name="Linhtu75@gmail.com" userId="d5e45f71a37cd62f" providerId="LiveId" clId="{A0B9B50A-D845-45F9-BF19-9BFF9CE25122}" dt="2025-12-22T14:48:32.399" v="15" actId="47"/>
          <pc:sldLayoutMkLst>
            <pc:docMk/>
            <pc:sldMasterMk cId="3826695305" sldId="2147483848"/>
            <pc:sldLayoutMk cId="1300032836" sldId="21474838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626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19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674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512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349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206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022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840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659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34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19" indent="0" algn="ctr">
              <a:buNone/>
              <a:defRPr sz="2000"/>
            </a:lvl2pPr>
            <a:lvl3pPr marL="913674" indent="0" algn="ctr">
              <a:buNone/>
              <a:defRPr sz="1900"/>
            </a:lvl3pPr>
            <a:lvl4pPr marL="1370512" indent="0" algn="ctr">
              <a:buNone/>
              <a:defRPr sz="1600"/>
            </a:lvl4pPr>
            <a:lvl5pPr marL="1827349" indent="0" algn="ctr">
              <a:buNone/>
              <a:defRPr sz="1600"/>
            </a:lvl5pPr>
            <a:lvl6pPr marL="2284206" indent="0" algn="ctr">
              <a:buNone/>
              <a:defRPr sz="1600"/>
            </a:lvl6pPr>
            <a:lvl7pPr marL="2741022" indent="0" algn="ctr">
              <a:buNone/>
              <a:defRPr sz="1600"/>
            </a:lvl7pPr>
            <a:lvl8pPr marL="3197840" indent="0" algn="ctr">
              <a:buNone/>
              <a:defRPr sz="1600"/>
            </a:lvl8pPr>
            <a:lvl9pPr marL="365465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6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6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7" y="108237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11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2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lIns="91376" tIns="45718" rIns="91376" bIns="45718"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 lIns="91376" tIns="45718" rIns="91376" bIns="45718"/>
          <a:lstStyle>
            <a:lvl1pPr marL="0" indent="0" algn="ctr">
              <a:buNone/>
              <a:defRPr sz="2400"/>
            </a:lvl1pPr>
            <a:lvl2pPr marL="456819" indent="0" algn="ctr">
              <a:buNone/>
              <a:defRPr sz="2000"/>
            </a:lvl2pPr>
            <a:lvl3pPr marL="913674" indent="0" algn="ctr">
              <a:buNone/>
              <a:defRPr sz="1900"/>
            </a:lvl3pPr>
            <a:lvl4pPr marL="1370512" indent="0" algn="ctr">
              <a:buNone/>
              <a:defRPr sz="1600"/>
            </a:lvl4pPr>
            <a:lvl5pPr marL="1827349" indent="0" algn="ctr">
              <a:buNone/>
              <a:defRPr sz="1600"/>
            </a:lvl5pPr>
            <a:lvl6pPr marL="2284206" indent="0" algn="ctr">
              <a:buNone/>
              <a:defRPr sz="1600"/>
            </a:lvl6pPr>
            <a:lvl7pPr marL="2741022" indent="0" algn="ctr">
              <a:buNone/>
              <a:defRPr sz="1600"/>
            </a:lvl7pPr>
            <a:lvl8pPr marL="3197840" indent="0" algn="ctr">
              <a:buNone/>
              <a:defRPr sz="1600"/>
            </a:lvl8pPr>
            <a:lvl9pPr marL="365465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376" tIns="45718" rIns="91376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81"/>
            <a:ext cx="10515600" cy="2852737"/>
          </a:xfrm>
        </p:spPr>
        <p:txBody>
          <a:bodyPr lIns="91376" tIns="45718" rIns="91376" bIns="45718"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 lIns="91376" tIns="45718" rIns="91376" bIns="45718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8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6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5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3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2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6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 lIns="91376" tIns="45718" rIns="91376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 lIns="91376" tIns="45718" rIns="91376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lIns="91376" tIns="45718" rIns="91376" bIns="45718"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 lIns="91376" tIns="45718" rIns="91376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lIns="91376" tIns="45718" rIns="91376" bIns="45718"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 lIns="91376" tIns="45718" rIns="91376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lIns="91376" tIns="45718" rIns="91376" bIns="45718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8"/>
            <a:ext cx="6172200" cy="4873625"/>
          </a:xfrm>
        </p:spPr>
        <p:txBody>
          <a:bodyPr lIns="91376" tIns="45718" rIns="91376" bIns="4571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 lIns="91376" tIns="45718" rIns="91376" bIns="45718"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lIns="91376" tIns="45718" rIns="91376" bIns="45718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8"/>
            <a:ext cx="6172200" cy="4873625"/>
          </a:xfrm>
        </p:spPr>
        <p:txBody>
          <a:bodyPr vert="horz" lIns="91376" tIns="45718" rIns="91376" bIns="45718" rtlCol="0">
            <a:normAutofit/>
          </a:bodyPr>
          <a:lstStyle>
            <a:lvl1pPr marL="0" indent="0">
              <a:buNone/>
              <a:defRPr sz="3200"/>
            </a:lvl1pPr>
            <a:lvl2pPr marL="456819" indent="0">
              <a:buNone/>
              <a:defRPr sz="2800"/>
            </a:lvl2pPr>
            <a:lvl3pPr marL="913674" indent="0">
              <a:buNone/>
              <a:defRPr sz="2400"/>
            </a:lvl3pPr>
            <a:lvl4pPr marL="1370512" indent="0">
              <a:buNone/>
              <a:defRPr sz="2000"/>
            </a:lvl4pPr>
            <a:lvl5pPr marL="1827349" indent="0">
              <a:buNone/>
              <a:defRPr sz="2000"/>
            </a:lvl5pPr>
            <a:lvl6pPr marL="2284206" indent="0">
              <a:buNone/>
              <a:defRPr sz="2000"/>
            </a:lvl6pPr>
            <a:lvl7pPr marL="2741022" indent="0">
              <a:buNone/>
              <a:defRPr sz="2000"/>
            </a:lvl7pPr>
            <a:lvl8pPr marL="3197840" indent="0">
              <a:buNone/>
              <a:defRPr sz="2000"/>
            </a:lvl8pPr>
            <a:lvl9pPr marL="3654659" indent="0">
              <a:buNone/>
              <a:defRPr sz="2000"/>
            </a:lvl9pPr>
          </a:lstStyle>
          <a:p>
            <a:pPr marL="0" marR="0" lvl="0" indent="0" algn="l" defTabSz="913674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 lIns="91376" tIns="45718" rIns="91376" bIns="45718"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91376" tIns="45718" rIns="91376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67"/>
            <a:ext cx="2628900" cy="5811839"/>
          </a:xfrm>
        </p:spPr>
        <p:txBody>
          <a:bodyPr vert="eaVert"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67"/>
            <a:ext cx="7734300" cy="5811839"/>
          </a:xfrm>
        </p:spPr>
        <p:txBody>
          <a:bodyPr vert="eaVert" lIns="91376" tIns="45718" rIns="91376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8"/>
            <a:ext cx="10363200" cy="1470025"/>
          </a:xfrm>
        </p:spPr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 lIns="91376" tIns="45718" rIns="91376" bIns="4571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4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3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2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376" tIns="45718" rIns="91376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lIns="91376" tIns="45718" rIns="91376" bIns="45718"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lIns="91376" tIns="45718" rIns="91376" bIns="45718"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09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2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734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64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55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46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37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289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 lIns="91376" tIns="45718" rIns="91376" bIns="45718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 lIns="91376" tIns="45718" rIns="91376" bIns="45718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 lIns="91376" tIns="45718" rIns="91376" bIns="45718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lIns="91376" tIns="45718" rIns="91376" bIns="45718" anchor="b"/>
          <a:lstStyle>
            <a:lvl1pPr marL="0" indent="0">
              <a:buNone/>
              <a:defRPr sz="3200" b="1"/>
            </a:lvl1pPr>
            <a:lvl2pPr marL="609091" indent="0">
              <a:buNone/>
              <a:defRPr sz="2700" b="1"/>
            </a:lvl2pPr>
            <a:lvl3pPr marL="1218240" indent="0">
              <a:buNone/>
              <a:defRPr sz="2400" b="1"/>
            </a:lvl3pPr>
            <a:lvl4pPr marL="1827349" indent="0">
              <a:buNone/>
              <a:defRPr sz="2100" b="1"/>
            </a:lvl4pPr>
            <a:lvl5pPr marL="2436478" indent="0">
              <a:buNone/>
              <a:defRPr sz="2100" b="1"/>
            </a:lvl5pPr>
            <a:lvl6pPr marL="3045568" indent="0">
              <a:buNone/>
              <a:defRPr sz="2100" b="1"/>
            </a:lvl6pPr>
            <a:lvl7pPr marL="3654659" indent="0">
              <a:buNone/>
              <a:defRPr sz="2100" b="1"/>
            </a:lvl7pPr>
            <a:lvl8pPr marL="4263787" indent="0">
              <a:buNone/>
              <a:defRPr sz="2100" b="1"/>
            </a:lvl8pPr>
            <a:lvl9pPr marL="487289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 lIns="91376" tIns="45718" rIns="91376" bIns="45718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0" y="1535113"/>
            <a:ext cx="5389033" cy="639763"/>
          </a:xfrm>
        </p:spPr>
        <p:txBody>
          <a:bodyPr lIns="91376" tIns="45718" rIns="91376" bIns="45718" anchor="b"/>
          <a:lstStyle>
            <a:lvl1pPr marL="0" indent="0">
              <a:buNone/>
              <a:defRPr sz="3200" b="1"/>
            </a:lvl1pPr>
            <a:lvl2pPr marL="609091" indent="0">
              <a:buNone/>
              <a:defRPr sz="2700" b="1"/>
            </a:lvl2pPr>
            <a:lvl3pPr marL="1218240" indent="0">
              <a:buNone/>
              <a:defRPr sz="2400" b="1"/>
            </a:lvl3pPr>
            <a:lvl4pPr marL="1827349" indent="0">
              <a:buNone/>
              <a:defRPr sz="2100" b="1"/>
            </a:lvl4pPr>
            <a:lvl5pPr marL="2436478" indent="0">
              <a:buNone/>
              <a:defRPr sz="2100" b="1"/>
            </a:lvl5pPr>
            <a:lvl6pPr marL="3045568" indent="0">
              <a:buNone/>
              <a:defRPr sz="2100" b="1"/>
            </a:lvl6pPr>
            <a:lvl7pPr marL="3654659" indent="0">
              <a:buNone/>
              <a:defRPr sz="2100" b="1"/>
            </a:lvl7pPr>
            <a:lvl8pPr marL="4263787" indent="0">
              <a:buNone/>
              <a:defRPr sz="2100" b="1"/>
            </a:lvl8pPr>
            <a:lvl9pPr marL="487289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0" y="2174875"/>
            <a:ext cx="5389033" cy="3951288"/>
          </a:xfrm>
        </p:spPr>
        <p:txBody>
          <a:bodyPr lIns="91376" tIns="45718" rIns="91376" bIns="45718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8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8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6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5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3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2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6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lIns="91376" tIns="45718" rIns="91376" bIns="45718"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4"/>
            <a:ext cx="6815667" cy="5853113"/>
          </a:xfrm>
        </p:spPr>
        <p:txBody>
          <a:bodyPr lIns="91376" tIns="45718" rIns="91376" bIns="45718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 lIns="91376" tIns="45718" rIns="91376" bIns="45718"/>
          <a:lstStyle>
            <a:lvl1pPr marL="0" indent="0">
              <a:buNone/>
              <a:defRPr sz="1900"/>
            </a:lvl1pPr>
            <a:lvl2pPr marL="609091" indent="0">
              <a:buNone/>
              <a:defRPr sz="1600"/>
            </a:lvl2pPr>
            <a:lvl3pPr marL="1218240" indent="0">
              <a:buNone/>
              <a:defRPr sz="1300"/>
            </a:lvl3pPr>
            <a:lvl4pPr marL="1827349" indent="0">
              <a:buNone/>
              <a:defRPr sz="1200"/>
            </a:lvl4pPr>
            <a:lvl5pPr marL="2436478" indent="0">
              <a:buNone/>
              <a:defRPr sz="1200"/>
            </a:lvl5pPr>
            <a:lvl6pPr marL="3045568" indent="0">
              <a:buNone/>
              <a:defRPr sz="1200"/>
            </a:lvl6pPr>
            <a:lvl7pPr marL="3654659" indent="0">
              <a:buNone/>
              <a:defRPr sz="1200"/>
            </a:lvl7pPr>
            <a:lvl8pPr marL="4263787" indent="0">
              <a:buNone/>
              <a:defRPr sz="1200"/>
            </a:lvl8pPr>
            <a:lvl9pPr marL="487289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lIns="91376" tIns="45718" rIns="91376" bIns="45718"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376" tIns="45718" rIns="91376" bIns="45718" rtlCol="0">
            <a:normAutofit/>
          </a:bodyPr>
          <a:lstStyle>
            <a:lvl1pPr marL="0" indent="0">
              <a:buNone/>
              <a:defRPr sz="4300"/>
            </a:lvl1pPr>
            <a:lvl2pPr marL="609091" indent="0">
              <a:buNone/>
              <a:defRPr sz="3700"/>
            </a:lvl2pPr>
            <a:lvl3pPr marL="1218240" indent="0">
              <a:buNone/>
              <a:defRPr sz="3200"/>
            </a:lvl3pPr>
            <a:lvl4pPr marL="1827349" indent="0">
              <a:buNone/>
              <a:defRPr sz="2700"/>
            </a:lvl4pPr>
            <a:lvl5pPr marL="2436478" indent="0">
              <a:buNone/>
              <a:defRPr sz="2700"/>
            </a:lvl5pPr>
            <a:lvl6pPr marL="3045568" indent="0">
              <a:buNone/>
              <a:defRPr sz="2700"/>
            </a:lvl6pPr>
            <a:lvl7pPr marL="3654659" indent="0">
              <a:buNone/>
              <a:defRPr sz="2700"/>
            </a:lvl7pPr>
            <a:lvl8pPr marL="4263787" indent="0">
              <a:buNone/>
              <a:defRPr sz="2700"/>
            </a:lvl8pPr>
            <a:lvl9pPr marL="4872898" indent="0">
              <a:buNone/>
              <a:defRPr sz="2700"/>
            </a:lvl9pPr>
          </a:lstStyle>
          <a:p>
            <a:pPr marL="0" marR="0" lvl="0" indent="0" algn="l" defTabSz="91367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79"/>
            <a:ext cx="7315200" cy="804863"/>
          </a:xfrm>
        </p:spPr>
        <p:txBody>
          <a:bodyPr lIns="91376" tIns="45718" rIns="91376" bIns="45718"/>
          <a:lstStyle>
            <a:lvl1pPr marL="0" indent="0">
              <a:buNone/>
              <a:defRPr sz="1900"/>
            </a:lvl1pPr>
            <a:lvl2pPr marL="609091" indent="0">
              <a:buNone/>
              <a:defRPr sz="1600"/>
            </a:lvl2pPr>
            <a:lvl3pPr marL="1218240" indent="0">
              <a:buNone/>
              <a:defRPr sz="1300"/>
            </a:lvl3pPr>
            <a:lvl4pPr marL="1827349" indent="0">
              <a:buNone/>
              <a:defRPr sz="1200"/>
            </a:lvl4pPr>
            <a:lvl5pPr marL="2436478" indent="0">
              <a:buNone/>
              <a:defRPr sz="1200"/>
            </a:lvl5pPr>
            <a:lvl6pPr marL="3045568" indent="0">
              <a:buNone/>
              <a:defRPr sz="1200"/>
            </a:lvl6pPr>
            <a:lvl7pPr marL="3654659" indent="0">
              <a:buNone/>
              <a:defRPr sz="1200"/>
            </a:lvl7pPr>
            <a:lvl8pPr marL="4263787" indent="0">
              <a:buNone/>
              <a:defRPr sz="1200"/>
            </a:lvl8pPr>
            <a:lvl9pPr marL="487289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91376" tIns="45718" rIns="91376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 lIns="91376" tIns="45718" rIns="91376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pPr>
                <a:defRPr/>
              </a:pPr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9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pPr>
                <a:defRPr/>
              </a:pPr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14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9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9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9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9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9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9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pPr>
                <a:defRPr/>
              </a:pPr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3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pPr>
                <a:defRPr/>
              </a:pPr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4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92" indent="0">
              <a:buNone/>
              <a:defRPr sz="1900" b="1"/>
            </a:lvl3pPr>
            <a:lvl4pPr marL="1370988" indent="0">
              <a:buNone/>
              <a:defRPr sz="1600" b="1"/>
            </a:lvl4pPr>
            <a:lvl5pPr marL="1827984" indent="0">
              <a:buNone/>
              <a:defRPr sz="1600" b="1"/>
            </a:lvl5pPr>
            <a:lvl6pPr marL="2284990" indent="0">
              <a:buNone/>
              <a:defRPr sz="1600" b="1"/>
            </a:lvl6pPr>
            <a:lvl7pPr marL="2741974" indent="0">
              <a:buNone/>
              <a:defRPr sz="1600" b="1"/>
            </a:lvl7pPr>
            <a:lvl8pPr marL="3198960" indent="0">
              <a:buNone/>
              <a:defRPr sz="1600" b="1"/>
            </a:lvl8pPr>
            <a:lvl9pPr marL="365594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92" indent="0">
              <a:buNone/>
              <a:defRPr sz="1900" b="1"/>
            </a:lvl3pPr>
            <a:lvl4pPr marL="1370988" indent="0">
              <a:buNone/>
              <a:defRPr sz="1600" b="1"/>
            </a:lvl4pPr>
            <a:lvl5pPr marL="1827984" indent="0">
              <a:buNone/>
              <a:defRPr sz="1600" b="1"/>
            </a:lvl5pPr>
            <a:lvl6pPr marL="2284990" indent="0">
              <a:buNone/>
              <a:defRPr sz="1600" b="1"/>
            </a:lvl6pPr>
            <a:lvl7pPr marL="2741974" indent="0">
              <a:buNone/>
              <a:defRPr sz="1600" b="1"/>
            </a:lvl7pPr>
            <a:lvl8pPr marL="3198960" indent="0">
              <a:buNone/>
              <a:defRPr sz="1600" b="1"/>
            </a:lvl8pPr>
            <a:lvl9pPr marL="365594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pPr>
                <a:defRPr/>
              </a:pPr>
              <a:t>12/22/2025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9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pPr>
                <a:defRPr/>
              </a:pPr>
              <a:t>12/22/2025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2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pPr>
                <a:defRPr/>
              </a:pPr>
              <a:t>12/22/2025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1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87" indent="0">
              <a:buNone/>
              <a:defRPr sz="1200"/>
            </a:lvl2pPr>
            <a:lvl3pPr marL="913992" indent="0">
              <a:buNone/>
              <a:defRPr sz="1100"/>
            </a:lvl3pPr>
            <a:lvl4pPr marL="1370988" indent="0">
              <a:buNone/>
              <a:defRPr sz="900"/>
            </a:lvl4pPr>
            <a:lvl5pPr marL="1827984" indent="0">
              <a:buNone/>
              <a:defRPr sz="900"/>
            </a:lvl5pPr>
            <a:lvl6pPr marL="2284990" indent="0">
              <a:buNone/>
              <a:defRPr sz="900"/>
            </a:lvl6pPr>
            <a:lvl7pPr marL="2741974" indent="0">
              <a:buNone/>
              <a:defRPr sz="900"/>
            </a:lvl7pPr>
            <a:lvl8pPr marL="3198960" indent="0">
              <a:buNone/>
              <a:defRPr sz="900"/>
            </a:lvl8pPr>
            <a:lvl9pPr marL="365594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pPr>
                <a:defRPr/>
              </a:pPr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9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87" indent="0">
              <a:buNone/>
              <a:defRPr sz="2800"/>
            </a:lvl2pPr>
            <a:lvl3pPr marL="913992" indent="0">
              <a:buNone/>
              <a:defRPr sz="2400"/>
            </a:lvl3pPr>
            <a:lvl4pPr marL="1370988" indent="0">
              <a:buNone/>
              <a:defRPr sz="2000"/>
            </a:lvl4pPr>
            <a:lvl5pPr marL="1827984" indent="0">
              <a:buNone/>
              <a:defRPr sz="2000"/>
            </a:lvl5pPr>
            <a:lvl6pPr marL="2284990" indent="0">
              <a:buNone/>
              <a:defRPr sz="2000"/>
            </a:lvl6pPr>
            <a:lvl7pPr marL="2741974" indent="0">
              <a:buNone/>
              <a:defRPr sz="2000"/>
            </a:lvl7pPr>
            <a:lvl8pPr marL="3198960" indent="0">
              <a:buNone/>
              <a:defRPr sz="2000"/>
            </a:lvl8pPr>
            <a:lvl9pPr marL="3655947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6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87" indent="0">
              <a:buNone/>
              <a:defRPr sz="1200"/>
            </a:lvl2pPr>
            <a:lvl3pPr marL="913992" indent="0">
              <a:buNone/>
              <a:defRPr sz="1100"/>
            </a:lvl3pPr>
            <a:lvl4pPr marL="1370988" indent="0">
              <a:buNone/>
              <a:defRPr sz="900"/>
            </a:lvl4pPr>
            <a:lvl5pPr marL="1827984" indent="0">
              <a:buNone/>
              <a:defRPr sz="900"/>
            </a:lvl5pPr>
            <a:lvl6pPr marL="2284990" indent="0">
              <a:buNone/>
              <a:defRPr sz="900"/>
            </a:lvl6pPr>
            <a:lvl7pPr marL="2741974" indent="0">
              <a:buNone/>
              <a:defRPr sz="900"/>
            </a:lvl7pPr>
            <a:lvl8pPr marL="3198960" indent="0">
              <a:buNone/>
              <a:defRPr sz="900"/>
            </a:lvl8pPr>
            <a:lvl9pPr marL="365594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pPr>
                <a:defRPr/>
              </a:pPr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5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pPr>
                <a:defRPr/>
              </a:pPr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2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pPr>
                <a:defRPr/>
              </a:pPr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3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4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7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3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04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71" indent="0" algn="ctr">
              <a:buNone/>
              <a:defRPr sz="2000"/>
            </a:lvl2pPr>
            <a:lvl3pPr marL="914150" indent="0" algn="ctr">
              <a:buNone/>
              <a:defRPr sz="1900"/>
            </a:lvl3pPr>
            <a:lvl4pPr marL="1371226" indent="0" algn="ctr">
              <a:buNone/>
              <a:defRPr sz="1600"/>
            </a:lvl4pPr>
            <a:lvl5pPr marL="1828301" indent="0" algn="ctr">
              <a:buNone/>
              <a:defRPr sz="1600"/>
            </a:lvl5pPr>
            <a:lvl6pPr marL="2285382" indent="0" algn="ctr">
              <a:buNone/>
              <a:defRPr sz="1600"/>
            </a:lvl6pPr>
            <a:lvl7pPr marL="2742450" indent="0" algn="ctr">
              <a:buNone/>
              <a:defRPr sz="1600"/>
            </a:lvl7pPr>
            <a:lvl8pPr marL="3199520" indent="0" algn="ctr">
              <a:buNone/>
              <a:defRPr sz="1600"/>
            </a:lvl8pPr>
            <a:lvl9pPr marL="3656591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50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50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772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50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50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1581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5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2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5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50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50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5360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50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50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2848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1" indent="0">
              <a:buNone/>
              <a:defRPr sz="2000" b="1"/>
            </a:lvl2pPr>
            <a:lvl3pPr marL="914150" indent="0">
              <a:buNone/>
              <a:defRPr sz="1900" b="1"/>
            </a:lvl3pPr>
            <a:lvl4pPr marL="1371226" indent="0">
              <a:buNone/>
              <a:defRPr sz="1600" b="1"/>
            </a:lvl4pPr>
            <a:lvl5pPr marL="1828301" indent="0">
              <a:buNone/>
              <a:defRPr sz="1600" b="1"/>
            </a:lvl5pPr>
            <a:lvl6pPr marL="2285382" indent="0">
              <a:buNone/>
              <a:defRPr sz="1600" b="1"/>
            </a:lvl6pPr>
            <a:lvl7pPr marL="2742450" indent="0">
              <a:buNone/>
              <a:defRPr sz="1600" b="1"/>
            </a:lvl7pPr>
            <a:lvl8pPr marL="3199520" indent="0">
              <a:buNone/>
              <a:defRPr sz="1600" b="1"/>
            </a:lvl8pPr>
            <a:lvl9pPr marL="3656591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1" indent="0">
              <a:buNone/>
              <a:defRPr sz="2000" b="1"/>
            </a:lvl2pPr>
            <a:lvl3pPr marL="914150" indent="0">
              <a:buNone/>
              <a:defRPr sz="1900" b="1"/>
            </a:lvl3pPr>
            <a:lvl4pPr marL="1371226" indent="0">
              <a:buNone/>
              <a:defRPr sz="1600" b="1"/>
            </a:lvl4pPr>
            <a:lvl5pPr marL="1828301" indent="0">
              <a:buNone/>
              <a:defRPr sz="1600" b="1"/>
            </a:lvl5pPr>
            <a:lvl6pPr marL="2285382" indent="0">
              <a:buNone/>
              <a:defRPr sz="1600" b="1"/>
            </a:lvl6pPr>
            <a:lvl7pPr marL="2742450" indent="0">
              <a:buNone/>
              <a:defRPr sz="1600" b="1"/>
            </a:lvl7pPr>
            <a:lvl8pPr marL="3199520" indent="0">
              <a:buNone/>
              <a:defRPr sz="1600" b="1"/>
            </a:lvl8pPr>
            <a:lvl9pPr marL="3656591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50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50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005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50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50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3989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50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50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6151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71" indent="0">
              <a:buNone/>
              <a:defRPr sz="1500"/>
            </a:lvl2pPr>
            <a:lvl3pPr marL="914150" indent="0">
              <a:buNone/>
              <a:defRPr sz="1200"/>
            </a:lvl3pPr>
            <a:lvl4pPr marL="1371226" indent="0">
              <a:buNone/>
              <a:defRPr sz="1100"/>
            </a:lvl4pPr>
            <a:lvl5pPr marL="1828301" indent="0">
              <a:buNone/>
              <a:defRPr sz="1100"/>
            </a:lvl5pPr>
            <a:lvl6pPr marL="2285382" indent="0">
              <a:buNone/>
              <a:defRPr sz="1100"/>
            </a:lvl6pPr>
            <a:lvl7pPr marL="2742450" indent="0">
              <a:buNone/>
              <a:defRPr sz="1100"/>
            </a:lvl7pPr>
            <a:lvl8pPr marL="3199520" indent="0">
              <a:buNone/>
              <a:defRPr sz="1100"/>
            </a:lvl8pPr>
            <a:lvl9pPr marL="3656591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50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50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7315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4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71" indent="0">
              <a:buNone/>
              <a:defRPr sz="2800"/>
            </a:lvl2pPr>
            <a:lvl3pPr marL="914150" indent="0">
              <a:buNone/>
              <a:defRPr sz="2400"/>
            </a:lvl3pPr>
            <a:lvl4pPr marL="1371226" indent="0">
              <a:buNone/>
              <a:defRPr sz="2000"/>
            </a:lvl4pPr>
            <a:lvl5pPr marL="1828301" indent="0">
              <a:buNone/>
              <a:defRPr sz="2000"/>
            </a:lvl5pPr>
            <a:lvl6pPr marL="2285382" indent="0">
              <a:buNone/>
              <a:defRPr sz="2000"/>
            </a:lvl6pPr>
            <a:lvl7pPr marL="2742450" indent="0">
              <a:buNone/>
              <a:defRPr sz="2000"/>
            </a:lvl7pPr>
            <a:lvl8pPr marL="3199520" indent="0">
              <a:buNone/>
              <a:defRPr sz="2000"/>
            </a:lvl8pPr>
            <a:lvl9pPr marL="365659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71" indent="0">
              <a:buNone/>
              <a:defRPr sz="1500"/>
            </a:lvl2pPr>
            <a:lvl3pPr marL="914150" indent="0">
              <a:buNone/>
              <a:defRPr sz="1200"/>
            </a:lvl3pPr>
            <a:lvl4pPr marL="1371226" indent="0">
              <a:buNone/>
              <a:defRPr sz="1100"/>
            </a:lvl4pPr>
            <a:lvl5pPr marL="1828301" indent="0">
              <a:buNone/>
              <a:defRPr sz="1100"/>
            </a:lvl5pPr>
            <a:lvl6pPr marL="2285382" indent="0">
              <a:buNone/>
              <a:defRPr sz="1100"/>
            </a:lvl6pPr>
            <a:lvl7pPr marL="2742450" indent="0">
              <a:buNone/>
              <a:defRPr sz="1100"/>
            </a:lvl7pPr>
            <a:lvl8pPr marL="3199520" indent="0">
              <a:buNone/>
              <a:defRPr sz="1100"/>
            </a:lvl8pPr>
            <a:lvl9pPr marL="3656591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50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50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122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50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50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6686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9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39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50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50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530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121870" tIns="121870" rIns="121870" bIns="12187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70" tIns="121870" rIns="121870" bIns="12187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4248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12/22/2025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800540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12/22/2025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988768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12/22/2025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377844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12/22/2025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336814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12/22/2025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748236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12/22/2025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485910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12/22/2025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988849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12/22/2025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127620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12/22/2025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48255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12/22/2025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937001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12/22/2025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314322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5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819" indent="0">
              <a:buNone/>
              <a:defRPr sz="2800"/>
            </a:lvl2pPr>
            <a:lvl3pPr marL="913674" indent="0">
              <a:buNone/>
              <a:defRPr sz="2400"/>
            </a:lvl3pPr>
            <a:lvl4pPr marL="1370512" indent="0">
              <a:buNone/>
              <a:defRPr sz="2000"/>
            </a:lvl4pPr>
            <a:lvl5pPr marL="1827349" indent="0">
              <a:buNone/>
              <a:defRPr sz="2000"/>
            </a:lvl5pPr>
            <a:lvl6pPr marL="2284206" indent="0">
              <a:buNone/>
              <a:defRPr sz="2000"/>
            </a:lvl6pPr>
            <a:lvl7pPr marL="2741022" indent="0">
              <a:buNone/>
              <a:defRPr sz="2000"/>
            </a:lvl7pPr>
            <a:lvl8pPr marL="3197840" indent="0">
              <a:buNone/>
              <a:defRPr sz="2000"/>
            </a:lvl8pPr>
            <a:lvl9pPr marL="365465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76" tIns="45718" rIns="9137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76" tIns="45718" rIns="9137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36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29" indent="-228429" algn="l" defTabSz="9136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86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02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20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739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595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32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269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26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74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1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4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06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2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4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5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681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367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0512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734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429" indent="-228429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86" indent="-228429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02" indent="-228429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20" indent="-228429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739" indent="-228429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2595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32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269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26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74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1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4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06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2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4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5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681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367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05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734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6819" indent="-456819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830" indent="-380701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785" indent="-304544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893" indent="-304544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022" indent="-304544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0112" indent="-304544" algn="l" defTabSz="1218240" rtl="0" eaLnBrk="1" latinLnBrk="0" hangingPunct="1">
        <a:spcBef>
          <a:spcPts val="13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9242" indent="-304544" algn="l" defTabSz="1218240" rtl="0" eaLnBrk="1" latinLnBrk="0" hangingPunct="1">
        <a:spcBef>
          <a:spcPts val="13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8352" indent="-304544" algn="l" defTabSz="1218240" rtl="0" eaLnBrk="1" latinLnBrk="0" hangingPunct="1">
        <a:spcBef>
          <a:spcPts val="13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7461" indent="-304544" algn="l" defTabSz="1218240" rtl="0" eaLnBrk="1" latinLnBrk="0" hangingPunct="1">
        <a:spcBef>
          <a:spcPts val="13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091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240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349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478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568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659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787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2898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4" tIns="45718" rIns="91404" bIns="45718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4" tIns="45718" rIns="91404" bIns="45718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04" tIns="45718" rIns="91404" bIns="45718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defTabSz="913992">
              <a:defRPr/>
            </a:pPr>
            <a:fld id="{D7CF0933-AD9A-483E-B55D-B968C5CAA30A}" type="datetimeFigureOut">
              <a:rPr lang="en-US" smtClean="0"/>
              <a:pPr defTabSz="913992">
                <a:defRPr/>
              </a:pPr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04" tIns="45718" rIns="91404" bIns="4571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defTabSz="913992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04" tIns="45718" rIns="91404" bIns="45718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defTabSz="913992">
              <a:defRPr/>
            </a:pPr>
            <a:fld id="{7E8B42BE-97E8-4C84-9448-6C66074E824B}" type="slidenum">
              <a:rPr lang="en-US" smtClean="0"/>
              <a:pPr defTabSz="91399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738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698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399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09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798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754" indent="-34275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15" indent="-2856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94" indent="-22850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80" indent="-22850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67" indent="-22850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72" indent="-228504" algn="l" defTabSz="913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68" indent="-228504" algn="l" defTabSz="913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64" indent="-228504" algn="l" defTabSz="913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70" indent="-228504" algn="l" defTabSz="913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2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8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84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0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74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60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7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21890" tIns="60945" rIns="121890" bIns="6094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121890" tIns="60945" rIns="121890" bIns="60945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121890" tIns="60945" rIns="121890" bIns="6094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50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150"/>
              <a:t>12/22/2025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121890" tIns="60945" rIns="121890" bIns="6094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50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121890" tIns="60945" rIns="121890" bIns="6094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50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15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6136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</p:sldLayoutIdLst>
  <p:txStyles>
    <p:titleStyle>
      <a:lvl1pPr algn="l" defTabSz="91415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1" indent="-228541" algn="l" defTabSz="91415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22" indent="-228541" algn="l" defTabSz="9141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90" indent="-228541" algn="l" defTabSz="9141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60" indent="-228541" algn="l" defTabSz="9141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31" indent="-228541" algn="l" defTabSz="9141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10" indent="-228541" algn="l" defTabSz="9141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86" indent="-228541" algn="l" defTabSz="9141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61" indent="-228541" algn="l" defTabSz="9141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42" indent="-228541" algn="l" defTabSz="9141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1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0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26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01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82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50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20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91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>
              <a:buFont typeface="Arial"/>
              <a:buNone/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>
                <a:buFont typeface="Arial"/>
                <a:buNone/>
              </a:pPr>
              <a:t>12/22/2025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>
              <a:buFont typeface="Arial"/>
              <a:buNone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>
              <a:buFont typeface="Arial"/>
              <a:buNone/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>
                <a:buFont typeface="Arial"/>
                <a:buNone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947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microsoft.com/office/2007/relationships/hdphoto" Target="../media/hdphoto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2.xml"/><Relationship Id="rId6" Type="http://schemas.microsoft.com/office/2007/relationships/hdphoto" Target="../media/hdphoto2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openxmlformats.org/officeDocument/2006/relationships/audio" Target="../media/audio3.wav"/><Relationship Id="rId9" Type="http://schemas.openxmlformats.org/officeDocument/2006/relationships/audio" Target="../media/audio60.wav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2.xml"/><Relationship Id="rId5" Type="http://schemas.microsoft.com/office/2007/relationships/hdphoto" Target="../media/hdphoto7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audio" Target="../media/audio20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2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2.xml"/><Relationship Id="rId4" Type="http://schemas.openxmlformats.org/officeDocument/2006/relationships/audio" Target="../media/audio20.wav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5.xml"/><Relationship Id="rId6" Type="http://schemas.microsoft.com/office/2007/relationships/hdphoto" Target="../media/hdphoto4.wdp"/><Relationship Id="rId11" Type="http://schemas.openxmlformats.org/officeDocument/2006/relationships/image" Target="../media/image19.png"/><Relationship Id="rId5" Type="http://schemas.openxmlformats.org/officeDocument/2006/relationships/image" Target="../media/image12.png"/><Relationship Id="rId10" Type="http://schemas.microsoft.com/office/2007/relationships/hdphoto" Target="../media/hdphoto9.wdp"/><Relationship Id="rId4" Type="http://schemas.microsoft.com/office/2007/relationships/hdphoto" Target="../media/hdphoto1.wdp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7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audio" Target="../media/audio8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audio" Target="../media/audio20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2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430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745455" y="2990850"/>
            <a:ext cx="6456680" cy="2436493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24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821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 defTabSz="1218240">
                <a:defRPr/>
              </a:pPr>
              <a:r>
                <a:rPr lang="en-US" altLang="zh-CN" sz="8000" spc="300" dirty="0" err="1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2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0" y="232618"/>
            <a:ext cx="11948391" cy="707882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pPr algn="ctr">
              <a:defRPr/>
            </a:pP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71 + 72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97" l="3175" r="96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69"/>
          <a:stretch/>
        </p:blipFill>
        <p:spPr bwMode="auto">
          <a:xfrm>
            <a:off x="9681028" y="2854207"/>
            <a:ext cx="1476371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0"/>
            <a:ext cx="12192000" cy="6858001"/>
            <a:chOff x="0" y="0"/>
            <a:chExt cx="9144000" cy="51328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659087" y="2127131"/>
            <a:ext cx="5768772" cy="2131189"/>
            <a:chOff x="2744315" y="1595348"/>
            <a:chExt cx="4326579" cy="15983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Right Arrow 4"/>
            <p:cNvSpPr/>
            <p:nvPr/>
          </p:nvSpPr>
          <p:spPr>
            <a:xfrm>
              <a:off x="2744315" y="1595348"/>
              <a:ext cx="4326579" cy="1598392"/>
            </a:xfrm>
            <a:prstGeom prst="rightArrow">
              <a:avLst>
                <a:gd name="adj1" fmla="val 58172"/>
                <a:gd name="adj2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8751" y="2040601"/>
              <a:ext cx="3113449" cy="68095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5300" b="1">
                  <a:solidFill>
                    <a:srgbClr val="0418AC"/>
                  </a:solidFill>
                </a:rPr>
                <a:t>Trả lời câu hỏi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17286" y="2375984"/>
            <a:ext cx="1567716" cy="1633483"/>
            <a:chOff x="2210284" y="3447251"/>
            <a:chExt cx="826089" cy="809063"/>
          </a:xfrm>
        </p:grpSpPr>
        <p:sp>
          <p:nvSpPr>
            <p:cNvPr id="10" name="Oval 9"/>
            <p:cNvSpPr/>
            <p:nvPr/>
          </p:nvSpPr>
          <p:spPr>
            <a:xfrm>
              <a:off x="2210284" y="3447251"/>
              <a:ext cx="826089" cy="809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68" b="89711" l="0" r="100000">
                          <a14:foregroundMark x1="35577" y1="42765" x2="35577" y2="42765"/>
                          <a14:foregroundMark x1="55769" y1="72347" x2="55769" y2="72347"/>
                          <a14:foregroundMark x1="67308" y1="79421" x2="67308" y2="79421"/>
                          <a14:foregroundMark x1="63702" y1="76849" x2="63702" y2="76849"/>
                          <a14:foregroundMark x1="75962" y1="80064" x2="75962" y2="80064"/>
                          <a14:foregroundMark x1="77885" y1="72026" x2="77885" y2="72026"/>
                          <a14:foregroundMark x1="81971" y1="64952" x2="81971" y2="64952"/>
                          <a14:foregroundMark x1="84375" y1="60129" x2="84375" y2="60129"/>
                          <a14:foregroundMark x1="87981" y1="55949" x2="87981" y2="55949"/>
                          <a14:foregroundMark x1="90625" y1="52412" x2="90625" y2="52412"/>
                          <a14:foregroundMark x1="77163" y1="75884" x2="77163" y2="75884"/>
                          <a14:foregroundMark x1="73077" y1="84887" x2="73077" y2="84887"/>
                          <a14:foregroundMark x1="71394" y1="81350" x2="71394" y2="81350"/>
                          <a14:foregroundMark x1="68510" y1="77492" x2="68510" y2="77492"/>
                          <a14:foregroundMark x1="64423" y1="73312" x2="64423" y2="73312"/>
                          <a14:foregroundMark x1="60577" y1="70740" x2="60577" y2="70740"/>
                          <a14:foregroundMark x1="56010" y1="66559" x2="56010" y2="66559"/>
                          <a14:foregroundMark x1="48798" y1="69132" x2="48798" y2="69132"/>
                          <a14:foregroundMark x1="45192" y1="73312" x2="45192" y2="73312"/>
                          <a14:foregroundMark x1="42067" y1="74277" x2="42067" y2="74277"/>
                          <a14:foregroundMark x1="45192" y1="70740" x2="45192" y2="70740"/>
                          <a14:foregroundMark x1="48317" y1="71704" x2="48317" y2="71704"/>
                          <a14:foregroundMark x1="34135" y1="71704" x2="34135" y2="71704"/>
                          <a14:foregroundMark x1="30288" y1="68810" x2="30288" y2="68810"/>
                          <a14:foregroundMark x1="24760" y1="65273" x2="24760" y2="65273"/>
                          <a14:foregroundMark x1="20433" y1="65273" x2="20433" y2="65273"/>
                          <a14:foregroundMark x1="16106" y1="64952" x2="16106" y2="64952"/>
                          <a14:foregroundMark x1="10096" y1="62379" x2="10096" y2="62379"/>
                          <a14:foregroundMark x1="8894" y1="61736" x2="8894" y2="61736"/>
                          <a14:foregroundMark x1="16827" y1="61415" x2="16827" y2="61415"/>
                          <a14:foregroundMark x1="12260" y1="60129" x2="12260" y2="60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284" y="3596128"/>
              <a:ext cx="826089" cy="617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8" b="96222" l="9375" r="95486">
                          <a14:foregroundMark x1="52083" y1="79345" x2="52083" y2="79345"/>
                          <a14:foregroundMark x1="81597" y1="16877" x2="81597" y2="16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204" y="3530924"/>
              <a:ext cx="360247" cy="49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922" r="98618">
                        <a14:foregroundMark x1="50230" y1="79585" x2="50230" y2="79585"/>
                        <a14:foregroundMark x1="48387" y1="78547" x2="48387" y2="78547"/>
                        <a14:foregroundMark x1="47005" y1="76471" x2="47005" y2="76471"/>
                        <a14:foregroundMark x1="47926" y1="73702" x2="47926" y2="73702"/>
                        <a14:foregroundMark x1="52535" y1="80277" x2="52535" y2="80277"/>
                        <a14:foregroundMark x1="54839" y1="78201" x2="54839" y2="78201"/>
                        <a14:foregroundMark x1="56221" y1="77163" x2="56221" y2="77163"/>
                        <a14:foregroundMark x1="19355" y1="68512" x2="19355" y2="68512"/>
                        <a14:foregroundMark x1="17972" y1="70588" x2="17972" y2="70588"/>
                        <a14:foregroundMark x1="17972" y1="71280" x2="17972" y2="71280"/>
                        <a14:foregroundMark x1="18433" y1="73010" x2="18433" y2="73010"/>
                        <a14:foregroundMark x1="20737" y1="72318" x2="20737" y2="72318"/>
                        <a14:foregroundMark x1="23502" y1="71280" x2="23502" y2="71280"/>
                        <a14:foregroundMark x1="11060" y1="66436" x2="11060" y2="66436"/>
                        <a14:foregroundMark x1="16590" y1="67820" x2="16590" y2="67820"/>
                        <a14:foregroundMark x1="16129" y1="65398" x2="16129" y2="65398"/>
                        <a14:foregroundMark x1="15207" y1="73010" x2="15207" y2="73010"/>
                        <a14:foregroundMark x1="13364" y1="69896" x2="13364" y2="69896"/>
                        <a14:foregroundMark x1="73272" y1="75433" x2="73272" y2="75433"/>
                        <a14:foregroundMark x1="71429" y1="73010" x2="71429" y2="73010"/>
                        <a14:foregroundMark x1="69124" y1="70934" x2="69124" y2="70934"/>
                        <a14:foregroundMark x1="69124" y1="69896" x2="69124" y2="69896"/>
                        <a14:foregroundMark x1="70507" y1="74740" x2="70507" y2="74740"/>
                        <a14:foregroundMark x1="70046" y1="77163" x2="70046" y2="7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62" y="4007799"/>
            <a:ext cx="2111697" cy="281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517" y="3793317"/>
            <a:ext cx="3275483" cy="3064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1569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54503"/>
            <a:ext cx="12192000" cy="6742844"/>
            <a:chOff x="0" y="0"/>
            <a:chExt cx="9144000" cy="5193587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0" y="519358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1194273" y="366888"/>
            <a:ext cx="11063857" cy="692493"/>
          </a:xfrm>
          <a:prstGeom prst="rect">
            <a:avLst/>
          </a:prstGeom>
          <a:noFill/>
        </p:spPr>
        <p:txBody>
          <a:bodyPr wrap="none" lIns="121869" tIns="60934" rIns="121869" bIns="60934" rtlCol="0">
            <a:spAutoFit/>
          </a:bodyPr>
          <a:lstStyle/>
          <a:p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7887" y="180827"/>
            <a:ext cx="1101452" cy="1078751"/>
            <a:chOff x="2210284" y="3447251"/>
            <a:chExt cx="826089" cy="809063"/>
          </a:xfrm>
        </p:grpSpPr>
        <p:sp>
          <p:nvSpPr>
            <p:cNvPr id="2" name="Oval 1"/>
            <p:cNvSpPr/>
            <p:nvPr/>
          </p:nvSpPr>
          <p:spPr>
            <a:xfrm>
              <a:off x="2210284" y="3447251"/>
              <a:ext cx="826089" cy="809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68" b="89711" l="0" r="100000">
                          <a14:foregroundMark x1="35577" y1="42765" x2="35577" y2="42765"/>
                          <a14:foregroundMark x1="55769" y1="72347" x2="55769" y2="72347"/>
                          <a14:foregroundMark x1="67308" y1="79421" x2="67308" y2="79421"/>
                          <a14:foregroundMark x1="63702" y1="76849" x2="63702" y2="76849"/>
                          <a14:foregroundMark x1="75962" y1="80064" x2="75962" y2="80064"/>
                          <a14:foregroundMark x1="77885" y1="72026" x2="77885" y2="72026"/>
                          <a14:foregroundMark x1="81971" y1="64952" x2="81971" y2="64952"/>
                          <a14:foregroundMark x1="84375" y1="60129" x2="84375" y2="60129"/>
                          <a14:foregroundMark x1="87981" y1="55949" x2="87981" y2="55949"/>
                          <a14:foregroundMark x1="90625" y1="52412" x2="90625" y2="52412"/>
                          <a14:foregroundMark x1="77163" y1="75884" x2="77163" y2="75884"/>
                          <a14:foregroundMark x1="73077" y1="84887" x2="73077" y2="84887"/>
                          <a14:foregroundMark x1="71394" y1="81350" x2="71394" y2="81350"/>
                          <a14:foregroundMark x1="68510" y1="77492" x2="68510" y2="77492"/>
                          <a14:foregroundMark x1="64423" y1="73312" x2="64423" y2="73312"/>
                          <a14:foregroundMark x1="60577" y1="70740" x2="60577" y2="70740"/>
                          <a14:foregroundMark x1="56010" y1="66559" x2="56010" y2="66559"/>
                          <a14:foregroundMark x1="48798" y1="69132" x2="48798" y2="69132"/>
                          <a14:foregroundMark x1="45192" y1="73312" x2="45192" y2="73312"/>
                          <a14:foregroundMark x1="42067" y1="74277" x2="42067" y2="74277"/>
                          <a14:foregroundMark x1="45192" y1="70740" x2="45192" y2="70740"/>
                          <a14:foregroundMark x1="48317" y1="71704" x2="48317" y2="71704"/>
                          <a14:foregroundMark x1="34135" y1="71704" x2="34135" y2="71704"/>
                          <a14:foregroundMark x1="30288" y1="68810" x2="30288" y2="68810"/>
                          <a14:foregroundMark x1="24760" y1="65273" x2="24760" y2="65273"/>
                          <a14:foregroundMark x1="20433" y1="65273" x2="20433" y2="65273"/>
                          <a14:foregroundMark x1="16106" y1="64952" x2="16106" y2="64952"/>
                          <a14:foregroundMark x1="10096" y1="62379" x2="10096" y2="62379"/>
                          <a14:foregroundMark x1="8894" y1="61736" x2="8894" y2="61736"/>
                          <a14:foregroundMark x1="16827" y1="61415" x2="16827" y2="61415"/>
                          <a14:foregroundMark x1="12260" y1="60129" x2="12260" y2="60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284" y="3596128"/>
              <a:ext cx="826089" cy="617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8" b="96222" l="9375" r="95486">
                          <a14:foregroundMark x1="52083" y1="79345" x2="52083" y2="79345"/>
                          <a14:foregroundMark x1="81597" y1="16877" x2="81597" y2="16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204" y="3530924"/>
              <a:ext cx="360247" cy="49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1671065" y="1277001"/>
            <a:ext cx="518091" cy="646331"/>
          </a:xfrm>
          <a:prstGeom prst="rect">
            <a:avLst/>
          </a:prstGeom>
          <a:noFill/>
        </p:spPr>
        <p:txBody>
          <a:bodyPr wrap="none" lIns="91404" tIns="45718" rIns="91404" bIns="45718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114100" y="1240209"/>
            <a:ext cx="492443" cy="646331"/>
          </a:xfrm>
          <a:prstGeom prst="rect">
            <a:avLst/>
          </a:prstGeom>
          <a:noFill/>
        </p:spPr>
        <p:txBody>
          <a:bodyPr wrap="none" lIns="91404" tIns="45718" rIns="91404" bIns="45718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2041" y="2081051"/>
            <a:ext cx="2017987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72041" y="3337047"/>
            <a:ext cx="2017987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72041" y="4530003"/>
            <a:ext cx="2017987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072041" y="5628363"/>
            <a:ext cx="2017987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lục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23323" y="2112583"/>
            <a:ext cx="6448112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đời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423323" y="3337071"/>
            <a:ext cx="6448112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23323" y="4514261"/>
            <a:ext cx="6448112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423323" y="5644153"/>
            <a:ext cx="6448112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3090049" y="2569785"/>
            <a:ext cx="2333297" cy="1387363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3157579" y="3692551"/>
            <a:ext cx="2265744" cy="1431244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5" idx="3"/>
            <a:endCxn id="12" idx="1"/>
          </p:cNvCxnSpPr>
          <p:nvPr/>
        </p:nvCxnSpPr>
        <p:spPr>
          <a:xfrm flipV="1">
            <a:off x="3090049" y="2569785"/>
            <a:ext cx="2333297" cy="2417419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3090049" y="5864775"/>
            <a:ext cx="2333297" cy="536028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5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  <p:sndAc>
          <p:stSnd>
            <p:snd r:embed="rId3" name="wind.wav"/>
          </p:stSnd>
        </p:sndAc>
      </p:transition>
    </mc:Choice>
    <mc:Fallback xmlns="">
      <p:transition spd="slow">
        <p:fade/>
        <p:sndAc>
          <p:stSnd>
            <p:snd r:embed="rId9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798545"/>
            <a:chOff x="0" y="0"/>
            <a:chExt cx="9144000" cy="51328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oogle Shape;378;p32">
            <a:extLst>
              <a:ext uri="{FF2B5EF4-FFF2-40B4-BE49-F238E27FC236}">
                <a16:creationId xmlns:a16="http://schemas.microsoft.com/office/drawing/2014/main" id="{62D107F4-816D-42A6-94A9-60A6D73BB6D5}"/>
              </a:ext>
            </a:extLst>
          </p:cNvPr>
          <p:cNvGrpSpPr/>
          <p:nvPr/>
        </p:nvGrpSpPr>
        <p:grpSpPr>
          <a:xfrm>
            <a:off x="2154208" y="100894"/>
            <a:ext cx="6887969" cy="1669729"/>
            <a:chOff x="589295" y="2199196"/>
            <a:chExt cx="2577800" cy="446948"/>
          </a:xfrm>
        </p:grpSpPr>
        <p:sp>
          <p:nvSpPr>
            <p:cNvPr id="19" name="Google Shape;379;p32">
              <a:extLst>
                <a:ext uri="{FF2B5EF4-FFF2-40B4-BE49-F238E27FC236}">
                  <a16:creationId xmlns:a16="http://schemas.microsoft.com/office/drawing/2014/main" id="{C8514228-6DD7-4F9B-98CC-8CDAC76C6B51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63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380;p32">
              <a:extLst>
                <a:ext uri="{FF2B5EF4-FFF2-40B4-BE49-F238E27FC236}">
                  <a16:creationId xmlns:a16="http://schemas.microsoft.com/office/drawing/2014/main" id="{79F6DCF7-8829-4146-AEC8-ED685AC69261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63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Google Shape;381;p32">
              <a:extLst>
                <a:ext uri="{FF2B5EF4-FFF2-40B4-BE49-F238E27FC236}">
                  <a16:creationId xmlns:a16="http://schemas.microsoft.com/office/drawing/2014/main" id="{40387DD3-2078-4D9A-99A0-8D14483594E7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63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" name="Google Shape;786;p36"/>
          <p:cNvGrpSpPr/>
          <p:nvPr/>
        </p:nvGrpSpPr>
        <p:grpSpPr>
          <a:xfrm rot="-10790939">
            <a:off x="1490155" y="2084298"/>
            <a:ext cx="9662377" cy="1564701"/>
            <a:chOff x="1881479" y="1597500"/>
            <a:chExt cx="1106346" cy="402847"/>
          </a:xfrm>
        </p:grpSpPr>
        <p:sp>
          <p:nvSpPr>
            <p:cNvPr id="23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3992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4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</p:grpSp>
      <p:sp>
        <p:nvSpPr>
          <p:cNvPr id="25" name="Google Shape;792;p36"/>
          <p:cNvSpPr txBox="1">
            <a:spLocks/>
          </p:cNvSpPr>
          <p:nvPr/>
        </p:nvSpPr>
        <p:spPr>
          <a:xfrm>
            <a:off x="2708392" y="2350604"/>
            <a:ext cx="7696849" cy="761349"/>
          </a:xfrm>
          <a:prstGeom prst="rect">
            <a:avLst/>
          </a:prstGeom>
        </p:spPr>
        <p:txBody>
          <a:bodyPr spcFirstLastPara="1" wrap="square" lIns="121852" tIns="121852" rIns="121852" bIns="121852" anchor="t" anchorCtr="0">
            <a:noAutofit/>
          </a:bodyPr>
          <a:lstStyle>
            <a:lvl1pPr marL="342754" indent="-34275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615" indent="-28563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494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80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467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472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68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464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470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b="1" dirty="0">
                <a:latin typeface="Times New Roman" pitchFamily="18" charset="0"/>
                <a:cs typeface="Times New Roman" pitchFamily="18" charset="0"/>
              </a:rPr>
              <a:t>Qua tên sách, em có thể biết được điều gì?</a:t>
            </a:r>
          </a:p>
        </p:txBody>
      </p:sp>
      <p:sp>
        <p:nvSpPr>
          <p:cNvPr id="26" name="Google Shape;386;p32">
            <a:extLst>
              <a:ext uri="{FF2B5EF4-FFF2-40B4-BE49-F238E27FC236}">
                <a16:creationId xmlns:a16="http://schemas.microsoft.com/office/drawing/2014/main" id="{F4E22EA5-AAAA-4C72-A455-7375E636DF8F}"/>
              </a:ext>
            </a:extLst>
          </p:cNvPr>
          <p:cNvSpPr txBox="1">
            <a:spLocks/>
          </p:cNvSpPr>
          <p:nvPr/>
        </p:nvSpPr>
        <p:spPr>
          <a:xfrm>
            <a:off x="2062968" y="207017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2" tIns="121852" rIns="121852" bIns="121852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defTabSz="913992">
              <a:buClr>
                <a:srgbClr val="000000"/>
              </a:buClr>
            </a:pP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BD53E06-B8F1-45C7-803F-56CA9357B1E2}"/>
              </a:ext>
            </a:extLst>
          </p:cNvPr>
          <p:cNvGrpSpPr/>
          <p:nvPr/>
        </p:nvGrpSpPr>
        <p:grpSpPr>
          <a:xfrm>
            <a:off x="1510432" y="2261075"/>
            <a:ext cx="1235133" cy="1206833"/>
            <a:chOff x="1187619" y="2049661"/>
            <a:chExt cx="1235133" cy="1206833"/>
          </a:xfrm>
        </p:grpSpPr>
        <p:sp>
          <p:nvSpPr>
            <p:cNvPr id="28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CF3B0ED-3CA4-4DE0-ABC1-79FB22A9436A}"/>
                </a:ext>
              </a:extLst>
            </p:cNvPr>
            <p:cNvSpPr txBox="1"/>
            <p:nvPr/>
          </p:nvSpPr>
          <p:spPr>
            <a:xfrm>
              <a:off x="1488095" y="2237578"/>
              <a:ext cx="70862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992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30" name="Rectangle: Rounded Corners 1">
            <a:extLst>
              <a:ext uri="{FF2B5EF4-FFF2-40B4-BE49-F238E27FC236}">
                <a16:creationId xmlns:a16="http://schemas.microsoft.com/office/drawing/2014/main" id="{5DB9E87A-2104-418A-997D-6F14E5B919D2}"/>
              </a:ext>
            </a:extLst>
          </p:cNvPr>
          <p:cNvSpPr/>
          <p:nvPr/>
        </p:nvSpPr>
        <p:spPr>
          <a:xfrm>
            <a:off x="804052" y="4153012"/>
            <a:ext cx="10862442" cy="103822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4" tIns="45718" rIns="91404" bIns="45718"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701972" y="374320"/>
            <a:ext cx="1635115" cy="1078751"/>
            <a:chOff x="2210284" y="3447251"/>
            <a:chExt cx="826089" cy="809063"/>
          </a:xfrm>
        </p:grpSpPr>
        <p:sp>
          <p:nvSpPr>
            <p:cNvPr id="32" name="Oval 31"/>
            <p:cNvSpPr/>
            <p:nvPr/>
          </p:nvSpPr>
          <p:spPr>
            <a:xfrm>
              <a:off x="2210284" y="3447251"/>
              <a:ext cx="826089" cy="809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68" b="89711" l="0" r="100000">
                          <a14:foregroundMark x1="35577" y1="42765" x2="35577" y2="42765"/>
                          <a14:foregroundMark x1="55769" y1="72347" x2="55769" y2="72347"/>
                          <a14:foregroundMark x1="67308" y1="79421" x2="67308" y2="79421"/>
                          <a14:foregroundMark x1="63702" y1="76849" x2="63702" y2="76849"/>
                          <a14:foregroundMark x1="75962" y1="80064" x2="75962" y2="80064"/>
                          <a14:foregroundMark x1="77885" y1="72026" x2="77885" y2="72026"/>
                          <a14:foregroundMark x1="81971" y1="64952" x2="81971" y2="64952"/>
                          <a14:foregroundMark x1="84375" y1="60129" x2="84375" y2="60129"/>
                          <a14:foregroundMark x1="87981" y1="55949" x2="87981" y2="55949"/>
                          <a14:foregroundMark x1="90625" y1="52412" x2="90625" y2="52412"/>
                          <a14:foregroundMark x1="77163" y1="75884" x2="77163" y2="75884"/>
                          <a14:foregroundMark x1="73077" y1="84887" x2="73077" y2="84887"/>
                          <a14:foregroundMark x1="71394" y1="81350" x2="71394" y2="81350"/>
                          <a14:foregroundMark x1="68510" y1="77492" x2="68510" y2="77492"/>
                          <a14:foregroundMark x1="64423" y1="73312" x2="64423" y2="73312"/>
                          <a14:foregroundMark x1="60577" y1="70740" x2="60577" y2="70740"/>
                          <a14:foregroundMark x1="56010" y1="66559" x2="56010" y2="66559"/>
                          <a14:foregroundMark x1="48798" y1="69132" x2="48798" y2="69132"/>
                          <a14:foregroundMark x1="45192" y1="73312" x2="45192" y2="73312"/>
                          <a14:foregroundMark x1="42067" y1="74277" x2="42067" y2="74277"/>
                          <a14:foregroundMark x1="45192" y1="70740" x2="45192" y2="70740"/>
                          <a14:foregroundMark x1="48317" y1="71704" x2="48317" y2="71704"/>
                          <a14:foregroundMark x1="34135" y1="71704" x2="34135" y2="71704"/>
                          <a14:foregroundMark x1="30288" y1="68810" x2="30288" y2="68810"/>
                          <a14:foregroundMark x1="24760" y1="65273" x2="24760" y2="65273"/>
                          <a14:foregroundMark x1="20433" y1="65273" x2="20433" y2="65273"/>
                          <a14:foregroundMark x1="16106" y1="64952" x2="16106" y2="64952"/>
                          <a14:foregroundMark x1="10096" y1="62379" x2="10096" y2="62379"/>
                          <a14:foregroundMark x1="8894" y1="61736" x2="8894" y2="61736"/>
                          <a14:foregroundMark x1="16827" y1="61415" x2="16827" y2="61415"/>
                          <a14:foregroundMark x1="12260" y1="60129" x2="12260" y2="60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284" y="3596128"/>
              <a:ext cx="826089" cy="617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8" b="96222" l="9375" r="95486">
                          <a14:foregroundMark x1="52083" y1="79345" x2="52083" y2="79345"/>
                          <a14:foregroundMark x1="81597" y1="16877" x2="81597" y2="16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204" y="3530924"/>
              <a:ext cx="360247" cy="49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760170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70286"/>
            <a:ext cx="12192000" cy="6727077"/>
            <a:chOff x="0" y="-48576"/>
            <a:chExt cx="9144000" cy="5181443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0" y="-48576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0" b="9796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5866"/>
            <a:ext cx="2121184" cy="2102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064" y="4751608"/>
            <a:ext cx="2251304" cy="210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31836" y="330380"/>
            <a:ext cx="11580495" cy="132588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698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3992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09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798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29615" y="1912388"/>
            <a:ext cx="3148702" cy="84201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3100" dirty="0">
                <a:latin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1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31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endParaRPr lang="en-US" sz="31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20133" y="3209689"/>
            <a:ext cx="3158184" cy="84201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3100" dirty="0">
                <a:latin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1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1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endParaRPr lang="en-US" sz="31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683374" y="1912389"/>
            <a:ext cx="3322122" cy="84201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3100">
                <a:latin typeface="Arial-Rounded" panose="020B0500000000000000" pitchFamily="34" charset="0"/>
                <a:cs typeface="Arial-Rounded" panose="020B0500000000000000" pitchFamily="34" charset="0"/>
              </a:rPr>
              <a:t>c. Tên sách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683374" y="3165657"/>
            <a:ext cx="3311963" cy="84201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3100" dirty="0">
                <a:latin typeface="Arial-Rounded" panose="020B0500000000000000" pitchFamily="34" charset="0"/>
                <a:cs typeface="Arial-Rounded" panose="020B0500000000000000" pitchFamily="34" charset="0"/>
              </a:rPr>
              <a:t>d. </a:t>
            </a:r>
            <a:r>
              <a:rPr lang="en-US" sz="31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1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31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endParaRPr lang="en-US" sz="31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56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ashreg.wav"/>
          </p:stSnd>
        </p:sndAc>
      </p:transition>
    </mc:Choice>
    <mc:Fallback xmlns="">
      <p:transition spd="slow">
        <p:checker/>
        <p:sndAc>
          <p:stSnd>
            <p:snd r:embed="rId7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8 -0.01482 L -0.00508 0.00231 C -0.00508 0.00995 -0.14003 0.01944 -0.24944 0.01944 L -0.49355 0.01944 " pathEditMode="relative" rAng="0" ptsTypes="FfFF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24" y="17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8533e-05 4.62243e-05 L 1.28533e-05 0.0873148 C 1.28533e-05 0.126411 0.000127854 0.174583 0.000221188 0.174583 L 0.000429523 0.174583 " pathEditMode="relative" rAng="0" ptsTypes="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5408 -0.01333 L -0.00505408 -0.0880059 C -0.00505408 -0.121461 -0.00493908 -0.162682 -0.00484575 -0.162682 L -0.00463741 -0.162682 " pathEditMode="relative" rAng="0" ptsTypes="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1459 L 0.00208 -0.01759 C 0.00208 -0.01921 0.13963 -0.02084 0.25127 -0.02084 L 0.50071 -0.02084 " pathEditMode="relative" rAng="0" ptsTypes="FfFF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32" y="-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9" grpId="0" animBg="1"/>
      <p:bldP spid="19" grpId="1" animBg="1"/>
      <p:bldP spid="21" grpId="0" animBg="1"/>
      <p:bldP spid="21" grpId="1" animBg="1"/>
      <p:bldP spid="22" grpId="0" bldLvl="0" animBg="1"/>
      <p:bldP spid="22" grpId="1" animBg="1"/>
      <p:bldP spid="23" grpId="0" animBg="1"/>
      <p:bldP spid="23" grpId="1" animBg="1"/>
      <p:bldP spid="23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70286"/>
            <a:ext cx="12192000" cy="6727077"/>
            <a:chOff x="0" y="-48576"/>
            <a:chExt cx="9144000" cy="5181443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0" y="-48576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Content Placeholder 5" descr="Cap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39" y="157650"/>
            <a:ext cx="10641740" cy="407201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0270" y="4445876"/>
            <a:ext cx="9268563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đước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2064" y="5276214"/>
            <a:ext cx="10091224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99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ashreg.wav"/>
          </p:stSnd>
        </p:sndAc>
      </p:transition>
    </mc:Choice>
    <mc:Fallback xmlns="">
      <p:transition spd="slow">
        <p:checker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97" l="3175" r="96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69"/>
          <a:stretch/>
        </p:blipFill>
        <p:spPr bwMode="auto">
          <a:xfrm>
            <a:off x="10896372" y="4007800"/>
            <a:ext cx="1188513" cy="254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39919"/>
            <a:ext cx="12192000" cy="6742844"/>
            <a:chOff x="0" y="0"/>
            <a:chExt cx="9144000" cy="519358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9358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756231" y="63057"/>
            <a:ext cx="8507124" cy="2002395"/>
            <a:chOff x="2744315" y="1595348"/>
            <a:chExt cx="6530032" cy="15983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Right Arrow 4"/>
            <p:cNvSpPr/>
            <p:nvPr/>
          </p:nvSpPr>
          <p:spPr>
            <a:xfrm>
              <a:off x="2744315" y="1595348"/>
              <a:ext cx="6530032" cy="1598392"/>
            </a:xfrm>
            <a:prstGeom prst="rightArrow">
              <a:avLst>
                <a:gd name="adj1" fmla="val 58172"/>
                <a:gd name="adj2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70">
                <a:buClr>
                  <a:srgbClr val="000000"/>
                </a:buClr>
              </a:pPr>
              <a:endParaRPr lang="en-US" kern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8751" y="2040601"/>
              <a:ext cx="5281373" cy="614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870">
                <a:buClr>
                  <a:srgbClr val="000000"/>
                </a:buClr>
              </a:pPr>
              <a:r>
                <a:rPr lang="en-US" sz="4400" b="1" kern="0" dirty="0" err="1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Luyện</a:t>
              </a:r>
              <a:r>
                <a:rPr lang="en-US" sz="4400" b="1" kern="0" dirty="0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4400" b="1" kern="0" dirty="0" err="1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tập</a:t>
              </a:r>
              <a:r>
                <a:rPr lang="en-US" sz="4400" b="1" kern="0" dirty="0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4400" b="1" kern="0" dirty="0" err="1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theo</a:t>
              </a:r>
              <a:r>
                <a:rPr lang="en-US" sz="4400" b="1" kern="0" dirty="0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4400" b="1" kern="0" dirty="0" err="1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văn</a:t>
              </a:r>
              <a:r>
                <a:rPr lang="en-US" sz="4400" b="1" kern="0" dirty="0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4400" b="1" kern="0" dirty="0" err="1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bản</a:t>
              </a:r>
              <a:r>
                <a:rPr lang="en-US" sz="4400" b="1" kern="0" dirty="0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4400" b="1" kern="0" dirty="0" err="1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đọc</a:t>
              </a:r>
              <a:endParaRPr lang="en-US" sz="4400" b="1" kern="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22" r="98618">
                        <a14:foregroundMark x1="50230" y1="79585" x2="50230" y2="79585"/>
                        <a14:foregroundMark x1="48387" y1="78547" x2="48387" y2="78547"/>
                        <a14:foregroundMark x1="47005" y1="76471" x2="47005" y2="76471"/>
                        <a14:foregroundMark x1="47926" y1="73702" x2="47926" y2="73702"/>
                        <a14:foregroundMark x1="52535" y1="80277" x2="52535" y2="80277"/>
                        <a14:foregroundMark x1="54839" y1="78201" x2="54839" y2="78201"/>
                        <a14:foregroundMark x1="56221" y1="77163" x2="56221" y2="77163"/>
                        <a14:foregroundMark x1="19355" y1="68512" x2="19355" y2="68512"/>
                        <a14:foregroundMark x1="17972" y1="70588" x2="17972" y2="70588"/>
                        <a14:foregroundMark x1="17972" y1="71280" x2="17972" y2="71280"/>
                        <a14:foregroundMark x1="18433" y1="73010" x2="18433" y2="73010"/>
                        <a14:foregroundMark x1="20737" y1="72318" x2="20737" y2="72318"/>
                        <a14:foregroundMark x1="23502" y1="71280" x2="23502" y2="71280"/>
                        <a14:foregroundMark x1="11060" y1="66436" x2="11060" y2="66436"/>
                        <a14:foregroundMark x1="16590" y1="67820" x2="16590" y2="67820"/>
                        <a14:foregroundMark x1="16129" y1="65398" x2="16129" y2="65398"/>
                        <a14:foregroundMark x1="15207" y1="73010" x2="15207" y2="73010"/>
                        <a14:foregroundMark x1="13364" y1="69896" x2="13364" y2="69896"/>
                        <a14:foregroundMark x1="73272" y1="75433" x2="73272" y2="75433"/>
                        <a14:foregroundMark x1="71429" y1="73010" x2="71429" y2="73010"/>
                        <a14:foregroundMark x1="69124" y1="70934" x2="69124" y2="70934"/>
                        <a14:foregroundMark x1="69124" y1="69896" x2="69124" y2="69896"/>
                        <a14:foregroundMark x1="70507" y1="74740" x2="70507" y2="74740"/>
                        <a14:foregroundMark x1="70046" y1="77163" x2="70046" y2="7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782" y="4490013"/>
            <a:ext cx="1749620" cy="233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996" y="4490013"/>
            <a:ext cx="2490413" cy="233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920327" y="198882"/>
            <a:ext cx="1182767" cy="1633483"/>
            <a:chOff x="1812964" y="1781988"/>
            <a:chExt cx="1175787" cy="1225112"/>
          </a:xfrm>
        </p:grpSpPr>
        <p:sp>
          <p:nvSpPr>
            <p:cNvPr id="10" name="Oval 9"/>
            <p:cNvSpPr/>
            <p:nvPr/>
          </p:nvSpPr>
          <p:spPr>
            <a:xfrm>
              <a:off x="1812964" y="1781988"/>
              <a:ext cx="1175787" cy="12251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70">
                <a:buClr>
                  <a:srgbClr val="000000"/>
                </a:buClr>
              </a:pPr>
              <a:endParaRPr lang="en-US" kern="0">
                <a:solidFill>
                  <a:prstClr val="white"/>
                </a:solidFill>
                <a:sym typeface="Arial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195" b="89655" l="9091" r="94949"/>
                      </a14:imgEffect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26" t="18573" r="5274" b="18573"/>
            <a:stretch/>
          </p:blipFill>
          <p:spPr bwMode="auto">
            <a:xfrm>
              <a:off x="1926772" y="2040600"/>
              <a:ext cx="903514" cy="707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Text Box 4"/>
          <p:cNvSpPr txBox="1"/>
          <p:nvPr/>
        </p:nvSpPr>
        <p:spPr>
          <a:xfrm>
            <a:off x="204952" y="1958496"/>
            <a:ext cx="11792607" cy="769437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89250" y="2852752"/>
            <a:ext cx="9310143" cy="392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438524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97" l="3175" r="96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69"/>
          <a:stretch/>
        </p:blipFill>
        <p:spPr bwMode="auto">
          <a:xfrm>
            <a:off x="10722932" y="4007800"/>
            <a:ext cx="1188513" cy="254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0"/>
            <a:ext cx="12192000" cy="6798521"/>
            <a:chOff x="0" y="-24288"/>
            <a:chExt cx="9144000" cy="5157155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-24288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22" r="98618">
                        <a14:foregroundMark x1="50230" y1="79585" x2="50230" y2="79585"/>
                        <a14:foregroundMark x1="48387" y1="78547" x2="48387" y2="78547"/>
                        <a14:foregroundMark x1="47005" y1="76471" x2="47005" y2="76471"/>
                        <a14:foregroundMark x1="47926" y1="73702" x2="47926" y2="73702"/>
                        <a14:foregroundMark x1="52535" y1="80277" x2="52535" y2="80277"/>
                        <a14:foregroundMark x1="54839" y1="78201" x2="54839" y2="78201"/>
                        <a14:foregroundMark x1="56221" y1="77163" x2="56221" y2="77163"/>
                        <a14:foregroundMark x1="19355" y1="68512" x2="19355" y2="68512"/>
                        <a14:foregroundMark x1="17972" y1="70588" x2="17972" y2="70588"/>
                        <a14:foregroundMark x1="17972" y1="71280" x2="17972" y2="71280"/>
                        <a14:foregroundMark x1="18433" y1="73010" x2="18433" y2="73010"/>
                        <a14:foregroundMark x1="20737" y1="72318" x2="20737" y2="72318"/>
                        <a14:foregroundMark x1="23502" y1="71280" x2="23502" y2="71280"/>
                        <a14:foregroundMark x1="11060" y1="66436" x2="11060" y2="66436"/>
                        <a14:foregroundMark x1="16590" y1="67820" x2="16590" y2="67820"/>
                        <a14:foregroundMark x1="16129" y1="65398" x2="16129" y2="65398"/>
                        <a14:foregroundMark x1="15207" y1="73010" x2="15207" y2="73010"/>
                        <a14:foregroundMark x1="13364" y1="69896" x2="13364" y2="69896"/>
                        <a14:foregroundMark x1="73272" y1="75433" x2="73272" y2="75433"/>
                        <a14:foregroundMark x1="71429" y1="73010" x2="71429" y2="73010"/>
                        <a14:foregroundMark x1="69124" y1="70934" x2="69124" y2="70934"/>
                        <a14:foregroundMark x1="69124" y1="69896" x2="69124" y2="69896"/>
                        <a14:foregroundMark x1="70507" y1="74740" x2="70507" y2="74740"/>
                        <a14:foregroundMark x1="70046" y1="77163" x2="70046" y2="7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8" y="4505779"/>
            <a:ext cx="1749620" cy="233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100" y="4490013"/>
            <a:ext cx="2490413" cy="233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Google Shape;386;p32">
            <a:extLst>
              <a:ext uri="{FF2B5EF4-FFF2-40B4-BE49-F238E27FC236}">
                <a16:creationId xmlns:a16="http://schemas.microsoft.com/office/drawing/2014/main" id="{15E81FD1-6227-4E8F-9825-DEE3F62DB3D3}"/>
              </a:ext>
            </a:extLst>
          </p:cNvPr>
          <p:cNvSpPr txBox="1">
            <a:spLocks/>
          </p:cNvSpPr>
          <p:nvPr/>
        </p:nvSpPr>
        <p:spPr>
          <a:xfrm>
            <a:off x="326103" y="119801"/>
            <a:ext cx="11865897" cy="613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/>
            <a:r>
              <a:rPr lang="en-US" sz="4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hơp</a:t>
            </a:r>
            <a:r>
              <a:rPr lang="en-US" sz="4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9" name="Table 4">
            <a:extLst>
              <a:ext uri="{FF2B5EF4-FFF2-40B4-BE49-F238E27FC236}">
                <a16:creationId xmlns:a16="http://schemas.microsoft.com/office/drawing/2014/main" id="{E3393F5E-2AD7-4E87-8700-92693924FF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310864"/>
              </p:ext>
            </p:extLst>
          </p:nvPr>
        </p:nvGraphicFramePr>
        <p:xfrm>
          <a:off x="1777198" y="2655973"/>
          <a:ext cx="8657122" cy="3897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8561">
                  <a:extLst>
                    <a:ext uri="{9D8B030D-6E8A-4147-A177-3AD203B41FA5}">
                      <a16:colId xmlns:a16="http://schemas.microsoft.com/office/drawing/2014/main" val="662107059"/>
                    </a:ext>
                  </a:extLst>
                </a:gridCol>
                <a:gridCol w="4328561">
                  <a:extLst>
                    <a:ext uri="{9D8B030D-6E8A-4147-A177-3AD203B41FA5}">
                      <a16:colId xmlns:a16="http://schemas.microsoft.com/office/drawing/2014/main" val="1134011245"/>
                    </a:ext>
                  </a:extLst>
                </a:gridCol>
              </a:tblGrid>
              <a:tr h="115573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605483"/>
                  </a:ext>
                </a:extLst>
              </a:tr>
              <a:tr h="27418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910628"/>
                  </a:ext>
                </a:extLst>
              </a:tr>
            </a:tbl>
          </a:graphicData>
        </a:graphic>
      </p:graphicFrame>
      <p:sp>
        <p:nvSpPr>
          <p:cNvPr id="20" name="Thought Bubble: Cloud 1">
            <a:extLst>
              <a:ext uri="{FF2B5EF4-FFF2-40B4-BE49-F238E27FC236}">
                <a16:creationId xmlns:a16="http://schemas.microsoft.com/office/drawing/2014/main" id="{4127BA63-FE5F-4F0D-A545-E343982E4B3E}"/>
              </a:ext>
            </a:extLst>
          </p:cNvPr>
          <p:cNvSpPr/>
          <p:nvPr/>
        </p:nvSpPr>
        <p:spPr>
          <a:xfrm>
            <a:off x="1727228" y="702024"/>
            <a:ext cx="2235200" cy="711200"/>
          </a:xfrm>
          <a:prstGeom prst="cloudCallout">
            <a:avLst>
              <a:gd name="adj1" fmla="val -11264"/>
              <a:gd name="adj2" fmla="val 46173"/>
            </a:avLst>
          </a:prstGeom>
          <a:solidFill>
            <a:srgbClr val="CCECFF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hought Bubble: Cloud 19">
            <a:extLst>
              <a:ext uri="{FF2B5EF4-FFF2-40B4-BE49-F238E27FC236}">
                <a16:creationId xmlns:a16="http://schemas.microsoft.com/office/drawing/2014/main" id="{106B061D-8E8D-4753-9CAE-F1A74D8A853E}"/>
              </a:ext>
            </a:extLst>
          </p:cNvPr>
          <p:cNvSpPr/>
          <p:nvPr/>
        </p:nvSpPr>
        <p:spPr>
          <a:xfrm>
            <a:off x="4903110" y="726498"/>
            <a:ext cx="2479391" cy="757846"/>
          </a:xfrm>
          <a:prstGeom prst="cloudCallout">
            <a:avLst>
              <a:gd name="adj1" fmla="val -11264"/>
              <a:gd name="adj2" fmla="val 46173"/>
            </a:avLst>
          </a:prstGeom>
          <a:solidFill>
            <a:srgbClr val="CCECFF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hought Bubble: Cloud 20">
            <a:extLst>
              <a:ext uri="{FF2B5EF4-FFF2-40B4-BE49-F238E27FC236}">
                <a16:creationId xmlns:a16="http://schemas.microsoft.com/office/drawing/2014/main" id="{143B6EDB-C541-43F9-AD4A-7D8CC2C1729F}"/>
              </a:ext>
            </a:extLst>
          </p:cNvPr>
          <p:cNvSpPr/>
          <p:nvPr/>
        </p:nvSpPr>
        <p:spPr>
          <a:xfrm>
            <a:off x="7796086" y="773144"/>
            <a:ext cx="2262350" cy="711200"/>
          </a:xfrm>
          <a:prstGeom prst="cloudCallout">
            <a:avLst>
              <a:gd name="adj1" fmla="val -11264"/>
              <a:gd name="adj2" fmla="val 46173"/>
            </a:avLst>
          </a:prstGeom>
          <a:solidFill>
            <a:srgbClr val="CCECFF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hought Bubble: Cloud 22">
            <a:extLst>
              <a:ext uri="{FF2B5EF4-FFF2-40B4-BE49-F238E27FC236}">
                <a16:creationId xmlns:a16="http://schemas.microsoft.com/office/drawing/2014/main" id="{6BFA6D74-D9D8-45A2-B391-364F0CAC38B6}"/>
              </a:ext>
            </a:extLst>
          </p:cNvPr>
          <p:cNvSpPr/>
          <p:nvPr/>
        </p:nvSpPr>
        <p:spPr>
          <a:xfrm>
            <a:off x="3074854" y="1671379"/>
            <a:ext cx="2235200" cy="711200"/>
          </a:xfrm>
          <a:prstGeom prst="cloudCallout">
            <a:avLst>
              <a:gd name="adj1" fmla="val -11264"/>
              <a:gd name="adj2" fmla="val 46173"/>
            </a:avLst>
          </a:prstGeom>
          <a:solidFill>
            <a:srgbClr val="CCECFF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hought Bubble: Cloud 23">
            <a:extLst>
              <a:ext uri="{FF2B5EF4-FFF2-40B4-BE49-F238E27FC236}">
                <a16:creationId xmlns:a16="http://schemas.microsoft.com/office/drawing/2014/main" id="{2B33E5C4-6684-44FE-A22F-211CA3B4C106}"/>
              </a:ext>
            </a:extLst>
          </p:cNvPr>
          <p:cNvSpPr/>
          <p:nvPr/>
        </p:nvSpPr>
        <p:spPr>
          <a:xfrm>
            <a:off x="6340423" y="1685693"/>
            <a:ext cx="1783080" cy="711200"/>
          </a:xfrm>
          <a:prstGeom prst="cloudCallout">
            <a:avLst>
              <a:gd name="adj1" fmla="val -11264"/>
              <a:gd name="adj2" fmla="val 46173"/>
            </a:avLst>
          </a:prstGeom>
          <a:solidFill>
            <a:srgbClr val="CCECFF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07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ashreg.wav"/>
          </p:stSnd>
        </p:sndAc>
      </p:transition>
    </mc:Choice>
    <mc:Fallback xmlns="">
      <p:transition spd="slow">
        <p:checker/>
        <p:sndAc>
          <p:stSnd>
            <p:snd r:embed="rId9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2933E-6 -3.33333E-6 L -0.44236 0.579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18" y="289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0608E-6 -1.11111E-6 L -0.20867 0.4560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34" y="2280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1478E-6 3.33333E-6 L 0.07178 0.726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2" y="3634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903E-6 -1.85185E-6 L 0.34246 0.3594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16" y="1796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8149E-7 4.81481E-6 L 0.10134 0.5351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7" y="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70286"/>
            <a:ext cx="12192000" cy="6727077"/>
            <a:chOff x="0" y="-48576"/>
            <a:chExt cx="9144000" cy="5181443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0" y="-48576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0" b="9796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5866"/>
            <a:ext cx="2121184" cy="2102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170" y="4751608"/>
            <a:ext cx="2251304" cy="210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698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3992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09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798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câu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38201" y="1825625"/>
            <a:ext cx="5688724" cy="791451"/>
          </a:xfrm>
          <a:prstGeom prst="rect">
            <a:avLst/>
          </a:prstGeom>
        </p:spPr>
        <p:txBody>
          <a:bodyPr/>
          <a:lstStyle>
            <a:lvl1pPr marL="342754" indent="-34275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615" indent="-28563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494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80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467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472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68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464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470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a. Tên sách được đặt ở 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3"/>
          <p:cNvSpPr txBox="1"/>
          <p:nvPr/>
        </p:nvSpPr>
        <p:spPr>
          <a:xfrm>
            <a:off x="5817472" y="1832727"/>
            <a:ext cx="5243195" cy="707882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4"/>
          <p:cNvSpPr txBox="1"/>
          <p:nvPr/>
        </p:nvSpPr>
        <p:spPr>
          <a:xfrm>
            <a:off x="6307331" y="2940732"/>
            <a:ext cx="5243195" cy="706755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17472" y="1813033"/>
            <a:ext cx="1168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(.....)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16724" y="2958691"/>
            <a:ext cx="1168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(.....)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6348" y="2937933"/>
            <a:ext cx="56255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ở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1957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ashreg.wav"/>
          </p:stSnd>
        </p:sndAc>
      </p:transition>
    </mc:Choice>
    <mc:Fallback xmlns="">
      <p:transition spd="slow">
        <p:checker/>
        <p:sndAc>
          <p:stSnd>
            <p:snd r:embed="rId7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/>
      <p:bldP spid="17" grpId="0"/>
      <p:bldP spid="17" grpId="1"/>
      <p:bldP spid="18" grpId="0"/>
      <p:bldP spid="18" grpId="1"/>
      <p:bldP spid="20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245</Words>
  <Application>Microsoft Office PowerPoint</Application>
  <PresentationFormat>Widescreen</PresentationFormat>
  <Paragraphs>44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Microsoft YaHei</vt:lpstr>
      <vt:lpstr>Arial</vt:lpstr>
      <vt:lpstr>Arial Rounded MT Bold</vt:lpstr>
      <vt:lpstr>Arial-Rounded</vt:lpstr>
      <vt:lpstr>Calibri</vt:lpstr>
      <vt:lpstr>Calibri Light</vt:lpstr>
      <vt:lpstr>Times New Roman</vt:lpstr>
      <vt:lpstr>2_Office Theme</vt:lpstr>
      <vt:lpstr>3_Office Theme</vt:lpstr>
      <vt:lpstr>6_Office Theme</vt:lpstr>
      <vt:lpstr>9_Office Theme</vt:lpstr>
      <vt:lpstr>8_Office Theme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Linhtu75@gmail.com</cp:lastModifiedBy>
  <cp:revision>36</cp:revision>
  <dcterms:created xsi:type="dcterms:W3CDTF">2021-05-25T09:40:38Z</dcterms:created>
  <dcterms:modified xsi:type="dcterms:W3CDTF">2025-12-22T14:48:57Z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