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688" r:id="rId2"/>
    <p:sldMasterId id="2147483706" r:id="rId3"/>
    <p:sldMasterId id="2147483835" r:id="rId4"/>
    <p:sldMasterId id="2147483848" r:id="rId5"/>
  </p:sldMasterIdLst>
  <p:notesMasterIdLst>
    <p:notesMasterId r:id="rId11"/>
  </p:notesMasterIdLst>
  <p:sldIdLst>
    <p:sldId id="315" r:id="rId6"/>
    <p:sldId id="279" r:id="rId7"/>
    <p:sldId id="316" r:id="rId8"/>
    <p:sldId id="280" r:id="rId9"/>
    <p:sldId id="281" r:id="rId10"/>
  </p:sldIdLst>
  <p:sldSz cx="12192000" cy="6858000"/>
  <p:notesSz cx="6858000" cy="9144000"/>
  <p:defaultTextStyle>
    <a:defPPr>
      <a:defRPr lang="en-US"/>
    </a:defPPr>
    <a:lvl1pPr marL="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undo custSel delSld modSld delMainMaster">
      <pc:chgData name="Linhtu75@gmail.com" userId="d5e45f71a37cd62f" providerId="LiveId" clId="{A0B9B50A-D845-45F9-BF19-9BFF9CE25122}" dt="2025-12-22T14:50:20.276" v="87" actId="1076"/>
      <pc:docMkLst>
        <pc:docMk/>
      </pc:docMkLst>
      <pc:sldChg chg="del">
        <pc:chgData name="Linhtu75@gmail.com" userId="d5e45f71a37cd62f" providerId="LiveId" clId="{A0B9B50A-D845-45F9-BF19-9BFF9CE25122}" dt="2025-12-22T14:49:15.482" v="2" actId="47"/>
        <pc:sldMkLst>
          <pc:docMk/>
          <pc:sldMk cId="0" sldId="262"/>
        </pc:sldMkLst>
      </pc:sldChg>
      <pc:sldChg chg="del">
        <pc:chgData name="Linhtu75@gmail.com" userId="d5e45f71a37cd62f" providerId="LiveId" clId="{A0B9B50A-D845-45F9-BF19-9BFF9CE25122}" dt="2025-12-22T14:49:15.795" v="3" actId="47"/>
        <pc:sldMkLst>
          <pc:docMk/>
          <pc:sldMk cId="0" sldId="265"/>
        </pc:sldMkLst>
      </pc:sldChg>
      <pc:sldChg chg="modSp del mod">
        <pc:chgData name="Linhtu75@gmail.com" userId="d5e45f71a37cd62f" providerId="LiveId" clId="{A0B9B50A-D845-45F9-BF19-9BFF9CE25122}" dt="2025-12-22T14:49:22.284" v="21" actId="47"/>
        <pc:sldMkLst>
          <pc:docMk/>
          <pc:sldMk cId="0" sldId="267"/>
        </pc:sldMkLst>
        <pc:spChg chg="mod">
          <ac:chgData name="Linhtu75@gmail.com" userId="d5e45f71a37cd62f" providerId="LiveId" clId="{A0B9B50A-D845-45F9-BF19-9BFF9CE25122}" dt="2025-12-22T14:49:14.108" v="1" actId="20577"/>
          <ac:spMkLst>
            <pc:docMk/>
            <pc:sldMk cId="0" sldId="267"/>
            <ac:spMk id="12" creationId="{5F50F907-C6BA-4380-9188-2A5EA79C8B5D}"/>
          </ac:spMkLst>
        </pc:spChg>
      </pc:sldChg>
      <pc:sldChg chg="addSp delSp modSp mod delAnim">
        <pc:chgData name="Linhtu75@gmail.com" userId="d5e45f71a37cd62f" providerId="LiveId" clId="{A0B9B50A-D845-45F9-BF19-9BFF9CE25122}" dt="2025-12-22T14:50:20.276" v="87" actId="1076"/>
        <pc:sldMkLst>
          <pc:docMk/>
          <pc:sldMk cId="0" sldId="281"/>
        </pc:sldMkLst>
        <pc:spChg chg="add del">
          <ac:chgData name="Linhtu75@gmail.com" userId="d5e45f71a37cd62f" providerId="LiveId" clId="{A0B9B50A-D845-45F9-BF19-9BFF9CE25122}" dt="2025-12-22T14:50:14.814" v="85" actId="478"/>
          <ac:spMkLst>
            <pc:docMk/>
            <pc:sldMk cId="0" sldId="281"/>
            <ac:spMk id="5" creationId="{00000000-0000-0000-0000-000000000000}"/>
          </ac:spMkLst>
        </pc:spChg>
        <pc:spChg chg="del mod">
          <ac:chgData name="Linhtu75@gmail.com" userId="d5e45f71a37cd62f" providerId="LiveId" clId="{A0B9B50A-D845-45F9-BF19-9BFF9CE25122}" dt="2025-12-22T14:50:18.054" v="86" actId="478"/>
          <ac:spMkLst>
            <pc:docMk/>
            <pc:sldMk cId="0" sldId="281"/>
            <ac:spMk id="19462" creationId="{00000000-0000-0000-0000-000000000000}"/>
          </ac:spMkLst>
        </pc:spChg>
        <pc:picChg chg="add mod">
          <ac:chgData name="Linhtu75@gmail.com" userId="d5e45f71a37cd62f" providerId="LiveId" clId="{A0B9B50A-D845-45F9-BF19-9BFF9CE25122}" dt="2025-12-22T14:50:20.276" v="87" actId="1076"/>
          <ac:picMkLst>
            <pc:docMk/>
            <pc:sldMk cId="0" sldId="281"/>
            <ac:picMk id="6" creationId="{C94C836A-7FC8-D585-7269-D8ED548B5247}"/>
          </ac:picMkLst>
        </pc:picChg>
        <pc:picChg chg="del">
          <ac:chgData name="Linhtu75@gmail.com" userId="d5e45f71a37cd62f" providerId="LiveId" clId="{A0B9B50A-D845-45F9-BF19-9BFF9CE25122}" dt="2025-12-22T14:50:10.637" v="83" actId="478"/>
          <ac:picMkLst>
            <pc:docMk/>
            <pc:sldMk cId="0" sldId="281"/>
            <ac:picMk id="8" creationId="{00000000-0000-0000-0000-000000000000}"/>
          </ac:picMkLst>
        </pc:picChg>
      </pc:sldChg>
      <pc:sldChg chg="del">
        <pc:chgData name="Linhtu75@gmail.com" userId="d5e45f71a37cd62f" providerId="LiveId" clId="{A0B9B50A-D845-45F9-BF19-9BFF9CE25122}" dt="2025-12-22T14:49:33.251" v="39" actId="47"/>
        <pc:sldMkLst>
          <pc:docMk/>
          <pc:sldMk cId="0" sldId="282"/>
        </pc:sldMkLst>
      </pc:sldChg>
      <pc:sldChg chg="del">
        <pc:chgData name="Linhtu75@gmail.com" userId="d5e45f71a37cd62f" providerId="LiveId" clId="{A0B9B50A-D845-45F9-BF19-9BFF9CE25122}" dt="2025-12-22T14:49:26.830" v="22" actId="47"/>
        <pc:sldMkLst>
          <pc:docMk/>
          <pc:sldMk cId="0" sldId="283"/>
        </pc:sldMkLst>
      </pc:sldChg>
      <pc:sldChg chg="del">
        <pc:chgData name="Linhtu75@gmail.com" userId="d5e45f71a37cd62f" providerId="LiveId" clId="{A0B9B50A-D845-45F9-BF19-9BFF9CE25122}" dt="2025-12-22T14:49:27.029" v="23" actId="47"/>
        <pc:sldMkLst>
          <pc:docMk/>
          <pc:sldMk cId="0" sldId="284"/>
        </pc:sldMkLst>
      </pc:sldChg>
      <pc:sldChg chg="del">
        <pc:chgData name="Linhtu75@gmail.com" userId="d5e45f71a37cd62f" providerId="LiveId" clId="{A0B9B50A-D845-45F9-BF19-9BFF9CE25122}" dt="2025-12-22T14:49:27.185" v="24" actId="47"/>
        <pc:sldMkLst>
          <pc:docMk/>
          <pc:sldMk cId="0" sldId="286"/>
        </pc:sldMkLst>
      </pc:sldChg>
      <pc:sldChg chg="del">
        <pc:chgData name="Linhtu75@gmail.com" userId="d5e45f71a37cd62f" providerId="LiveId" clId="{A0B9B50A-D845-45F9-BF19-9BFF9CE25122}" dt="2025-12-22T14:49:27.332" v="25" actId="47"/>
        <pc:sldMkLst>
          <pc:docMk/>
          <pc:sldMk cId="0" sldId="287"/>
        </pc:sldMkLst>
      </pc:sldChg>
      <pc:sldChg chg="del">
        <pc:chgData name="Linhtu75@gmail.com" userId="d5e45f71a37cd62f" providerId="LiveId" clId="{A0B9B50A-D845-45F9-BF19-9BFF9CE25122}" dt="2025-12-22T14:49:27.912" v="26" actId="47"/>
        <pc:sldMkLst>
          <pc:docMk/>
          <pc:sldMk cId="0" sldId="289"/>
        </pc:sldMkLst>
      </pc:sldChg>
      <pc:sldChg chg="del">
        <pc:chgData name="Linhtu75@gmail.com" userId="d5e45f71a37cd62f" providerId="LiveId" clId="{A0B9B50A-D845-45F9-BF19-9BFF9CE25122}" dt="2025-12-22T14:49:28.167" v="27" actId="47"/>
        <pc:sldMkLst>
          <pc:docMk/>
          <pc:sldMk cId="0" sldId="290"/>
        </pc:sldMkLst>
      </pc:sldChg>
      <pc:sldChg chg="del">
        <pc:chgData name="Linhtu75@gmail.com" userId="d5e45f71a37cd62f" providerId="LiveId" clId="{A0B9B50A-D845-45F9-BF19-9BFF9CE25122}" dt="2025-12-22T14:49:28.354" v="28" actId="47"/>
        <pc:sldMkLst>
          <pc:docMk/>
          <pc:sldMk cId="0" sldId="291"/>
        </pc:sldMkLst>
      </pc:sldChg>
      <pc:sldChg chg="del">
        <pc:chgData name="Linhtu75@gmail.com" userId="d5e45f71a37cd62f" providerId="LiveId" clId="{A0B9B50A-D845-45F9-BF19-9BFF9CE25122}" dt="2025-12-22T14:49:31.063" v="35" actId="47"/>
        <pc:sldMkLst>
          <pc:docMk/>
          <pc:sldMk cId="0" sldId="292"/>
        </pc:sldMkLst>
      </pc:sldChg>
      <pc:sldChg chg="del">
        <pc:chgData name="Linhtu75@gmail.com" userId="d5e45f71a37cd62f" providerId="LiveId" clId="{A0B9B50A-D845-45F9-BF19-9BFF9CE25122}" dt="2025-12-22T14:49:31.246" v="36" actId="47"/>
        <pc:sldMkLst>
          <pc:docMk/>
          <pc:sldMk cId="0" sldId="293"/>
        </pc:sldMkLst>
      </pc:sldChg>
      <pc:sldChg chg="del">
        <pc:chgData name="Linhtu75@gmail.com" userId="d5e45f71a37cd62f" providerId="LiveId" clId="{A0B9B50A-D845-45F9-BF19-9BFF9CE25122}" dt="2025-12-22T14:49:31.409" v="37" actId="47"/>
        <pc:sldMkLst>
          <pc:docMk/>
          <pc:sldMk cId="0" sldId="294"/>
        </pc:sldMkLst>
      </pc:sldChg>
      <pc:sldChg chg="del">
        <pc:chgData name="Linhtu75@gmail.com" userId="d5e45f71a37cd62f" providerId="LiveId" clId="{A0B9B50A-D845-45F9-BF19-9BFF9CE25122}" dt="2025-12-22T14:49:31.601" v="38" actId="47"/>
        <pc:sldMkLst>
          <pc:docMk/>
          <pc:sldMk cId="0" sldId="295"/>
        </pc:sldMkLst>
      </pc:sldChg>
      <pc:sldChg chg="del">
        <pc:chgData name="Linhtu75@gmail.com" userId="d5e45f71a37cd62f" providerId="LiveId" clId="{A0B9B50A-D845-45F9-BF19-9BFF9CE25122}" dt="2025-12-22T14:49:29.824" v="32" actId="47"/>
        <pc:sldMkLst>
          <pc:docMk/>
          <pc:sldMk cId="0" sldId="296"/>
        </pc:sldMkLst>
      </pc:sldChg>
      <pc:sldChg chg="del">
        <pc:chgData name="Linhtu75@gmail.com" userId="d5e45f71a37cd62f" providerId="LiveId" clId="{A0B9B50A-D845-45F9-BF19-9BFF9CE25122}" dt="2025-12-22T14:49:30.322" v="33" actId="47"/>
        <pc:sldMkLst>
          <pc:docMk/>
          <pc:sldMk cId="0" sldId="297"/>
        </pc:sldMkLst>
      </pc:sldChg>
      <pc:sldChg chg="del">
        <pc:chgData name="Linhtu75@gmail.com" userId="d5e45f71a37cd62f" providerId="LiveId" clId="{A0B9B50A-D845-45F9-BF19-9BFF9CE25122}" dt="2025-12-22T14:49:30.512" v="34" actId="47"/>
        <pc:sldMkLst>
          <pc:docMk/>
          <pc:sldMk cId="0" sldId="298"/>
        </pc:sldMkLst>
      </pc:sldChg>
      <pc:sldChg chg="del">
        <pc:chgData name="Linhtu75@gmail.com" userId="d5e45f71a37cd62f" providerId="LiveId" clId="{A0B9B50A-D845-45F9-BF19-9BFF9CE25122}" dt="2025-12-22T14:49:16.290" v="4" actId="47"/>
        <pc:sldMkLst>
          <pc:docMk/>
          <pc:sldMk cId="954152115" sldId="301"/>
        </pc:sldMkLst>
      </pc:sldChg>
      <pc:sldChg chg="del">
        <pc:chgData name="Linhtu75@gmail.com" userId="d5e45f71a37cd62f" providerId="LiveId" clId="{A0B9B50A-D845-45F9-BF19-9BFF9CE25122}" dt="2025-12-22T14:49:16.635" v="6" actId="47"/>
        <pc:sldMkLst>
          <pc:docMk/>
          <pc:sldMk cId="3461961230" sldId="303"/>
        </pc:sldMkLst>
      </pc:sldChg>
      <pc:sldChg chg="del">
        <pc:chgData name="Linhtu75@gmail.com" userId="d5e45f71a37cd62f" providerId="LiveId" clId="{A0B9B50A-D845-45F9-BF19-9BFF9CE25122}" dt="2025-12-22T14:49:16.958" v="8" actId="47"/>
        <pc:sldMkLst>
          <pc:docMk/>
          <pc:sldMk cId="2909664993" sldId="304"/>
        </pc:sldMkLst>
      </pc:sldChg>
      <pc:sldChg chg="del">
        <pc:chgData name="Linhtu75@gmail.com" userId="d5e45f71a37cd62f" providerId="LiveId" clId="{A0B9B50A-D845-45F9-BF19-9BFF9CE25122}" dt="2025-12-22T14:49:16.827" v="7" actId="47"/>
        <pc:sldMkLst>
          <pc:docMk/>
          <pc:sldMk cId="1260915893" sldId="305"/>
        </pc:sldMkLst>
      </pc:sldChg>
      <pc:sldChg chg="del">
        <pc:chgData name="Linhtu75@gmail.com" userId="d5e45f71a37cd62f" providerId="LiveId" clId="{A0B9B50A-D845-45F9-BF19-9BFF9CE25122}" dt="2025-12-22T14:49:18.842" v="14" actId="47"/>
        <pc:sldMkLst>
          <pc:docMk/>
          <pc:sldMk cId="425253219" sldId="308"/>
        </pc:sldMkLst>
      </pc:sldChg>
      <pc:sldChg chg="del">
        <pc:chgData name="Linhtu75@gmail.com" userId="d5e45f71a37cd62f" providerId="LiveId" clId="{A0B9B50A-D845-45F9-BF19-9BFF9CE25122}" dt="2025-12-22T14:49:20.146" v="18" actId="47"/>
        <pc:sldMkLst>
          <pc:docMk/>
          <pc:sldMk cId="1621438524" sldId="310"/>
        </pc:sldMkLst>
      </pc:sldChg>
      <pc:sldChg chg="del">
        <pc:chgData name="Linhtu75@gmail.com" userId="d5e45f71a37cd62f" providerId="LiveId" clId="{A0B9B50A-D845-45F9-BF19-9BFF9CE25122}" dt="2025-12-22T14:49:20.619" v="19" actId="47"/>
        <pc:sldMkLst>
          <pc:docMk/>
          <pc:sldMk cId="3901071449" sldId="311"/>
        </pc:sldMkLst>
      </pc:sldChg>
      <pc:sldChg chg="del">
        <pc:chgData name="Linhtu75@gmail.com" userId="d5e45f71a37cd62f" providerId="LiveId" clId="{A0B9B50A-D845-45F9-BF19-9BFF9CE25122}" dt="2025-12-22T14:49:19.563" v="16" actId="47"/>
        <pc:sldMkLst>
          <pc:docMk/>
          <pc:sldMk cId="1765567635" sldId="312"/>
        </pc:sldMkLst>
      </pc:sldChg>
      <pc:sldChg chg="del">
        <pc:chgData name="Linhtu75@gmail.com" userId="d5e45f71a37cd62f" providerId="LiveId" clId="{A0B9B50A-D845-45F9-BF19-9BFF9CE25122}" dt="2025-12-22T14:49:19.709" v="17" actId="47"/>
        <pc:sldMkLst>
          <pc:docMk/>
          <pc:sldMk cId="1323993197" sldId="313"/>
        </pc:sldMkLst>
      </pc:sldChg>
      <pc:sldChg chg="del">
        <pc:chgData name="Linhtu75@gmail.com" userId="d5e45f71a37cd62f" providerId="LiveId" clId="{A0B9B50A-D845-45F9-BF19-9BFF9CE25122}" dt="2025-12-22T14:49:19.351" v="15" actId="47"/>
        <pc:sldMkLst>
          <pc:docMk/>
          <pc:sldMk cId="2576017084" sldId="314"/>
        </pc:sldMkLst>
      </pc:sldChg>
      <pc:sldChg chg="del">
        <pc:chgData name="Linhtu75@gmail.com" userId="d5e45f71a37cd62f" providerId="LiveId" clId="{A0B9B50A-D845-45F9-BF19-9BFF9CE25122}" dt="2025-12-22T14:49:21.038" v="20" actId="47"/>
        <pc:sldMkLst>
          <pc:docMk/>
          <pc:sldMk cId="2919572551" sldId="318"/>
        </pc:sldMkLst>
      </pc:sldChg>
      <pc:sldChg chg="del">
        <pc:chgData name="Linhtu75@gmail.com" userId="d5e45f71a37cd62f" providerId="LiveId" clId="{A0B9B50A-D845-45F9-BF19-9BFF9CE25122}" dt="2025-12-22T14:49:17.130" v="9" actId="47"/>
        <pc:sldMkLst>
          <pc:docMk/>
          <pc:sldMk cId="3463910548" sldId="319"/>
        </pc:sldMkLst>
      </pc:sldChg>
      <pc:sldChg chg="del">
        <pc:chgData name="Linhtu75@gmail.com" userId="d5e45f71a37cd62f" providerId="LiveId" clId="{A0B9B50A-D845-45F9-BF19-9BFF9CE25122}" dt="2025-12-22T14:49:18.664" v="13" actId="47"/>
        <pc:sldMkLst>
          <pc:docMk/>
          <pc:sldMk cId="2142156918" sldId="320"/>
        </pc:sldMkLst>
      </pc:sldChg>
      <pc:sldChg chg="del">
        <pc:chgData name="Linhtu75@gmail.com" userId="d5e45f71a37cd62f" providerId="LiveId" clId="{A0B9B50A-D845-45F9-BF19-9BFF9CE25122}" dt="2025-12-22T14:49:16.464" v="5" actId="47"/>
        <pc:sldMkLst>
          <pc:docMk/>
          <pc:sldMk cId="1538534099" sldId="322"/>
        </pc:sldMkLst>
      </pc:sldChg>
      <pc:sldChg chg="del">
        <pc:chgData name="Linhtu75@gmail.com" userId="d5e45f71a37cd62f" providerId="LiveId" clId="{A0B9B50A-D845-45F9-BF19-9BFF9CE25122}" dt="2025-12-22T14:49:17.263" v="10" actId="47"/>
        <pc:sldMkLst>
          <pc:docMk/>
          <pc:sldMk cId="2358010027" sldId="323"/>
        </pc:sldMkLst>
      </pc:sldChg>
      <pc:sldChg chg="del">
        <pc:chgData name="Linhtu75@gmail.com" userId="d5e45f71a37cd62f" providerId="LiveId" clId="{A0B9B50A-D845-45F9-BF19-9BFF9CE25122}" dt="2025-12-22T14:49:17.476" v="11" actId="47"/>
        <pc:sldMkLst>
          <pc:docMk/>
          <pc:sldMk cId="339512800" sldId="324"/>
        </pc:sldMkLst>
      </pc:sldChg>
      <pc:sldChg chg="del">
        <pc:chgData name="Linhtu75@gmail.com" userId="d5e45f71a37cd62f" providerId="LiveId" clId="{A0B9B50A-D845-45F9-BF19-9BFF9CE25122}" dt="2025-12-22T14:49:17.917" v="12" actId="47"/>
        <pc:sldMkLst>
          <pc:docMk/>
          <pc:sldMk cId="2376601317" sldId="325"/>
        </pc:sldMkLst>
      </pc:sldChg>
      <pc:sldChg chg="del">
        <pc:chgData name="Linhtu75@gmail.com" userId="d5e45f71a37cd62f" providerId="LiveId" clId="{A0B9B50A-D845-45F9-BF19-9BFF9CE25122}" dt="2025-12-22T14:49:28.523" v="29" actId="47"/>
        <pc:sldMkLst>
          <pc:docMk/>
          <pc:sldMk cId="0" sldId="326"/>
        </pc:sldMkLst>
      </pc:sldChg>
      <pc:sldChg chg="del">
        <pc:chgData name="Linhtu75@gmail.com" userId="d5e45f71a37cd62f" providerId="LiveId" clId="{A0B9B50A-D845-45F9-BF19-9BFF9CE25122}" dt="2025-12-22T14:49:29.121" v="30" actId="47"/>
        <pc:sldMkLst>
          <pc:docMk/>
          <pc:sldMk cId="0" sldId="327"/>
        </pc:sldMkLst>
      </pc:sldChg>
      <pc:sldChg chg="del">
        <pc:chgData name="Linhtu75@gmail.com" userId="d5e45f71a37cd62f" providerId="LiveId" clId="{A0B9B50A-D845-45F9-BF19-9BFF9CE25122}" dt="2025-12-22T14:49:29.286" v="31" actId="47"/>
        <pc:sldMkLst>
          <pc:docMk/>
          <pc:sldMk cId="0" sldId="328"/>
        </pc:sldMkLst>
      </pc:sldChg>
      <pc:sldMasterChg chg="del delSldLayout">
        <pc:chgData name="Linhtu75@gmail.com" userId="d5e45f71a37cd62f" providerId="LiveId" clId="{A0B9B50A-D845-45F9-BF19-9BFF9CE25122}" dt="2025-12-22T14:49:15.795" v="3" actId="47"/>
        <pc:sldMasterMkLst>
          <pc:docMk/>
          <pc:sldMasterMk cId="0" sldId="2147483648"/>
        </pc:sldMasterMkLst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Linhtu75@gmail.com" userId="d5e45f71a37cd62f" providerId="LiveId" clId="{A0B9B50A-D845-45F9-BF19-9BFF9CE25122}" dt="2025-12-22T14:49:15.795" v="3" actId="47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9:33.251" v="39" actId="47"/>
        <pc:sldMasterMkLst>
          <pc:docMk/>
          <pc:sldMasterMk cId="0" sldId="2147483660"/>
        </pc:sldMasterMkLst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4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5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7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8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69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70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71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72"/>
          </pc:sldLayoutMkLst>
        </pc:sldLayoutChg>
        <pc:sldLayoutChg chg="del">
          <pc:chgData name="Linhtu75@gmail.com" userId="d5e45f71a37cd62f" providerId="LiveId" clId="{A0B9B50A-D845-45F9-BF19-9BFF9CE25122}" dt="2025-12-22T14:49:33.251" v="39" actId="47"/>
          <pc:sldLayoutMkLst>
            <pc:docMk/>
            <pc:sldMasterMk cId="0" sldId="2147483660"/>
            <pc:sldLayoutMk cId="0" sldId="2147483673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9:27.912" v="26" actId="47"/>
        <pc:sldMasterMkLst>
          <pc:docMk/>
          <pc:sldMasterMk cId="0" sldId="2147483700"/>
        </pc:sldMasterMkLst>
        <pc:sldLayoutChg chg="del">
          <pc:chgData name="Linhtu75@gmail.com" userId="d5e45f71a37cd62f" providerId="LiveId" clId="{A0B9B50A-D845-45F9-BF19-9BFF9CE25122}" dt="2025-12-22T14:49:27.912" v="26" actId="47"/>
          <pc:sldLayoutMkLst>
            <pc:docMk/>
            <pc:sldMasterMk cId="0" sldId="2147483700"/>
            <pc:sldLayoutMk cId="0" sldId="2147483701"/>
          </pc:sldLayoutMkLst>
        </pc:sldLayoutChg>
        <pc:sldLayoutChg chg="del">
          <pc:chgData name="Linhtu75@gmail.com" userId="d5e45f71a37cd62f" providerId="LiveId" clId="{A0B9B50A-D845-45F9-BF19-9BFF9CE25122}" dt="2025-12-22T14:49:27.912" v="26" actId="47"/>
          <pc:sldLayoutMkLst>
            <pc:docMk/>
            <pc:sldMasterMk cId="0" sldId="2147483700"/>
            <pc:sldLayoutMk cId="0" sldId="2147483702"/>
          </pc:sldLayoutMkLst>
        </pc:sldLayoutChg>
        <pc:sldLayoutChg chg="del">
          <pc:chgData name="Linhtu75@gmail.com" userId="d5e45f71a37cd62f" providerId="LiveId" clId="{A0B9B50A-D845-45F9-BF19-9BFF9CE25122}" dt="2025-12-22T14:49:27.912" v="26" actId="47"/>
          <pc:sldLayoutMkLst>
            <pc:docMk/>
            <pc:sldMasterMk cId="0" sldId="2147483700"/>
            <pc:sldLayoutMk cId="0" sldId="2147483703"/>
          </pc:sldLayoutMkLst>
        </pc:sldLayoutChg>
        <pc:sldLayoutChg chg="del">
          <pc:chgData name="Linhtu75@gmail.com" userId="d5e45f71a37cd62f" providerId="LiveId" clId="{A0B9B50A-D845-45F9-BF19-9BFF9CE25122}" dt="2025-12-22T14:49:27.912" v="26" actId="47"/>
          <pc:sldLayoutMkLst>
            <pc:docMk/>
            <pc:sldMasterMk cId="0" sldId="2147483700"/>
            <pc:sldLayoutMk cId="0" sldId="2147483704"/>
          </pc:sldLayoutMkLst>
        </pc:sldLayoutChg>
        <pc:sldLayoutChg chg="del">
          <pc:chgData name="Linhtu75@gmail.com" userId="d5e45f71a37cd62f" providerId="LiveId" clId="{A0B9B50A-D845-45F9-BF19-9BFF9CE25122}" dt="2025-12-22T14:49:27.912" v="26" actId="47"/>
          <pc:sldLayoutMkLst>
            <pc:docMk/>
            <pc:sldMasterMk cId="0" sldId="2147483700"/>
            <pc:sldLayoutMk cId="0" sldId="2147483705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9:30.512" v="34" actId="47"/>
        <pc:sldMasterMkLst>
          <pc:docMk/>
          <pc:sldMasterMk cId="0" sldId="2147483718"/>
        </pc:sldMasterMkLst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19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0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1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2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3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4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5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6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7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8"/>
          </pc:sldLayoutMkLst>
        </pc:sldLayoutChg>
        <pc:sldLayoutChg chg="del">
          <pc:chgData name="Linhtu75@gmail.com" userId="d5e45f71a37cd62f" providerId="LiveId" clId="{A0B9B50A-D845-45F9-BF19-9BFF9CE25122}" dt="2025-12-22T14:49:30.512" v="34" actId="47"/>
          <pc:sldLayoutMkLst>
            <pc:docMk/>
            <pc:sldMasterMk cId="0" sldId="2147483718"/>
            <pc:sldLayoutMk cId="0" sldId="2147483729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9:16.464" v="5" actId="47"/>
        <pc:sldMasterMkLst>
          <pc:docMk/>
          <pc:sldMasterMk cId="3895431749" sldId="2147483744"/>
        </pc:sldMasterMkLst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3388498604" sldId="2147483745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4029403046" sldId="2147483746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2916757124" sldId="2147483747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1664639474" sldId="2147483748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1941940647" sldId="2147483749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3253457515" sldId="2147483750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1298514174" sldId="2147483751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589520971" sldId="2147483752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2810520589" sldId="2147483753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1687770387" sldId="2147483754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1085015193" sldId="2147483755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3893594737" sldId="2147483756"/>
          </pc:sldLayoutMkLst>
        </pc:sldLayoutChg>
        <pc:sldLayoutChg chg="del">
          <pc:chgData name="Linhtu75@gmail.com" userId="d5e45f71a37cd62f" providerId="LiveId" clId="{A0B9B50A-D845-45F9-BF19-9BFF9CE25122}" dt="2025-12-22T14:49:16.464" v="5" actId="47"/>
          <pc:sldLayoutMkLst>
            <pc:docMk/>
            <pc:sldMasterMk cId="3895431749" sldId="2147483744"/>
            <pc:sldLayoutMk cId="4221660380" sldId="2147483860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9:21.038" v="20" actId="47"/>
        <pc:sldMasterMkLst>
          <pc:docMk/>
          <pc:sldMasterMk cId="2441738112" sldId="2147483770"/>
        </pc:sldMasterMkLst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506593938" sldId="2147483771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3649142578" sldId="2147483772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1612835002" sldId="2147483773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3633649041" sldId="2147483774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1344995515" sldId="2147483775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1352724465" sldId="2147483776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1116311041" sldId="2147483777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3326595859" sldId="2147483778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2161252570" sldId="2147483779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3304329202" sldId="2147483780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2866839535" sldId="2147483781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3394971810" sldId="2147483782"/>
          </pc:sldLayoutMkLst>
        </pc:sldLayoutChg>
        <pc:sldLayoutChg chg="del">
          <pc:chgData name="Linhtu75@gmail.com" userId="d5e45f71a37cd62f" providerId="LiveId" clId="{A0B9B50A-D845-45F9-BF19-9BFF9CE25122}" dt="2025-12-22T14:49:21.038" v="20" actId="47"/>
          <pc:sldLayoutMkLst>
            <pc:docMk/>
            <pc:sldMasterMk cId="2441738112" sldId="2147483770"/>
            <pc:sldLayoutMk cId="1276041291" sldId="2147483783"/>
          </pc:sldLayoutMkLst>
        </pc:sldLayoutChg>
        <pc:sldLayoutChg chg="del">
          <pc:chgData name="Linhtu75@gmail.com" userId="d5e45f71a37cd62f" providerId="LiveId" clId="{A0B9B50A-D845-45F9-BF19-9BFF9CE25122}" dt="2025-12-22T14:49:16.958" v="8" actId="47"/>
          <pc:sldLayoutMkLst>
            <pc:docMk/>
            <pc:sldMasterMk cId="2441738112" sldId="2147483770"/>
            <pc:sldLayoutMk cId="2131887103" sldId="2147483784"/>
          </pc:sldLayoutMkLst>
        </pc:sldLayoutChg>
        <pc:sldLayoutChg chg="del">
          <pc:chgData name="Linhtu75@gmail.com" userId="d5e45f71a37cd62f" providerId="LiveId" clId="{A0B9B50A-D845-45F9-BF19-9BFF9CE25122}" dt="2025-12-22T14:49:17.917" v="12" actId="47"/>
          <pc:sldLayoutMkLst>
            <pc:docMk/>
            <pc:sldMasterMk cId="2441738112" sldId="2147483770"/>
            <pc:sldLayoutMk cId="1501103359" sldId="2147483861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9:20.146" v="18" actId="47"/>
        <pc:sldMasterMkLst>
          <pc:docMk/>
          <pc:sldMasterMk cId="1536136200" sldId="2147483809"/>
        </pc:sldMasterMkLst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2261772621" sldId="2147483810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2387158165" sldId="2147483811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3480536002" sldId="2147483812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2404284834" sldId="2147483813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148900552" sldId="2147483814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874398998" sldId="2147483815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694615196" sldId="2147483816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2589731502" sldId="2147483817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282412285" sldId="2147483818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3800668653" sldId="2147483819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2940530408" sldId="2147483820"/>
          </pc:sldLayoutMkLst>
        </pc:sldLayoutChg>
        <pc:sldLayoutChg chg="del">
          <pc:chgData name="Linhtu75@gmail.com" userId="d5e45f71a37cd62f" providerId="LiveId" clId="{A0B9B50A-D845-45F9-BF19-9BFF9CE25122}" dt="2025-12-22T14:49:20.146" v="18" actId="47"/>
          <pc:sldLayoutMkLst>
            <pc:docMk/>
            <pc:sldMasterMk cId="1536136200" sldId="2147483809"/>
            <pc:sldLayoutMk cId="3263424808" sldId="2147483821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49:20.619" v="19" actId="47"/>
        <pc:sldMasterMkLst>
          <pc:docMk/>
          <pc:sldMasterMk cId="3609470327" sldId="2147483822"/>
        </pc:sldMasterMkLst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1380054041" sldId="2147483823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1998876868" sldId="2147483824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1237784428" sldId="2147483825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3433681422" sldId="2147483826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1474823669" sldId="2147483827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3348591052" sldId="2147483828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798884941" sldId="2147483829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2412762054" sldId="2147483830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2048255983" sldId="2147483831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2593700174" sldId="2147483832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3931432273" sldId="2147483833"/>
          </pc:sldLayoutMkLst>
        </pc:sldLayoutChg>
        <pc:sldLayoutChg chg="del">
          <pc:chgData name="Linhtu75@gmail.com" userId="d5e45f71a37cd62f" providerId="LiveId" clId="{A0B9B50A-D845-45F9-BF19-9BFF9CE25122}" dt="2025-12-22T14:49:20.619" v="19" actId="47"/>
          <pc:sldLayoutMkLst>
            <pc:docMk/>
            <pc:sldMasterMk cId="3609470327" sldId="2147483822"/>
            <pc:sldLayoutMk cId="258456344" sldId="214748383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2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1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pPr marL="0" marR="0" lvl="0" indent="0" algn="l" defTabSz="913674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76" tIns="45718" rIns="9137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76" tIns="45718" rIns="9137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376" tIns="45718" rIns="9137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76" tIns="45718" rIns="9137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91376" tIns="45718" rIns="9137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 lIns="91376" tIns="45718" rIns="91376" bIns="45718"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 lIns="91376" tIns="45718" rIns="9137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4300"/>
            </a:lvl1pPr>
            <a:lvl2pPr marL="609091" indent="0">
              <a:buNone/>
              <a:defRPr sz="3700"/>
            </a:lvl2pPr>
            <a:lvl3pPr marL="1218240" indent="0">
              <a:buNone/>
              <a:defRPr sz="3200"/>
            </a:lvl3pPr>
            <a:lvl4pPr marL="1827349" indent="0">
              <a:buNone/>
              <a:defRPr sz="2700"/>
            </a:lvl4pPr>
            <a:lvl5pPr marL="2436478" indent="0">
              <a:buNone/>
              <a:defRPr sz="2700"/>
            </a:lvl5pPr>
            <a:lvl6pPr marL="3045568" indent="0">
              <a:buNone/>
              <a:defRPr sz="2700"/>
            </a:lvl6pPr>
            <a:lvl7pPr marL="3654659" indent="0">
              <a:buNone/>
              <a:defRPr sz="2700"/>
            </a:lvl7pPr>
            <a:lvl8pPr marL="4263787" indent="0">
              <a:buNone/>
              <a:defRPr sz="2700"/>
            </a:lvl8pPr>
            <a:lvl9pPr marL="4872898" indent="0">
              <a:buNone/>
              <a:defRPr sz="2700"/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8299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5905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167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9633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803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69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9185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6747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8627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9007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565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6566756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6F379-899D-434F-B5A2-CA8F30D10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190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73F96-2559-405F-A53F-BF96AE025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81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7DC52-F3C8-4F8E-BB6B-07F743984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99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09F2C-65DD-4D46-A73E-C5CBAB9C8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85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lIns="91376" tIns="45718" rIns="91376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 lIns="91376" tIns="45718" rIns="9137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D812C-BFF4-487B-9E73-F68B8D7B0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733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AC589-0063-402B-9CA4-A90920123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21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4A620-F751-4274-9CDE-B9086E02B7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677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1E8DB-9BDC-4FF1-9B2C-F488BBCD1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669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B4A34-A5C2-48AD-B586-7B00D1BB2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755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4B193-8F30-4826-B142-7A2087A643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056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C210F-AAD2-4E23-AA4C-EF20BB3A4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03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3966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79" indent="-128143" algn="l" defTabSz="513966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81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43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9714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6706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3631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0632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594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4556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56982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3966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70887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889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851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813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814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739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6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05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73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819" indent="-4568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30" indent="-38070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85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93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22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1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4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5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61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1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4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7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6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5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87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9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8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1114BBA-495A-4804-B402-E41BCD805BEE}" type="slidenum">
              <a:rPr lang="en-US" altLang="en-US" smtClean="0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CUỐN SÁCH CỦA EM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0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19" y="1614987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1" y="2420365"/>
            <a:ext cx="2983259" cy="2470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826" y="3137689"/>
            <a:ext cx="2728825" cy="582627"/>
          </a:xfrm>
          <a:prstGeom prst="rect">
            <a:avLst/>
          </a:prstGeom>
          <a:noFill/>
        </p:spPr>
        <p:txBody>
          <a:bodyPr wrap="none" lIns="68537" tIns="34290" rIns="68537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2"/>
          <p:cNvGrpSpPr>
            <a:grpSpLocks/>
          </p:cNvGrpSpPr>
          <p:nvPr/>
        </p:nvGrpSpPr>
        <p:grpSpPr bwMode="auto">
          <a:xfrm>
            <a:off x="1434678" y="1460576"/>
            <a:ext cx="4572000" cy="4953000"/>
            <a:chOff x="5251016" y="533400"/>
            <a:chExt cx="3207184" cy="5068155"/>
          </a:xfrm>
        </p:grpSpPr>
        <p:grpSp>
          <p:nvGrpSpPr>
            <p:cNvPr id="17436" name="Group 318"/>
            <p:cNvGrpSpPr>
              <a:grpSpLocks/>
            </p:cNvGrpSpPr>
            <p:nvPr/>
          </p:nvGrpSpPr>
          <p:grpSpPr bwMode="auto">
            <a:xfrm>
              <a:off x="5473700" y="533400"/>
              <a:ext cx="2984500" cy="5050692"/>
              <a:chOff x="3448" y="976"/>
              <a:chExt cx="1248" cy="2112"/>
            </a:xfrm>
          </p:grpSpPr>
          <p:pic>
            <p:nvPicPr>
              <p:cNvPr id="1743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29759" r="54736" b="20180"/>
              <a:stretch>
                <a:fillRect/>
              </a:stretch>
            </p:blipFill>
            <p:spPr bwMode="auto">
              <a:xfrm>
                <a:off x="3448" y="976"/>
                <a:ext cx="1248" cy="2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439" name="Arc 20"/>
              <p:cNvSpPr>
                <a:spLocks/>
              </p:cNvSpPr>
              <p:nvPr/>
            </p:nvSpPr>
            <p:spPr bwMode="auto">
              <a:xfrm rot="2976494" flipH="1">
                <a:off x="3606" y="1258"/>
                <a:ext cx="168" cy="29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0" name="Arc 21"/>
              <p:cNvSpPr>
                <a:spLocks/>
              </p:cNvSpPr>
              <p:nvPr/>
            </p:nvSpPr>
            <p:spPr bwMode="auto">
              <a:xfrm rot="17879355" flipH="1">
                <a:off x="3872" y="2096"/>
                <a:ext cx="196" cy="314"/>
              </a:xfrm>
              <a:custGeom>
                <a:avLst/>
                <a:gdLst>
                  <a:gd name="T0" fmla="*/ 0 w 25305"/>
                  <a:gd name="T1" fmla="*/ 0 h 21600"/>
                  <a:gd name="T2" fmla="*/ 0 w 25305"/>
                  <a:gd name="T3" fmla="*/ 0 h 21600"/>
                  <a:gd name="T4" fmla="*/ 0 w 253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305"/>
                  <a:gd name="T10" fmla="*/ 0 h 21600"/>
                  <a:gd name="T11" fmla="*/ 25305 w 253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305" h="21600" fill="none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</a:path>
                  <a:path w="25305" h="21600" stroke="0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  <a:lnTo>
                      <a:pt x="8901" y="0"/>
                    </a:lnTo>
                    <a:lnTo>
                      <a:pt x="25305" y="14052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1" name="Arc 22"/>
              <p:cNvSpPr>
                <a:spLocks/>
              </p:cNvSpPr>
              <p:nvPr/>
            </p:nvSpPr>
            <p:spPr bwMode="auto">
              <a:xfrm rot="13537159" flipH="1">
                <a:off x="4151" y="1481"/>
                <a:ext cx="166" cy="291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2" name="Text Box 23"/>
              <p:cNvSpPr txBox="1">
                <a:spLocks noChangeArrowheads="1"/>
              </p:cNvSpPr>
              <p:nvPr/>
            </p:nvSpPr>
            <p:spPr bwMode="auto">
              <a:xfrm>
                <a:off x="3840" y="1104"/>
                <a:ext cx="157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9900CC"/>
                    </a:solidFill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443" name="Text Box 24"/>
              <p:cNvSpPr txBox="1">
                <a:spLocks noChangeArrowheads="1"/>
              </p:cNvSpPr>
              <p:nvPr/>
            </p:nvSpPr>
            <p:spPr bwMode="auto">
              <a:xfrm>
                <a:off x="4272" y="1728"/>
                <a:ext cx="156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9900CC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7444" name="Line 25"/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0" cy="19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5" name="Arc 26"/>
              <p:cNvSpPr>
                <a:spLocks/>
              </p:cNvSpPr>
              <p:nvPr/>
            </p:nvSpPr>
            <p:spPr bwMode="auto">
              <a:xfrm rot="131220" flipH="1">
                <a:off x="4120" y="2726"/>
                <a:ext cx="167" cy="291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17437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5251016" y="1488301"/>
              <a:ext cx="2673614" cy="411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1" name="Group 24"/>
          <p:cNvGrpSpPr>
            <a:grpSpLocks/>
          </p:cNvGrpSpPr>
          <p:nvPr/>
        </p:nvGrpSpPr>
        <p:grpSpPr bwMode="auto">
          <a:xfrm>
            <a:off x="7547611" y="3317951"/>
            <a:ext cx="2319867" cy="2573337"/>
            <a:chOff x="2191656" y="2362200"/>
            <a:chExt cx="1161144" cy="2573734"/>
          </a:xfrm>
        </p:grpSpPr>
        <p:pic>
          <p:nvPicPr>
            <p:cNvPr id="174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54491" r="66878" b="20180"/>
            <a:stretch>
              <a:fillRect/>
            </a:stretch>
          </p:blipFill>
          <p:spPr bwMode="auto">
            <a:xfrm>
              <a:off x="2292324" y="2438400"/>
              <a:ext cx="1060476" cy="249753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8" name="Arc 20"/>
            <p:cNvSpPr>
              <a:spLocks/>
            </p:cNvSpPr>
            <p:nvPr/>
          </p:nvSpPr>
          <p:spPr bwMode="auto">
            <a:xfrm rot="2976494" flipH="1">
              <a:off x="2381952" y="2591759"/>
              <a:ext cx="199291" cy="252637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29" name="Arc 21"/>
            <p:cNvSpPr>
              <a:spLocks/>
            </p:cNvSpPr>
            <p:nvPr/>
          </p:nvSpPr>
          <p:spPr bwMode="auto">
            <a:xfrm rot="17879355" flipH="1">
              <a:off x="2607599" y="3589376"/>
              <a:ext cx="232507" cy="271671"/>
            </a:xfrm>
            <a:custGeom>
              <a:avLst/>
              <a:gdLst>
                <a:gd name="T0" fmla="*/ 0 w 25305"/>
                <a:gd name="T1" fmla="*/ 0 h 21600"/>
                <a:gd name="T2" fmla="*/ 0 w 25305"/>
                <a:gd name="T3" fmla="*/ 0 h 21600"/>
                <a:gd name="T4" fmla="*/ 0 w 25305"/>
                <a:gd name="T5" fmla="*/ 0 h 21600"/>
                <a:gd name="T6" fmla="*/ 0 60000 65536"/>
                <a:gd name="T7" fmla="*/ 0 60000 65536"/>
                <a:gd name="T8" fmla="*/ 0 60000 65536"/>
                <a:gd name="T9" fmla="*/ 0 w 25305"/>
                <a:gd name="T10" fmla="*/ 0 h 21600"/>
                <a:gd name="T11" fmla="*/ 25305 w 2530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05" h="21600" fill="none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</a:path>
                <a:path w="25305" h="21600" stroke="0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  <a:lnTo>
                    <a:pt x="8901" y="0"/>
                  </a:lnTo>
                  <a:lnTo>
                    <a:pt x="25305" y="14052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0" name="Arc 22"/>
            <p:cNvSpPr>
              <a:spLocks/>
            </p:cNvSpPr>
            <p:nvPr/>
          </p:nvSpPr>
          <p:spPr bwMode="auto">
            <a:xfrm rot="13537159" flipH="1">
              <a:off x="2853804" y="2856134"/>
              <a:ext cx="196919" cy="251771"/>
            </a:xfrm>
            <a:custGeom>
              <a:avLst/>
              <a:gdLst>
                <a:gd name="T0" fmla="*/ 0 w 21142"/>
                <a:gd name="T1" fmla="*/ 0 h 20119"/>
                <a:gd name="T2" fmla="*/ 0 w 21142"/>
                <a:gd name="T3" fmla="*/ 0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lnTo>
                    <a:pt x="21142" y="442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2587176" y="2362200"/>
              <a:ext cx="184258" cy="46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9900CC"/>
                  </a:solidFill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432" name="Text Box 24"/>
            <p:cNvSpPr txBox="1">
              <a:spLocks noChangeArrowheads="1"/>
            </p:cNvSpPr>
            <p:nvPr/>
          </p:nvSpPr>
          <p:spPr bwMode="auto">
            <a:xfrm>
              <a:off x="2960457" y="3102089"/>
              <a:ext cx="184258" cy="39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9900CC"/>
                  </a:solidFill>
                  <a:latin typeface="Arial" charset="0"/>
                  <a:cs typeface="Arial" charset="0"/>
                </a:rPr>
                <a:t>2</a:t>
              </a:r>
              <a:endParaRPr lang="en-US" altLang="en-US" sz="2800" b="1">
                <a:solidFill>
                  <a:srgbClr val="99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>
              <a:off x="3068199" y="3444068"/>
              <a:ext cx="0" cy="23487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4" name="Arc 26"/>
            <p:cNvSpPr>
              <a:spLocks/>
            </p:cNvSpPr>
            <p:nvPr/>
          </p:nvSpPr>
          <p:spPr bwMode="auto">
            <a:xfrm rot="131220" flipH="1">
              <a:off x="2853631" y="4286312"/>
              <a:ext cx="144488" cy="345201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17435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2191656" y="2684034"/>
              <a:ext cx="967287" cy="20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199847" y="284610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16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502900" y="0"/>
            <a:ext cx="1816100" cy="1816100"/>
          </a:xfrm>
          <a:prstGeom prst="rect">
            <a:avLst/>
          </a:prstGeom>
        </p:spPr>
      </p:pic>
      <p:pic>
        <p:nvPicPr>
          <p:cNvPr id="3" name="chu G">
            <a:hlinkClick r:id="" action="ppaction://media"/>
          </p:cNvPr>
          <p:cNvPicPr>
            <a:picLocks noGrp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650" y="241300"/>
            <a:ext cx="11593778" cy="59169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8" rIns="91376" bIns="45718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defTabSz="913674" eaLnBrk="1" hangingPunct="1">
              <a:defRPr/>
            </a:pPr>
            <a:endParaRPr sz="1900"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1" y="410251"/>
            <a:ext cx="3751580" cy="7531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82" y="2707769"/>
            <a:ext cx="311785" cy="235963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114397" y="3964311"/>
            <a:ext cx="7886700" cy="2667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1695421" y="4186749"/>
            <a:ext cx="566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1685896" y="4905232"/>
            <a:ext cx="668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1695421" y="5650236"/>
            <a:ext cx="551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C836A-7FC8-D585-7269-D8ED548B5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1" y="1588585"/>
            <a:ext cx="11612596" cy="190526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64</Words>
  <Application>Microsoft Office PowerPoint</Application>
  <PresentationFormat>Widescreen</PresentationFormat>
  <Paragraphs>16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Microsoft YaHei</vt:lpstr>
      <vt:lpstr>SimSun</vt:lpstr>
      <vt:lpstr>Arial</vt:lpstr>
      <vt:lpstr>Arial Rounded MT Bold</vt:lpstr>
      <vt:lpstr>Calibri</vt:lpstr>
      <vt:lpstr>Calibri Light</vt:lpstr>
      <vt:lpstr>Times New Roman</vt:lpstr>
      <vt:lpstr>4_Office Theme</vt:lpstr>
      <vt:lpstr>3_Office Theme</vt:lpstr>
      <vt:lpstr>6_Office Theme</vt:lpstr>
      <vt:lpstr>11_Office Theme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Linhtu75@gmail.com</cp:lastModifiedBy>
  <cp:revision>36</cp:revision>
  <dcterms:created xsi:type="dcterms:W3CDTF">2021-05-25T09:40:38Z</dcterms:created>
  <dcterms:modified xsi:type="dcterms:W3CDTF">2025-12-22T14:50:25Z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