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2.wav" ContentType="audio/x-wav"/>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86" r:id="rId2"/>
    <p:sldMasterId id="2147483688" r:id="rId3"/>
    <p:sldMasterId id="2147483700" r:id="rId4"/>
    <p:sldMasterId id="2147483706" r:id="rId5"/>
    <p:sldMasterId id="2147483718" r:id="rId6"/>
  </p:sldMasterIdLst>
  <p:notesMasterIdLst>
    <p:notesMasterId r:id="rId25"/>
  </p:notesMasterIdLst>
  <p:sldIdLst>
    <p:sldId id="282" r:id="rId7"/>
    <p:sldId id="283" r:id="rId8"/>
    <p:sldId id="284" r:id="rId9"/>
    <p:sldId id="286" r:id="rId10"/>
    <p:sldId id="287" r:id="rId11"/>
    <p:sldId id="289" r:id="rId12"/>
    <p:sldId id="290" r:id="rId13"/>
    <p:sldId id="291" r:id="rId14"/>
    <p:sldId id="326" r:id="rId15"/>
    <p:sldId id="327" r:id="rId16"/>
    <p:sldId id="328" r:id="rId17"/>
    <p:sldId id="296" r:id="rId18"/>
    <p:sldId id="297" r:id="rId19"/>
    <p:sldId id="298" r:id="rId20"/>
    <p:sldId id="292" r:id="rId21"/>
    <p:sldId id="293" r:id="rId22"/>
    <p:sldId id="294" r:id="rId23"/>
    <p:sldId id="295" r:id="rId24"/>
  </p:sldIdLst>
  <p:sldSz cx="12192000" cy="6858000"/>
  <p:notesSz cx="6858000" cy="9144000"/>
  <p:defaultText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107" d="100"/>
          <a:sy n="107" d="100"/>
        </p:scale>
        <p:origin x="69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tu75@gmail.com" userId="d5e45f71a37cd62f" providerId="LiveId" clId="{A0B9B50A-D845-45F9-BF19-9BFF9CE25122}"/>
    <pc:docChg chg="undo custSel addSld delSld modSld delMainMaster">
      <pc:chgData name="Linhtu75@gmail.com" userId="d5e45f71a37cd62f" providerId="LiveId" clId="{A0B9B50A-D845-45F9-BF19-9BFF9CE25122}" dt="2025-12-22T14:51:00.798" v="31" actId="47"/>
      <pc:docMkLst>
        <pc:docMk/>
      </pc:docMkLst>
      <pc:sldChg chg="del">
        <pc:chgData name="Linhtu75@gmail.com" userId="d5e45f71a37cd62f" providerId="LiveId" clId="{A0B9B50A-D845-45F9-BF19-9BFF9CE25122}" dt="2025-12-22T14:50:55.379" v="9" actId="47"/>
        <pc:sldMkLst>
          <pc:docMk/>
          <pc:sldMk cId="0" sldId="262"/>
        </pc:sldMkLst>
      </pc:sldChg>
      <pc:sldChg chg="del">
        <pc:chgData name="Linhtu75@gmail.com" userId="d5e45f71a37cd62f" providerId="LiveId" clId="{A0B9B50A-D845-45F9-BF19-9BFF9CE25122}" dt="2025-12-22T14:50:55.565" v="10" actId="47"/>
        <pc:sldMkLst>
          <pc:docMk/>
          <pc:sldMk cId="0" sldId="265"/>
        </pc:sldMkLst>
      </pc:sldChg>
      <pc:sldChg chg="del">
        <pc:chgData name="Linhtu75@gmail.com" userId="d5e45f71a37cd62f" providerId="LiveId" clId="{A0B9B50A-D845-45F9-BF19-9BFF9CE25122}" dt="2025-12-22T14:50:55.181" v="8" actId="47"/>
        <pc:sldMkLst>
          <pc:docMk/>
          <pc:sldMk cId="0" sldId="267"/>
        </pc:sldMkLst>
      </pc:sldChg>
      <pc:sldChg chg="del">
        <pc:chgData name="Linhtu75@gmail.com" userId="d5e45f71a37cd62f" providerId="LiveId" clId="{A0B9B50A-D845-45F9-BF19-9BFF9CE25122}" dt="2025-12-22T14:51:00.038" v="29" actId="47"/>
        <pc:sldMkLst>
          <pc:docMk/>
          <pc:sldMk cId="0" sldId="279"/>
        </pc:sldMkLst>
      </pc:sldChg>
      <pc:sldChg chg="del">
        <pc:chgData name="Linhtu75@gmail.com" userId="d5e45f71a37cd62f" providerId="LiveId" clId="{A0B9B50A-D845-45F9-BF19-9BFF9CE25122}" dt="2025-12-22T14:51:00.798" v="31" actId="47"/>
        <pc:sldMkLst>
          <pc:docMk/>
          <pc:sldMk cId="0" sldId="280"/>
        </pc:sldMkLst>
      </pc:sldChg>
      <pc:sldChg chg="del">
        <pc:chgData name="Linhtu75@gmail.com" userId="d5e45f71a37cd62f" providerId="LiveId" clId="{A0B9B50A-D845-45F9-BF19-9BFF9CE25122}" dt="2025-12-22T14:50:40.825" v="0" actId="47"/>
        <pc:sldMkLst>
          <pc:docMk/>
          <pc:sldMk cId="0" sldId="281"/>
        </pc:sldMkLst>
      </pc:sldChg>
      <pc:sldChg chg="add del">
        <pc:chgData name="Linhtu75@gmail.com" userId="d5e45f71a37cd62f" providerId="LiveId" clId="{A0B9B50A-D845-45F9-BF19-9BFF9CE25122}" dt="2025-12-22T14:50:49.810" v="7" actId="47"/>
        <pc:sldMkLst>
          <pc:docMk/>
          <pc:sldMk cId="0" sldId="282"/>
        </pc:sldMkLst>
      </pc:sldChg>
      <pc:sldChg chg="add del">
        <pc:chgData name="Linhtu75@gmail.com" userId="d5e45f71a37cd62f" providerId="LiveId" clId="{A0B9B50A-D845-45F9-BF19-9BFF9CE25122}" dt="2025-12-22T14:50:49.241" v="6" actId="47"/>
        <pc:sldMkLst>
          <pc:docMk/>
          <pc:sldMk cId="0" sldId="283"/>
        </pc:sldMkLst>
      </pc:sldChg>
      <pc:sldChg chg="add del">
        <pc:chgData name="Linhtu75@gmail.com" userId="d5e45f71a37cd62f" providerId="LiveId" clId="{A0B9B50A-D845-45F9-BF19-9BFF9CE25122}" dt="2025-12-22T14:50:48.617" v="5" actId="47"/>
        <pc:sldMkLst>
          <pc:docMk/>
          <pc:sldMk cId="0" sldId="284"/>
        </pc:sldMkLst>
      </pc:sldChg>
      <pc:sldChg chg="mod modClrScheme chgLayout">
        <pc:chgData name="Linhtu75@gmail.com" userId="d5e45f71a37cd62f" providerId="LiveId" clId="{A0B9B50A-D845-45F9-BF19-9BFF9CE25122}" dt="2025-12-22T14:50:46.056" v="4"/>
        <pc:sldMkLst>
          <pc:docMk/>
          <pc:sldMk cId="0" sldId="289"/>
        </pc:sldMkLst>
      </pc:sldChg>
      <pc:sldChg chg="del">
        <pc:chgData name="Linhtu75@gmail.com" userId="d5e45f71a37cd62f" providerId="LiveId" clId="{A0B9B50A-D845-45F9-BF19-9BFF9CE25122}" dt="2025-12-22T14:50:56.052" v="11" actId="47"/>
        <pc:sldMkLst>
          <pc:docMk/>
          <pc:sldMk cId="954152115" sldId="301"/>
        </pc:sldMkLst>
      </pc:sldChg>
      <pc:sldChg chg="del">
        <pc:chgData name="Linhtu75@gmail.com" userId="d5e45f71a37cd62f" providerId="LiveId" clId="{A0B9B50A-D845-45F9-BF19-9BFF9CE25122}" dt="2025-12-22T14:50:56.088" v="13" actId="47"/>
        <pc:sldMkLst>
          <pc:docMk/>
          <pc:sldMk cId="3461961230" sldId="303"/>
        </pc:sldMkLst>
      </pc:sldChg>
      <pc:sldChg chg="del">
        <pc:chgData name="Linhtu75@gmail.com" userId="d5e45f71a37cd62f" providerId="LiveId" clId="{A0B9B50A-D845-45F9-BF19-9BFF9CE25122}" dt="2025-12-22T14:50:56.167" v="15" actId="47"/>
        <pc:sldMkLst>
          <pc:docMk/>
          <pc:sldMk cId="2909664993" sldId="304"/>
        </pc:sldMkLst>
      </pc:sldChg>
      <pc:sldChg chg="del">
        <pc:chgData name="Linhtu75@gmail.com" userId="d5e45f71a37cd62f" providerId="LiveId" clId="{A0B9B50A-D845-45F9-BF19-9BFF9CE25122}" dt="2025-12-22T14:50:56.151" v="14" actId="47"/>
        <pc:sldMkLst>
          <pc:docMk/>
          <pc:sldMk cId="1260915893" sldId="305"/>
        </pc:sldMkLst>
      </pc:sldChg>
      <pc:sldChg chg="del">
        <pc:chgData name="Linhtu75@gmail.com" userId="d5e45f71a37cd62f" providerId="LiveId" clId="{A0B9B50A-D845-45F9-BF19-9BFF9CE25122}" dt="2025-12-22T14:50:58.100" v="21" actId="47"/>
        <pc:sldMkLst>
          <pc:docMk/>
          <pc:sldMk cId="425253219" sldId="308"/>
        </pc:sldMkLst>
      </pc:sldChg>
      <pc:sldChg chg="del">
        <pc:chgData name="Linhtu75@gmail.com" userId="d5e45f71a37cd62f" providerId="LiveId" clId="{A0B9B50A-D845-45F9-BF19-9BFF9CE25122}" dt="2025-12-22T14:50:58.955" v="25" actId="47"/>
        <pc:sldMkLst>
          <pc:docMk/>
          <pc:sldMk cId="1621438524" sldId="310"/>
        </pc:sldMkLst>
      </pc:sldChg>
      <pc:sldChg chg="del">
        <pc:chgData name="Linhtu75@gmail.com" userId="d5e45f71a37cd62f" providerId="LiveId" clId="{A0B9B50A-D845-45F9-BF19-9BFF9CE25122}" dt="2025-12-22T14:50:59.641" v="26" actId="47"/>
        <pc:sldMkLst>
          <pc:docMk/>
          <pc:sldMk cId="3901071449" sldId="311"/>
        </pc:sldMkLst>
      </pc:sldChg>
      <pc:sldChg chg="del">
        <pc:chgData name="Linhtu75@gmail.com" userId="d5e45f71a37cd62f" providerId="LiveId" clId="{A0B9B50A-D845-45F9-BF19-9BFF9CE25122}" dt="2025-12-22T14:50:58.626" v="23" actId="47"/>
        <pc:sldMkLst>
          <pc:docMk/>
          <pc:sldMk cId="1765567635" sldId="312"/>
        </pc:sldMkLst>
      </pc:sldChg>
      <pc:sldChg chg="del">
        <pc:chgData name="Linhtu75@gmail.com" userId="d5e45f71a37cd62f" providerId="LiveId" clId="{A0B9B50A-D845-45F9-BF19-9BFF9CE25122}" dt="2025-12-22T14:50:58.779" v="24" actId="47"/>
        <pc:sldMkLst>
          <pc:docMk/>
          <pc:sldMk cId="1323993197" sldId="313"/>
        </pc:sldMkLst>
      </pc:sldChg>
      <pc:sldChg chg="del">
        <pc:chgData name="Linhtu75@gmail.com" userId="d5e45f71a37cd62f" providerId="LiveId" clId="{A0B9B50A-D845-45F9-BF19-9BFF9CE25122}" dt="2025-12-22T14:50:58.449" v="22" actId="47"/>
        <pc:sldMkLst>
          <pc:docMk/>
          <pc:sldMk cId="2576017084" sldId="314"/>
        </pc:sldMkLst>
      </pc:sldChg>
      <pc:sldChg chg="del">
        <pc:chgData name="Linhtu75@gmail.com" userId="d5e45f71a37cd62f" providerId="LiveId" clId="{A0B9B50A-D845-45F9-BF19-9BFF9CE25122}" dt="2025-12-22T14:50:59.915" v="28" actId="47"/>
        <pc:sldMkLst>
          <pc:docMk/>
          <pc:sldMk cId="2435065634" sldId="315"/>
        </pc:sldMkLst>
      </pc:sldChg>
      <pc:sldChg chg="del">
        <pc:chgData name="Linhtu75@gmail.com" userId="d5e45f71a37cd62f" providerId="LiveId" clId="{A0B9B50A-D845-45F9-BF19-9BFF9CE25122}" dt="2025-12-22T14:51:00.623" v="30" actId="47"/>
        <pc:sldMkLst>
          <pc:docMk/>
          <pc:sldMk cId="543169344" sldId="316"/>
        </pc:sldMkLst>
      </pc:sldChg>
      <pc:sldChg chg="del">
        <pc:chgData name="Linhtu75@gmail.com" userId="d5e45f71a37cd62f" providerId="LiveId" clId="{A0B9B50A-D845-45F9-BF19-9BFF9CE25122}" dt="2025-12-22T14:50:59.760" v="27" actId="47"/>
        <pc:sldMkLst>
          <pc:docMk/>
          <pc:sldMk cId="2919572551" sldId="318"/>
        </pc:sldMkLst>
      </pc:sldChg>
      <pc:sldChg chg="del">
        <pc:chgData name="Linhtu75@gmail.com" userId="d5e45f71a37cd62f" providerId="LiveId" clId="{A0B9B50A-D845-45F9-BF19-9BFF9CE25122}" dt="2025-12-22T14:50:56.363" v="16" actId="47"/>
        <pc:sldMkLst>
          <pc:docMk/>
          <pc:sldMk cId="3463910548" sldId="319"/>
        </pc:sldMkLst>
      </pc:sldChg>
      <pc:sldChg chg="del">
        <pc:chgData name="Linhtu75@gmail.com" userId="d5e45f71a37cd62f" providerId="LiveId" clId="{A0B9B50A-D845-45F9-BF19-9BFF9CE25122}" dt="2025-12-22T14:50:57.736" v="20" actId="47"/>
        <pc:sldMkLst>
          <pc:docMk/>
          <pc:sldMk cId="2142156918" sldId="320"/>
        </pc:sldMkLst>
      </pc:sldChg>
      <pc:sldChg chg="del">
        <pc:chgData name="Linhtu75@gmail.com" userId="d5e45f71a37cd62f" providerId="LiveId" clId="{A0B9B50A-D845-45F9-BF19-9BFF9CE25122}" dt="2025-12-22T14:50:56.076" v="12" actId="47"/>
        <pc:sldMkLst>
          <pc:docMk/>
          <pc:sldMk cId="1538534099" sldId="322"/>
        </pc:sldMkLst>
      </pc:sldChg>
      <pc:sldChg chg="del">
        <pc:chgData name="Linhtu75@gmail.com" userId="d5e45f71a37cd62f" providerId="LiveId" clId="{A0B9B50A-D845-45F9-BF19-9BFF9CE25122}" dt="2025-12-22T14:50:56.526" v="17" actId="47"/>
        <pc:sldMkLst>
          <pc:docMk/>
          <pc:sldMk cId="2358010027" sldId="323"/>
        </pc:sldMkLst>
      </pc:sldChg>
      <pc:sldChg chg="del">
        <pc:chgData name="Linhtu75@gmail.com" userId="d5e45f71a37cd62f" providerId="LiveId" clId="{A0B9B50A-D845-45F9-BF19-9BFF9CE25122}" dt="2025-12-22T14:50:57.210" v="18" actId="47"/>
        <pc:sldMkLst>
          <pc:docMk/>
          <pc:sldMk cId="339512800" sldId="324"/>
        </pc:sldMkLst>
      </pc:sldChg>
      <pc:sldChg chg="del">
        <pc:chgData name="Linhtu75@gmail.com" userId="d5e45f71a37cd62f" providerId="LiveId" clId="{A0B9B50A-D845-45F9-BF19-9BFF9CE25122}" dt="2025-12-22T14:50:57.418" v="19" actId="47"/>
        <pc:sldMkLst>
          <pc:docMk/>
          <pc:sldMk cId="2376601317" sldId="325"/>
        </pc:sldMkLst>
      </pc:sldChg>
      <pc:sldMasterChg chg="del delSldLayout">
        <pc:chgData name="Linhtu75@gmail.com" userId="d5e45f71a37cd62f" providerId="LiveId" clId="{A0B9B50A-D845-45F9-BF19-9BFF9CE25122}" dt="2025-12-22T14:50:55.565" v="10" actId="47"/>
        <pc:sldMasterMkLst>
          <pc:docMk/>
          <pc:sldMasterMk cId="0" sldId="2147483648"/>
        </pc:sldMasterMkLst>
        <pc:sldLayoutChg chg="del">
          <pc:chgData name="Linhtu75@gmail.com" userId="d5e45f71a37cd62f" providerId="LiveId" clId="{A0B9B50A-D845-45F9-BF19-9BFF9CE25122}" dt="2025-12-22T14:50:55.565" v="10" actId="47"/>
          <pc:sldLayoutMkLst>
            <pc:docMk/>
            <pc:sldMasterMk cId="0" sldId="2147483648"/>
            <pc:sldLayoutMk cId="0" sldId="2147483649"/>
          </pc:sldLayoutMkLst>
        </pc:sldLayoutChg>
        <pc:sldLayoutChg chg="del">
          <pc:chgData name="Linhtu75@gmail.com" userId="d5e45f71a37cd62f" providerId="LiveId" clId="{A0B9B50A-D845-45F9-BF19-9BFF9CE25122}" dt="2025-12-22T14:50:55.565" v="10" actId="47"/>
          <pc:sldLayoutMkLst>
            <pc:docMk/>
            <pc:sldMasterMk cId="0" sldId="2147483648"/>
            <pc:sldLayoutMk cId="0" sldId="2147483650"/>
          </pc:sldLayoutMkLst>
        </pc:sldLayoutChg>
        <pc:sldLayoutChg chg="del">
          <pc:chgData name="Linhtu75@gmail.com" userId="d5e45f71a37cd62f" providerId="LiveId" clId="{A0B9B50A-D845-45F9-BF19-9BFF9CE25122}" dt="2025-12-22T14:50:55.565" v="10" actId="47"/>
          <pc:sldLayoutMkLst>
            <pc:docMk/>
            <pc:sldMasterMk cId="0" sldId="2147483648"/>
            <pc:sldLayoutMk cId="0" sldId="2147483651"/>
          </pc:sldLayoutMkLst>
        </pc:sldLayoutChg>
        <pc:sldLayoutChg chg="del">
          <pc:chgData name="Linhtu75@gmail.com" userId="d5e45f71a37cd62f" providerId="LiveId" clId="{A0B9B50A-D845-45F9-BF19-9BFF9CE25122}" dt="2025-12-22T14:50:55.565" v="10" actId="47"/>
          <pc:sldLayoutMkLst>
            <pc:docMk/>
            <pc:sldMasterMk cId="0" sldId="2147483648"/>
            <pc:sldLayoutMk cId="0" sldId="2147483652"/>
          </pc:sldLayoutMkLst>
        </pc:sldLayoutChg>
        <pc:sldLayoutChg chg="del">
          <pc:chgData name="Linhtu75@gmail.com" userId="d5e45f71a37cd62f" providerId="LiveId" clId="{A0B9B50A-D845-45F9-BF19-9BFF9CE25122}" dt="2025-12-22T14:50:55.565" v="10" actId="47"/>
          <pc:sldLayoutMkLst>
            <pc:docMk/>
            <pc:sldMasterMk cId="0" sldId="2147483648"/>
            <pc:sldLayoutMk cId="0" sldId="2147483653"/>
          </pc:sldLayoutMkLst>
        </pc:sldLayoutChg>
        <pc:sldLayoutChg chg="del">
          <pc:chgData name="Linhtu75@gmail.com" userId="d5e45f71a37cd62f" providerId="LiveId" clId="{A0B9B50A-D845-45F9-BF19-9BFF9CE25122}" dt="2025-12-22T14:50:55.565" v="10" actId="47"/>
          <pc:sldLayoutMkLst>
            <pc:docMk/>
            <pc:sldMasterMk cId="0" sldId="2147483648"/>
            <pc:sldLayoutMk cId="0" sldId="2147483654"/>
          </pc:sldLayoutMkLst>
        </pc:sldLayoutChg>
        <pc:sldLayoutChg chg="del">
          <pc:chgData name="Linhtu75@gmail.com" userId="d5e45f71a37cd62f" providerId="LiveId" clId="{A0B9B50A-D845-45F9-BF19-9BFF9CE25122}" dt="2025-12-22T14:50:55.565" v="10" actId="47"/>
          <pc:sldLayoutMkLst>
            <pc:docMk/>
            <pc:sldMasterMk cId="0" sldId="2147483648"/>
            <pc:sldLayoutMk cId="0" sldId="2147483655"/>
          </pc:sldLayoutMkLst>
        </pc:sldLayoutChg>
        <pc:sldLayoutChg chg="del">
          <pc:chgData name="Linhtu75@gmail.com" userId="d5e45f71a37cd62f" providerId="LiveId" clId="{A0B9B50A-D845-45F9-BF19-9BFF9CE25122}" dt="2025-12-22T14:50:55.565" v="10" actId="47"/>
          <pc:sldLayoutMkLst>
            <pc:docMk/>
            <pc:sldMasterMk cId="0" sldId="2147483648"/>
            <pc:sldLayoutMk cId="0" sldId="2147483656"/>
          </pc:sldLayoutMkLst>
        </pc:sldLayoutChg>
        <pc:sldLayoutChg chg="del">
          <pc:chgData name="Linhtu75@gmail.com" userId="d5e45f71a37cd62f" providerId="LiveId" clId="{A0B9B50A-D845-45F9-BF19-9BFF9CE25122}" dt="2025-12-22T14:50:55.565" v="10" actId="47"/>
          <pc:sldLayoutMkLst>
            <pc:docMk/>
            <pc:sldMasterMk cId="0" sldId="2147483648"/>
            <pc:sldLayoutMk cId="0" sldId="2147483657"/>
          </pc:sldLayoutMkLst>
        </pc:sldLayoutChg>
        <pc:sldLayoutChg chg="del">
          <pc:chgData name="Linhtu75@gmail.com" userId="d5e45f71a37cd62f" providerId="LiveId" clId="{A0B9B50A-D845-45F9-BF19-9BFF9CE25122}" dt="2025-12-22T14:50:55.565" v="10" actId="47"/>
          <pc:sldLayoutMkLst>
            <pc:docMk/>
            <pc:sldMasterMk cId="0" sldId="2147483648"/>
            <pc:sldLayoutMk cId="0" sldId="2147483658"/>
          </pc:sldLayoutMkLst>
        </pc:sldLayoutChg>
        <pc:sldLayoutChg chg="del">
          <pc:chgData name="Linhtu75@gmail.com" userId="d5e45f71a37cd62f" providerId="LiveId" clId="{A0B9B50A-D845-45F9-BF19-9BFF9CE25122}" dt="2025-12-22T14:50:55.565" v="10" actId="47"/>
          <pc:sldLayoutMkLst>
            <pc:docMk/>
            <pc:sldMasterMk cId="0" sldId="2147483648"/>
            <pc:sldLayoutMk cId="0" sldId="2147483659"/>
          </pc:sldLayoutMkLst>
        </pc:sldLayoutChg>
      </pc:sldMasterChg>
      <pc:sldMasterChg chg="del delSldLayout">
        <pc:chgData name="Linhtu75@gmail.com" userId="d5e45f71a37cd62f" providerId="LiveId" clId="{A0B9B50A-D845-45F9-BF19-9BFF9CE25122}" dt="2025-12-22T14:50:56.076" v="12" actId="47"/>
        <pc:sldMasterMkLst>
          <pc:docMk/>
          <pc:sldMasterMk cId="3895431749" sldId="2147483744"/>
        </pc:sldMasterMkLst>
        <pc:sldLayoutChg chg="del">
          <pc:chgData name="Linhtu75@gmail.com" userId="d5e45f71a37cd62f" providerId="LiveId" clId="{A0B9B50A-D845-45F9-BF19-9BFF9CE25122}" dt="2025-12-22T14:50:56.076" v="12" actId="47"/>
          <pc:sldLayoutMkLst>
            <pc:docMk/>
            <pc:sldMasterMk cId="3895431749" sldId="2147483744"/>
            <pc:sldLayoutMk cId="3388498604" sldId="2147483745"/>
          </pc:sldLayoutMkLst>
        </pc:sldLayoutChg>
        <pc:sldLayoutChg chg="del">
          <pc:chgData name="Linhtu75@gmail.com" userId="d5e45f71a37cd62f" providerId="LiveId" clId="{A0B9B50A-D845-45F9-BF19-9BFF9CE25122}" dt="2025-12-22T14:50:56.076" v="12" actId="47"/>
          <pc:sldLayoutMkLst>
            <pc:docMk/>
            <pc:sldMasterMk cId="3895431749" sldId="2147483744"/>
            <pc:sldLayoutMk cId="4029403046" sldId="2147483746"/>
          </pc:sldLayoutMkLst>
        </pc:sldLayoutChg>
        <pc:sldLayoutChg chg="del">
          <pc:chgData name="Linhtu75@gmail.com" userId="d5e45f71a37cd62f" providerId="LiveId" clId="{A0B9B50A-D845-45F9-BF19-9BFF9CE25122}" dt="2025-12-22T14:50:56.076" v="12" actId="47"/>
          <pc:sldLayoutMkLst>
            <pc:docMk/>
            <pc:sldMasterMk cId="3895431749" sldId="2147483744"/>
            <pc:sldLayoutMk cId="2916757124" sldId="2147483747"/>
          </pc:sldLayoutMkLst>
        </pc:sldLayoutChg>
        <pc:sldLayoutChg chg="del">
          <pc:chgData name="Linhtu75@gmail.com" userId="d5e45f71a37cd62f" providerId="LiveId" clId="{A0B9B50A-D845-45F9-BF19-9BFF9CE25122}" dt="2025-12-22T14:50:56.076" v="12" actId="47"/>
          <pc:sldLayoutMkLst>
            <pc:docMk/>
            <pc:sldMasterMk cId="3895431749" sldId="2147483744"/>
            <pc:sldLayoutMk cId="1664639474" sldId="2147483748"/>
          </pc:sldLayoutMkLst>
        </pc:sldLayoutChg>
        <pc:sldLayoutChg chg="del">
          <pc:chgData name="Linhtu75@gmail.com" userId="d5e45f71a37cd62f" providerId="LiveId" clId="{A0B9B50A-D845-45F9-BF19-9BFF9CE25122}" dt="2025-12-22T14:50:56.076" v="12" actId="47"/>
          <pc:sldLayoutMkLst>
            <pc:docMk/>
            <pc:sldMasterMk cId="3895431749" sldId="2147483744"/>
            <pc:sldLayoutMk cId="1941940647" sldId="2147483749"/>
          </pc:sldLayoutMkLst>
        </pc:sldLayoutChg>
        <pc:sldLayoutChg chg="del">
          <pc:chgData name="Linhtu75@gmail.com" userId="d5e45f71a37cd62f" providerId="LiveId" clId="{A0B9B50A-D845-45F9-BF19-9BFF9CE25122}" dt="2025-12-22T14:50:56.076" v="12" actId="47"/>
          <pc:sldLayoutMkLst>
            <pc:docMk/>
            <pc:sldMasterMk cId="3895431749" sldId="2147483744"/>
            <pc:sldLayoutMk cId="3253457515" sldId="2147483750"/>
          </pc:sldLayoutMkLst>
        </pc:sldLayoutChg>
        <pc:sldLayoutChg chg="del">
          <pc:chgData name="Linhtu75@gmail.com" userId="d5e45f71a37cd62f" providerId="LiveId" clId="{A0B9B50A-D845-45F9-BF19-9BFF9CE25122}" dt="2025-12-22T14:50:56.076" v="12" actId="47"/>
          <pc:sldLayoutMkLst>
            <pc:docMk/>
            <pc:sldMasterMk cId="3895431749" sldId="2147483744"/>
            <pc:sldLayoutMk cId="1298514174" sldId="2147483751"/>
          </pc:sldLayoutMkLst>
        </pc:sldLayoutChg>
        <pc:sldLayoutChg chg="del">
          <pc:chgData name="Linhtu75@gmail.com" userId="d5e45f71a37cd62f" providerId="LiveId" clId="{A0B9B50A-D845-45F9-BF19-9BFF9CE25122}" dt="2025-12-22T14:50:56.076" v="12" actId="47"/>
          <pc:sldLayoutMkLst>
            <pc:docMk/>
            <pc:sldMasterMk cId="3895431749" sldId="2147483744"/>
            <pc:sldLayoutMk cId="589520971" sldId="2147483752"/>
          </pc:sldLayoutMkLst>
        </pc:sldLayoutChg>
        <pc:sldLayoutChg chg="del">
          <pc:chgData name="Linhtu75@gmail.com" userId="d5e45f71a37cd62f" providerId="LiveId" clId="{A0B9B50A-D845-45F9-BF19-9BFF9CE25122}" dt="2025-12-22T14:50:56.076" v="12" actId="47"/>
          <pc:sldLayoutMkLst>
            <pc:docMk/>
            <pc:sldMasterMk cId="3895431749" sldId="2147483744"/>
            <pc:sldLayoutMk cId="2810520589" sldId="2147483753"/>
          </pc:sldLayoutMkLst>
        </pc:sldLayoutChg>
        <pc:sldLayoutChg chg="del">
          <pc:chgData name="Linhtu75@gmail.com" userId="d5e45f71a37cd62f" providerId="LiveId" clId="{A0B9B50A-D845-45F9-BF19-9BFF9CE25122}" dt="2025-12-22T14:50:56.076" v="12" actId="47"/>
          <pc:sldLayoutMkLst>
            <pc:docMk/>
            <pc:sldMasterMk cId="3895431749" sldId="2147483744"/>
            <pc:sldLayoutMk cId="1687770387" sldId="2147483754"/>
          </pc:sldLayoutMkLst>
        </pc:sldLayoutChg>
        <pc:sldLayoutChg chg="del">
          <pc:chgData name="Linhtu75@gmail.com" userId="d5e45f71a37cd62f" providerId="LiveId" clId="{A0B9B50A-D845-45F9-BF19-9BFF9CE25122}" dt="2025-12-22T14:50:56.076" v="12" actId="47"/>
          <pc:sldLayoutMkLst>
            <pc:docMk/>
            <pc:sldMasterMk cId="3895431749" sldId="2147483744"/>
            <pc:sldLayoutMk cId="1085015193" sldId="2147483755"/>
          </pc:sldLayoutMkLst>
        </pc:sldLayoutChg>
        <pc:sldLayoutChg chg="del">
          <pc:chgData name="Linhtu75@gmail.com" userId="d5e45f71a37cd62f" providerId="LiveId" clId="{A0B9B50A-D845-45F9-BF19-9BFF9CE25122}" dt="2025-12-22T14:50:56.076" v="12" actId="47"/>
          <pc:sldLayoutMkLst>
            <pc:docMk/>
            <pc:sldMasterMk cId="3895431749" sldId="2147483744"/>
            <pc:sldLayoutMk cId="3893594737" sldId="2147483756"/>
          </pc:sldLayoutMkLst>
        </pc:sldLayoutChg>
        <pc:sldLayoutChg chg="del">
          <pc:chgData name="Linhtu75@gmail.com" userId="d5e45f71a37cd62f" providerId="LiveId" clId="{A0B9B50A-D845-45F9-BF19-9BFF9CE25122}" dt="2025-12-22T14:50:56.076" v="12" actId="47"/>
          <pc:sldLayoutMkLst>
            <pc:docMk/>
            <pc:sldMasterMk cId="3895431749" sldId="2147483744"/>
            <pc:sldLayoutMk cId="4221660380" sldId="2147483860"/>
          </pc:sldLayoutMkLst>
        </pc:sldLayoutChg>
      </pc:sldMasterChg>
      <pc:sldMasterChg chg="del delSldLayout">
        <pc:chgData name="Linhtu75@gmail.com" userId="d5e45f71a37cd62f" providerId="LiveId" clId="{A0B9B50A-D845-45F9-BF19-9BFF9CE25122}" dt="2025-12-22T14:50:59.760" v="27" actId="47"/>
        <pc:sldMasterMkLst>
          <pc:docMk/>
          <pc:sldMasterMk cId="2441738112" sldId="2147483770"/>
        </pc:sldMasterMkLst>
        <pc:sldLayoutChg chg="del">
          <pc:chgData name="Linhtu75@gmail.com" userId="d5e45f71a37cd62f" providerId="LiveId" clId="{A0B9B50A-D845-45F9-BF19-9BFF9CE25122}" dt="2025-12-22T14:50:59.760" v="27" actId="47"/>
          <pc:sldLayoutMkLst>
            <pc:docMk/>
            <pc:sldMasterMk cId="2441738112" sldId="2147483770"/>
            <pc:sldLayoutMk cId="506593938" sldId="2147483771"/>
          </pc:sldLayoutMkLst>
        </pc:sldLayoutChg>
        <pc:sldLayoutChg chg="del">
          <pc:chgData name="Linhtu75@gmail.com" userId="d5e45f71a37cd62f" providerId="LiveId" clId="{A0B9B50A-D845-45F9-BF19-9BFF9CE25122}" dt="2025-12-22T14:50:59.760" v="27" actId="47"/>
          <pc:sldLayoutMkLst>
            <pc:docMk/>
            <pc:sldMasterMk cId="2441738112" sldId="2147483770"/>
            <pc:sldLayoutMk cId="3649142578" sldId="2147483772"/>
          </pc:sldLayoutMkLst>
        </pc:sldLayoutChg>
        <pc:sldLayoutChg chg="del">
          <pc:chgData name="Linhtu75@gmail.com" userId="d5e45f71a37cd62f" providerId="LiveId" clId="{A0B9B50A-D845-45F9-BF19-9BFF9CE25122}" dt="2025-12-22T14:50:59.760" v="27" actId="47"/>
          <pc:sldLayoutMkLst>
            <pc:docMk/>
            <pc:sldMasterMk cId="2441738112" sldId="2147483770"/>
            <pc:sldLayoutMk cId="1612835002" sldId="2147483773"/>
          </pc:sldLayoutMkLst>
        </pc:sldLayoutChg>
        <pc:sldLayoutChg chg="del">
          <pc:chgData name="Linhtu75@gmail.com" userId="d5e45f71a37cd62f" providerId="LiveId" clId="{A0B9B50A-D845-45F9-BF19-9BFF9CE25122}" dt="2025-12-22T14:50:59.760" v="27" actId="47"/>
          <pc:sldLayoutMkLst>
            <pc:docMk/>
            <pc:sldMasterMk cId="2441738112" sldId="2147483770"/>
            <pc:sldLayoutMk cId="3633649041" sldId="2147483774"/>
          </pc:sldLayoutMkLst>
        </pc:sldLayoutChg>
        <pc:sldLayoutChg chg="del">
          <pc:chgData name="Linhtu75@gmail.com" userId="d5e45f71a37cd62f" providerId="LiveId" clId="{A0B9B50A-D845-45F9-BF19-9BFF9CE25122}" dt="2025-12-22T14:50:59.760" v="27" actId="47"/>
          <pc:sldLayoutMkLst>
            <pc:docMk/>
            <pc:sldMasterMk cId="2441738112" sldId="2147483770"/>
            <pc:sldLayoutMk cId="1344995515" sldId="2147483775"/>
          </pc:sldLayoutMkLst>
        </pc:sldLayoutChg>
        <pc:sldLayoutChg chg="del">
          <pc:chgData name="Linhtu75@gmail.com" userId="d5e45f71a37cd62f" providerId="LiveId" clId="{A0B9B50A-D845-45F9-BF19-9BFF9CE25122}" dt="2025-12-22T14:50:59.760" v="27" actId="47"/>
          <pc:sldLayoutMkLst>
            <pc:docMk/>
            <pc:sldMasterMk cId="2441738112" sldId="2147483770"/>
            <pc:sldLayoutMk cId="1352724465" sldId="2147483776"/>
          </pc:sldLayoutMkLst>
        </pc:sldLayoutChg>
        <pc:sldLayoutChg chg="del">
          <pc:chgData name="Linhtu75@gmail.com" userId="d5e45f71a37cd62f" providerId="LiveId" clId="{A0B9B50A-D845-45F9-BF19-9BFF9CE25122}" dt="2025-12-22T14:50:59.760" v="27" actId="47"/>
          <pc:sldLayoutMkLst>
            <pc:docMk/>
            <pc:sldMasterMk cId="2441738112" sldId="2147483770"/>
            <pc:sldLayoutMk cId="1116311041" sldId="2147483777"/>
          </pc:sldLayoutMkLst>
        </pc:sldLayoutChg>
        <pc:sldLayoutChg chg="del">
          <pc:chgData name="Linhtu75@gmail.com" userId="d5e45f71a37cd62f" providerId="LiveId" clId="{A0B9B50A-D845-45F9-BF19-9BFF9CE25122}" dt="2025-12-22T14:50:59.760" v="27" actId="47"/>
          <pc:sldLayoutMkLst>
            <pc:docMk/>
            <pc:sldMasterMk cId="2441738112" sldId="2147483770"/>
            <pc:sldLayoutMk cId="3326595859" sldId="2147483778"/>
          </pc:sldLayoutMkLst>
        </pc:sldLayoutChg>
        <pc:sldLayoutChg chg="del">
          <pc:chgData name="Linhtu75@gmail.com" userId="d5e45f71a37cd62f" providerId="LiveId" clId="{A0B9B50A-D845-45F9-BF19-9BFF9CE25122}" dt="2025-12-22T14:50:59.760" v="27" actId="47"/>
          <pc:sldLayoutMkLst>
            <pc:docMk/>
            <pc:sldMasterMk cId="2441738112" sldId="2147483770"/>
            <pc:sldLayoutMk cId="2161252570" sldId="2147483779"/>
          </pc:sldLayoutMkLst>
        </pc:sldLayoutChg>
        <pc:sldLayoutChg chg="del">
          <pc:chgData name="Linhtu75@gmail.com" userId="d5e45f71a37cd62f" providerId="LiveId" clId="{A0B9B50A-D845-45F9-BF19-9BFF9CE25122}" dt="2025-12-22T14:50:59.760" v="27" actId="47"/>
          <pc:sldLayoutMkLst>
            <pc:docMk/>
            <pc:sldMasterMk cId="2441738112" sldId="2147483770"/>
            <pc:sldLayoutMk cId="3304329202" sldId="2147483780"/>
          </pc:sldLayoutMkLst>
        </pc:sldLayoutChg>
        <pc:sldLayoutChg chg="del">
          <pc:chgData name="Linhtu75@gmail.com" userId="d5e45f71a37cd62f" providerId="LiveId" clId="{A0B9B50A-D845-45F9-BF19-9BFF9CE25122}" dt="2025-12-22T14:50:59.760" v="27" actId="47"/>
          <pc:sldLayoutMkLst>
            <pc:docMk/>
            <pc:sldMasterMk cId="2441738112" sldId="2147483770"/>
            <pc:sldLayoutMk cId="2866839535" sldId="2147483781"/>
          </pc:sldLayoutMkLst>
        </pc:sldLayoutChg>
        <pc:sldLayoutChg chg="del">
          <pc:chgData name="Linhtu75@gmail.com" userId="d5e45f71a37cd62f" providerId="LiveId" clId="{A0B9B50A-D845-45F9-BF19-9BFF9CE25122}" dt="2025-12-22T14:50:59.760" v="27" actId="47"/>
          <pc:sldLayoutMkLst>
            <pc:docMk/>
            <pc:sldMasterMk cId="2441738112" sldId="2147483770"/>
            <pc:sldLayoutMk cId="3394971810" sldId="2147483782"/>
          </pc:sldLayoutMkLst>
        </pc:sldLayoutChg>
        <pc:sldLayoutChg chg="del">
          <pc:chgData name="Linhtu75@gmail.com" userId="d5e45f71a37cd62f" providerId="LiveId" clId="{A0B9B50A-D845-45F9-BF19-9BFF9CE25122}" dt="2025-12-22T14:50:59.760" v="27" actId="47"/>
          <pc:sldLayoutMkLst>
            <pc:docMk/>
            <pc:sldMasterMk cId="2441738112" sldId="2147483770"/>
            <pc:sldLayoutMk cId="1276041291" sldId="2147483783"/>
          </pc:sldLayoutMkLst>
        </pc:sldLayoutChg>
        <pc:sldLayoutChg chg="del">
          <pc:chgData name="Linhtu75@gmail.com" userId="d5e45f71a37cd62f" providerId="LiveId" clId="{A0B9B50A-D845-45F9-BF19-9BFF9CE25122}" dt="2025-12-22T14:50:56.167" v="15" actId="47"/>
          <pc:sldLayoutMkLst>
            <pc:docMk/>
            <pc:sldMasterMk cId="2441738112" sldId="2147483770"/>
            <pc:sldLayoutMk cId="2131887103" sldId="2147483784"/>
          </pc:sldLayoutMkLst>
        </pc:sldLayoutChg>
        <pc:sldLayoutChg chg="del">
          <pc:chgData name="Linhtu75@gmail.com" userId="d5e45f71a37cd62f" providerId="LiveId" clId="{A0B9B50A-D845-45F9-BF19-9BFF9CE25122}" dt="2025-12-22T14:50:57.418" v="19" actId="47"/>
          <pc:sldLayoutMkLst>
            <pc:docMk/>
            <pc:sldMasterMk cId="2441738112" sldId="2147483770"/>
            <pc:sldLayoutMk cId="1501103359" sldId="2147483861"/>
          </pc:sldLayoutMkLst>
        </pc:sldLayoutChg>
      </pc:sldMasterChg>
      <pc:sldMasterChg chg="del delSldLayout">
        <pc:chgData name="Linhtu75@gmail.com" userId="d5e45f71a37cd62f" providerId="LiveId" clId="{A0B9B50A-D845-45F9-BF19-9BFF9CE25122}" dt="2025-12-22T14:50:58.955" v="25" actId="47"/>
        <pc:sldMasterMkLst>
          <pc:docMk/>
          <pc:sldMasterMk cId="1536136200" sldId="2147483809"/>
        </pc:sldMasterMkLst>
        <pc:sldLayoutChg chg="del">
          <pc:chgData name="Linhtu75@gmail.com" userId="d5e45f71a37cd62f" providerId="LiveId" clId="{A0B9B50A-D845-45F9-BF19-9BFF9CE25122}" dt="2025-12-22T14:50:58.955" v="25" actId="47"/>
          <pc:sldLayoutMkLst>
            <pc:docMk/>
            <pc:sldMasterMk cId="1536136200" sldId="2147483809"/>
            <pc:sldLayoutMk cId="2261772621" sldId="2147483810"/>
          </pc:sldLayoutMkLst>
        </pc:sldLayoutChg>
        <pc:sldLayoutChg chg="del">
          <pc:chgData name="Linhtu75@gmail.com" userId="d5e45f71a37cd62f" providerId="LiveId" clId="{A0B9B50A-D845-45F9-BF19-9BFF9CE25122}" dt="2025-12-22T14:50:58.955" v="25" actId="47"/>
          <pc:sldLayoutMkLst>
            <pc:docMk/>
            <pc:sldMasterMk cId="1536136200" sldId="2147483809"/>
            <pc:sldLayoutMk cId="2387158165" sldId="2147483811"/>
          </pc:sldLayoutMkLst>
        </pc:sldLayoutChg>
        <pc:sldLayoutChg chg="del">
          <pc:chgData name="Linhtu75@gmail.com" userId="d5e45f71a37cd62f" providerId="LiveId" clId="{A0B9B50A-D845-45F9-BF19-9BFF9CE25122}" dt="2025-12-22T14:50:58.955" v="25" actId="47"/>
          <pc:sldLayoutMkLst>
            <pc:docMk/>
            <pc:sldMasterMk cId="1536136200" sldId="2147483809"/>
            <pc:sldLayoutMk cId="3480536002" sldId="2147483812"/>
          </pc:sldLayoutMkLst>
        </pc:sldLayoutChg>
        <pc:sldLayoutChg chg="del">
          <pc:chgData name="Linhtu75@gmail.com" userId="d5e45f71a37cd62f" providerId="LiveId" clId="{A0B9B50A-D845-45F9-BF19-9BFF9CE25122}" dt="2025-12-22T14:50:58.955" v="25" actId="47"/>
          <pc:sldLayoutMkLst>
            <pc:docMk/>
            <pc:sldMasterMk cId="1536136200" sldId="2147483809"/>
            <pc:sldLayoutMk cId="2404284834" sldId="2147483813"/>
          </pc:sldLayoutMkLst>
        </pc:sldLayoutChg>
        <pc:sldLayoutChg chg="del">
          <pc:chgData name="Linhtu75@gmail.com" userId="d5e45f71a37cd62f" providerId="LiveId" clId="{A0B9B50A-D845-45F9-BF19-9BFF9CE25122}" dt="2025-12-22T14:50:58.955" v="25" actId="47"/>
          <pc:sldLayoutMkLst>
            <pc:docMk/>
            <pc:sldMasterMk cId="1536136200" sldId="2147483809"/>
            <pc:sldLayoutMk cId="148900552" sldId="2147483814"/>
          </pc:sldLayoutMkLst>
        </pc:sldLayoutChg>
        <pc:sldLayoutChg chg="del">
          <pc:chgData name="Linhtu75@gmail.com" userId="d5e45f71a37cd62f" providerId="LiveId" clId="{A0B9B50A-D845-45F9-BF19-9BFF9CE25122}" dt="2025-12-22T14:50:58.955" v="25" actId="47"/>
          <pc:sldLayoutMkLst>
            <pc:docMk/>
            <pc:sldMasterMk cId="1536136200" sldId="2147483809"/>
            <pc:sldLayoutMk cId="874398998" sldId="2147483815"/>
          </pc:sldLayoutMkLst>
        </pc:sldLayoutChg>
        <pc:sldLayoutChg chg="del">
          <pc:chgData name="Linhtu75@gmail.com" userId="d5e45f71a37cd62f" providerId="LiveId" clId="{A0B9B50A-D845-45F9-BF19-9BFF9CE25122}" dt="2025-12-22T14:50:58.955" v="25" actId="47"/>
          <pc:sldLayoutMkLst>
            <pc:docMk/>
            <pc:sldMasterMk cId="1536136200" sldId="2147483809"/>
            <pc:sldLayoutMk cId="694615196" sldId="2147483816"/>
          </pc:sldLayoutMkLst>
        </pc:sldLayoutChg>
        <pc:sldLayoutChg chg="del">
          <pc:chgData name="Linhtu75@gmail.com" userId="d5e45f71a37cd62f" providerId="LiveId" clId="{A0B9B50A-D845-45F9-BF19-9BFF9CE25122}" dt="2025-12-22T14:50:58.955" v="25" actId="47"/>
          <pc:sldLayoutMkLst>
            <pc:docMk/>
            <pc:sldMasterMk cId="1536136200" sldId="2147483809"/>
            <pc:sldLayoutMk cId="2589731502" sldId="2147483817"/>
          </pc:sldLayoutMkLst>
        </pc:sldLayoutChg>
        <pc:sldLayoutChg chg="del">
          <pc:chgData name="Linhtu75@gmail.com" userId="d5e45f71a37cd62f" providerId="LiveId" clId="{A0B9B50A-D845-45F9-BF19-9BFF9CE25122}" dt="2025-12-22T14:50:58.955" v="25" actId="47"/>
          <pc:sldLayoutMkLst>
            <pc:docMk/>
            <pc:sldMasterMk cId="1536136200" sldId="2147483809"/>
            <pc:sldLayoutMk cId="282412285" sldId="2147483818"/>
          </pc:sldLayoutMkLst>
        </pc:sldLayoutChg>
        <pc:sldLayoutChg chg="del">
          <pc:chgData name="Linhtu75@gmail.com" userId="d5e45f71a37cd62f" providerId="LiveId" clId="{A0B9B50A-D845-45F9-BF19-9BFF9CE25122}" dt="2025-12-22T14:50:58.955" v="25" actId="47"/>
          <pc:sldLayoutMkLst>
            <pc:docMk/>
            <pc:sldMasterMk cId="1536136200" sldId="2147483809"/>
            <pc:sldLayoutMk cId="3800668653" sldId="2147483819"/>
          </pc:sldLayoutMkLst>
        </pc:sldLayoutChg>
        <pc:sldLayoutChg chg="del">
          <pc:chgData name="Linhtu75@gmail.com" userId="d5e45f71a37cd62f" providerId="LiveId" clId="{A0B9B50A-D845-45F9-BF19-9BFF9CE25122}" dt="2025-12-22T14:50:58.955" v="25" actId="47"/>
          <pc:sldLayoutMkLst>
            <pc:docMk/>
            <pc:sldMasterMk cId="1536136200" sldId="2147483809"/>
            <pc:sldLayoutMk cId="2940530408" sldId="2147483820"/>
          </pc:sldLayoutMkLst>
        </pc:sldLayoutChg>
        <pc:sldLayoutChg chg="del">
          <pc:chgData name="Linhtu75@gmail.com" userId="d5e45f71a37cd62f" providerId="LiveId" clId="{A0B9B50A-D845-45F9-BF19-9BFF9CE25122}" dt="2025-12-22T14:50:58.955" v="25" actId="47"/>
          <pc:sldLayoutMkLst>
            <pc:docMk/>
            <pc:sldMasterMk cId="1536136200" sldId="2147483809"/>
            <pc:sldLayoutMk cId="3263424808" sldId="2147483821"/>
          </pc:sldLayoutMkLst>
        </pc:sldLayoutChg>
      </pc:sldMasterChg>
      <pc:sldMasterChg chg="del delSldLayout">
        <pc:chgData name="Linhtu75@gmail.com" userId="d5e45f71a37cd62f" providerId="LiveId" clId="{A0B9B50A-D845-45F9-BF19-9BFF9CE25122}" dt="2025-12-22T14:50:59.641" v="26" actId="47"/>
        <pc:sldMasterMkLst>
          <pc:docMk/>
          <pc:sldMasterMk cId="3609470327" sldId="2147483822"/>
        </pc:sldMasterMkLst>
        <pc:sldLayoutChg chg="del">
          <pc:chgData name="Linhtu75@gmail.com" userId="d5e45f71a37cd62f" providerId="LiveId" clId="{A0B9B50A-D845-45F9-BF19-9BFF9CE25122}" dt="2025-12-22T14:50:59.641" v="26" actId="47"/>
          <pc:sldLayoutMkLst>
            <pc:docMk/>
            <pc:sldMasterMk cId="3609470327" sldId="2147483822"/>
            <pc:sldLayoutMk cId="1380054041" sldId="2147483823"/>
          </pc:sldLayoutMkLst>
        </pc:sldLayoutChg>
        <pc:sldLayoutChg chg="del">
          <pc:chgData name="Linhtu75@gmail.com" userId="d5e45f71a37cd62f" providerId="LiveId" clId="{A0B9B50A-D845-45F9-BF19-9BFF9CE25122}" dt="2025-12-22T14:50:59.641" v="26" actId="47"/>
          <pc:sldLayoutMkLst>
            <pc:docMk/>
            <pc:sldMasterMk cId="3609470327" sldId="2147483822"/>
            <pc:sldLayoutMk cId="1998876868" sldId="2147483824"/>
          </pc:sldLayoutMkLst>
        </pc:sldLayoutChg>
        <pc:sldLayoutChg chg="del">
          <pc:chgData name="Linhtu75@gmail.com" userId="d5e45f71a37cd62f" providerId="LiveId" clId="{A0B9B50A-D845-45F9-BF19-9BFF9CE25122}" dt="2025-12-22T14:50:59.641" v="26" actId="47"/>
          <pc:sldLayoutMkLst>
            <pc:docMk/>
            <pc:sldMasterMk cId="3609470327" sldId="2147483822"/>
            <pc:sldLayoutMk cId="1237784428" sldId="2147483825"/>
          </pc:sldLayoutMkLst>
        </pc:sldLayoutChg>
        <pc:sldLayoutChg chg="del">
          <pc:chgData name="Linhtu75@gmail.com" userId="d5e45f71a37cd62f" providerId="LiveId" clId="{A0B9B50A-D845-45F9-BF19-9BFF9CE25122}" dt="2025-12-22T14:50:59.641" v="26" actId="47"/>
          <pc:sldLayoutMkLst>
            <pc:docMk/>
            <pc:sldMasterMk cId="3609470327" sldId="2147483822"/>
            <pc:sldLayoutMk cId="3433681422" sldId="2147483826"/>
          </pc:sldLayoutMkLst>
        </pc:sldLayoutChg>
        <pc:sldLayoutChg chg="del">
          <pc:chgData name="Linhtu75@gmail.com" userId="d5e45f71a37cd62f" providerId="LiveId" clId="{A0B9B50A-D845-45F9-BF19-9BFF9CE25122}" dt="2025-12-22T14:50:59.641" v="26" actId="47"/>
          <pc:sldLayoutMkLst>
            <pc:docMk/>
            <pc:sldMasterMk cId="3609470327" sldId="2147483822"/>
            <pc:sldLayoutMk cId="1474823669" sldId="2147483827"/>
          </pc:sldLayoutMkLst>
        </pc:sldLayoutChg>
        <pc:sldLayoutChg chg="del">
          <pc:chgData name="Linhtu75@gmail.com" userId="d5e45f71a37cd62f" providerId="LiveId" clId="{A0B9B50A-D845-45F9-BF19-9BFF9CE25122}" dt="2025-12-22T14:50:59.641" v="26" actId="47"/>
          <pc:sldLayoutMkLst>
            <pc:docMk/>
            <pc:sldMasterMk cId="3609470327" sldId="2147483822"/>
            <pc:sldLayoutMk cId="3348591052" sldId="2147483828"/>
          </pc:sldLayoutMkLst>
        </pc:sldLayoutChg>
        <pc:sldLayoutChg chg="del">
          <pc:chgData name="Linhtu75@gmail.com" userId="d5e45f71a37cd62f" providerId="LiveId" clId="{A0B9B50A-D845-45F9-BF19-9BFF9CE25122}" dt="2025-12-22T14:50:59.641" v="26" actId="47"/>
          <pc:sldLayoutMkLst>
            <pc:docMk/>
            <pc:sldMasterMk cId="3609470327" sldId="2147483822"/>
            <pc:sldLayoutMk cId="798884941" sldId="2147483829"/>
          </pc:sldLayoutMkLst>
        </pc:sldLayoutChg>
        <pc:sldLayoutChg chg="del">
          <pc:chgData name="Linhtu75@gmail.com" userId="d5e45f71a37cd62f" providerId="LiveId" clId="{A0B9B50A-D845-45F9-BF19-9BFF9CE25122}" dt="2025-12-22T14:50:59.641" v="26" actId="47"/>
          <pc:sldLayoutMkLst>
            <pc:docMk/>
            <pc:sldMasterMk cId="3609470327" sldId="2147483822"/>
            <pc:sldLayoutMk cId="2412762054" sldId="2147483830"/>
          </pc:sldLayoutMkLst>
        </pc:sldLayoutChg>
        <pc:sldLayoutChg chg="del">
          <pc:chgData name="Linhtu75@gmail.com" userId="d5e45f71a37cd62f" providerId="LiveId" clId="{A0B9B50A-D845-45F9-BF19-9BFF9CE25122}" dt="2025-12-22T14:50:59.641" v="26" actId="47"/>
          <pc:sldLayoutMkLst>
            <pc:docMk/>
            <pc:sldMasterMk cId="3609470327" sldId="2147483822"/>
            <pc:sldLayoutMk cId="2048255983" sldId="2147483831"/>
          </pc:sldLayoutMkLst>
        </pc:sldLayoutChg>
        <pc:sldLayoutChg chg="del">
          <pc:chgData name="Linhtu75@gmail.com" userId="d5e45f71a37cd62f" providerId="LiveId" clId="{A0B9B50A-D845-45F9-BF19-9BFF9CE25122}" dt="2025-12-22T14:50:59.641" v="26" actId="47"/>
          <pc:sldLayoutMkLst>
            <pc:docMk/>
            <pc:sldMasterMk cId="3609470327" sldId="2147483822"/>
            <pc:sldLayoutMk cId="2593700174" sldId="2147483832"/>
          </pc:sldLayoutMkLst>
        </pc:sldLayoutChg>
        <pc:sldLayoutChg chg="del">
          <pc:chgData name="Linhtu75@gmail.com" userId="d5e45f71a37cd62f" providerId="LiveId" clId="{A0B9B50A-D845-45F9-BF19-9BFF9CE25122}" dt="2025-12-22T14:50:59.641" v="26" actId="47"/>
          <pc:sldLayoutMkLst>
            <pc:docMk/>
            <pc:sldMasterMk cId="3609470327" sldId="2147483822"/>
            <pc:sldLayoutMk cId="3931432273" sldId="2147483833"/>
          </pc:sldLayoutMkLst>
        </pc:sldLayoutChg>
        <pc:sldLayoutChg chg="del">
          <pc:chgData name="Linhtu75@gmail.com" userId="d5e45f71a37cd62f" providerId="LiveId" clId="{A0B9B50A-D845-45F9-BF19-9BFF9CE25122}" dt="2025-12-22T14:50:59.641" v="26" actId="47"/>
          <pc:sldLayoutMkLst>
            <pc:docMk/>
            <pc:sldMasterMk cId="3609470327" sldId="2147483822"/>
            <pc:sldLayoutMk cId="258456344" sldId="2147483834"/>
          </pc:sldLayoutMkLst>
        </pc:sldLayoutChg>
      </pc:sldMasterChg>
      <pc:sldMasterChg chg="del delSldLayout">
        <pc:chgData name="Linhtu75@gmail.com" userId="d5e45f71a37cd62f" providerId="LiveId" clId="{A0B9B50A-D845-45F9-BF19-9BFF9CE25122}" dt="2025-12-22T14:50:59.915" v="28" actId="47"/>
        <pc:sldMasterMkLst>
          <pc:docMk/>
          <pc:sldMasterMk cId="1003282003" sldId="2147483835"/>
        </pc:sldMasterMkLst>
        <pc:sldLayoutChg chg="del">
          <pc:chgData name="Linhtu75@gmail.com" userId="d5e45f71a37cd62f" providerId="LiveId" clId="{A0B9B50A-D845-45F9-BF19-9BFF9CE25122}" dt="2025-12-22T14:50:59.915" v="28" actId="47"/>
          <pc:sldLayoutMkLst>
            <pc:docMk/>
            <pc:sldMasterMk cId="1003282003" sldId="2147483835"/>
            <pc:sldLayoutMk cId="2552582993" sldId="2147483836"/>
          </pc:sldLayoutMkLst>
        </pc:sldLayoutChg>
        <pc:sldLayoutChg chg="del">
          <pc:chgData name="Linhtu75@gmail.com" userId="d5e45f71a37cd62f" providerId="LiveId" clId="{A0B9B50A-D845-45F9-BF19-9BFF9CE25122}" dt="2025-12-22T14:50:59.915" v="28" actId="47"/>
          <pc:sldLayoutMkLst>
            <pc:docMk/>
            <pc:sldMasterMk cId="1003282003" sldId="2147483835"/>
            <pc:sldLayoutMk cId="1610359055" sldId="2147483837"/>
          </pc:sldLayoutMkLst>
        </pc:sldLayoutChg>
        <pc:sldLayoutChg chg="del">
          <pc:chgData name="Linhtu75@gmail.com" userId="d5e45f71a37cd62f" providerId="LiveId" clId="{A0B9B50A-D845-45F9-BF19-9BFF9CE25122}" dt="2025-12-22T14:50:59.915" v="28" actId="47"/>
          <pc:sldLayoutMkLst>
            <pc:docMk/>
            <pc:sldMasterMk cId="1003282003" sldId="2147483835"/>
            <pc:sldLayoutMk cId="228621678" sldId="2147483838"/>
          </pc:sldLayoutMkLst>
        </pc:sldLayoutChg>
        <pc:sldLayoutChg chg="del">
          <pc:chgData name="Linhtu75@gmail.com" userId="d5e45f71a37cd62f" providerId="LiveId" clId="{A0B9B50A-D845-45F9-BF19-9BFF9CE25122}" dt="2025-12-22T14:50:59.915" v="28" actId="47"/>
          <pc:sldLayoutMkLst>
            <pc:docMk/>
            <pc:sldMasterMk cId="1003282003" sldId="2147483835"/>
            <pc:sldLayoutMk cId="1233396332" sldId="2147483839"/>
          </pc:sldLayoutMkLst>
        </pc:sldLayoutChg>
        <pc:sldLayoutChg chg="del">
          <pc:chgData name="Linhtu75@gmail.com" userId="d5e45f71a37cd62f" providerId="LiveId" clId="{A0B9B50A-D845-45F9-BF19-9BFF9CE25122}" dt="2025-12-22T14:50:59.915" v="28" actId="47"/>
          <pc:sldLayoutMkLst>
            <pc:docMk/>
            <pc:sldMasterMk cId="1003282003" sldId="2147483835"/>
            <pc:sldLayoutMk cId="194668036" sldId="2147483840"/>
          </pc:sldLayoutMkLst>
        </pc:sldLayoutChg>
        <pc:sldLayoutChg chg="del">
          <pc:chgData name="Linhtu75@gmail.com" userId="d5e45f71a37cd62f" providerId="LiveId" clId="{A0B9B50A-D845-45F9-BF19-9BFF9CE25122}" dt="2025-12-22T14:50:59.915" v="28" actId="47"/>
          <pc:sldLayoutMkLst>
            <pc:docMk/>
            <pc:sldMasterMk cId="1003282003" sldId="2147483835"/>
            <pc:sldLayoutMk cId="358296902" sldId="2147483841"/>
          </pc:sldLayoutMkLst>
        </pc:sldLayoutChg>
        <pc:sldLayoutChg chg="del">
          <pc:chgData name="Linhtu75@gmail.com" userId="d5e45f71a37cd62f" providerId="LiveId" clId="{A0B9B50A-D845-45F9-BF19-9BFF9CE25122}" dt="2025-12-22T14:50:59.915" v="28" actId="47"/>
          <pc:sldLayoutMkLst>
            <pc:docMk/>
            <pc:sldMasterMk cId="1003282003" sldId="2147483835"/>
            <pc:sldLayoutMk cId="711991854" sldId="2147483842"/>
          </pc:sldLayoutMkLst>
        </pc:sldLayoutChg>
        <pc:sldLayoutChg chg="del">
          <pc:chgData name="Linhtu75@gmail.com" userId="d5e45f71a37cd62f" providerId="LiveId" clId="{A0B9B50A-D845-45F9-BF19-9BFF9CE25122}" dt="2025-12-22T14:50:59.915" v="28" actId="47"/>
          <pc:sldLayoutMkLst>
            <pc:docMk/>
            <pc:sldMasterMk cId="1003282003" sldId="2147483835"/>
            <pc:sldLayoutMk cId="2075767477" sldId="2147483843"/>
          </pc:sldLayoutMkLst>
        </pc:sldLayoutChg>
        <pc:sldLayoutChg chg="del">
          <pc:chgData name="Linhtu75@gmail.com" userId="d5e45f71a37cd62f" providerId="LiveId" clId="{A0B9B50A-D845-45F9-BF19-9BFF9CE25122}" dt="2025-12-22T14:50:59.915" v="28" actId="47"/>
          <pc:sldLayoutMkLst>
            <pc:docMk/>
            <pc:sldMasterMk cId="1003282003" sldId="2147483835"/>
            <pc:sldLayoutMk cId="1131886277" sldId="2147483844"/>
          </pc:sldLayoutMkLst>
        </pc:sldLayoutChg>
        <pc:sldLayoutChg chg="del">
          <pc:chgData name="Linhtu75@gmail.com" userId="d5e45f71a37cd62f" providerId="LiveId" clId="{A0B9B50A-D845-45F9-BF19-9BFF9CE25122}" dt="2025-12-22T14:50:59.915" v="28" actId="47"/>
          <pc:sldLayoutMkLst>
            <pc:docMk/>
            <pc:sldMasterMk cId="1003282003" sldId="2147483835"/>
            <pc:sldLayoutMk cId="2366690070" sldId="2147483845"/>
          </pc:sldLayoutMkLst>
        </pc:sldLayoutChg>
        <pc:sldLayoutChg chg="del">
          <pc:chgData name="Linhtu75@gmail.com" userId="d5e45f71a37cd62f" providerId="LiveId" clId="{A0B9B50A-D845-45F9-BF19-9BFF9CE25122}" dt="2025-12-22T14:50:59.915" v="28" actId="47"/>
          <pc:sldLayoutMkLst>
            <pc:docMk/>
            <pc:sldMasterMk cId="1003282003" sldId="2147483835"/>
            <pc:sldLayoutMk cId="379935659" sldId="2147483846"/>
          </pc:sldLayoutMkLst>
        </pc:sldLayoutChg>
        <pc:sldLayoutChg chg="del">
          <pc:chgData name="Linhtu75@gmail.com" userId="d5e45f71a37cd62f" providerId="LiveId" clId="{A0B9B50A-D845-45F9-BF19-9BFF9CE25122}" dt="2025-12-22T14:50:59.915" v="28" actId="47"/>
          <pc:sldLayoutMkLst>
            <pc:docMk/>
            <pc:sldMasterMk cId="1003282003" sldId="2147483835"/>
            <pc:sldLayoutMk cId="365667564" sldId="2147483847"/>
          </pc:sldLayoutMkLst>
        </pc:sldLayoutChg>
      </pc:sldMasterChg>
      <pc:sldMasterChg chg="del delSldLayout">
        <pc:chgData name="Linhtu75@gmail.com" userId="d5e45f71a37cd62f" providerId="LiveId" clId="{A0B9B50A-D845-45F9-BF19-9BFF9CE25122}" dt="2025-12-22T14:51:00.798" v="31" actId="47"/>
        <pc:sldMasterMkLst>
          <pc:docMk/>
          <pc:sldMasterMk cId="3826695305" sldId="2147483848"/>
        </pc:sldMasterMkLst>
        <pc:sldLayoutChg chg="del">
          <pc:chgData name="Linhtu75@gmail.com" userId="d5e45f71a37cd62f" providerId="LiveId" clId="{A0B9B50A-D845-45F9-BF19-9BFF9CE25122}" dt="2025-12-22T14:51:00.798" v="31" actId="47"/>
          <pc:sldLayoutMkLst>
            <pc:docMk/>
            <pc:sldMasterMk cId="3826695305" sldId="2147483848"/>
            <pc:sldLayoutMk cId="3494190293" sldId="2147483849"/>
          </pc:sldLayoutMkLst>
        </pc:sldLayoutChg>
        <pc:sldLayoutChg chg="del">
          <pc:chgData name="Linhtu75@gmail.com" userId="d5e45f71a37cd62f" providerId="LiveId" clId="{A0B9B50A-D845-45F9-BF19-9BFF9CE25122}" dt="2025-12-22T14:51:00.798" v="31" actId="47"/>
          <pc:sldLayoutMkLst>
            <pc:docMk/>
            <pc:sldMasterMk cId="3826695305" sldId="2147483848"/>
            <pc:sldLayoutMk cId="3466819173" sldId="2147483850"/>
          </pc:sldLayoutMkLst>
        </pc:sldLayoutChg>
        <pc:sldLayoutChg chg="del">
          <pc:chgData name="Linhtu75@gmail.com" userId="d5e45f71a37cd62f" providerId="LiveId" clId="{A0B9B50A-D845-45F9-BF19-9BFF9CE25122}" dt="2025-12-22T14:51:00.798" v="31" actId="47"/>
          <pc:sldLayoutMkLst>
            <pc:docMk/>
            <pc:sldMasterMk cId="3826695305" sldId="2147483848"/>
            <pc:sldLayoutMk cId="1807991763" sldId="2147483851"/>
          </pc:sldLayoutMkLst>
        </pc:sldLayoutChg>
        <pc:sldLayoutChg chg="del">
          <pc:chgData name="Linhtu75@gmail.com" userId="d5e45f71a37cd62f" providerId="LiveId" clId="{A0B9B50A-D845-45F9-BF19-9BFF9CE25122}" dt="2025-12-22T14:51:00.798" v="31" actId="47"/>
          <pc:sldLayoutMkLst>
            <pc:docMk/>
            <pc:sldMasterMk cId="3826695305" sldId="2147483848"/>
            <pc:sldLayoutMk cId="2337850400" sldId="2147483852"/>
          </pc:sldLayoutMkLst>
        </pc:sldLayoutChg>
        <pc:sldLayoutChg chg="del">
          <pc:chgData name="Linhtu75@gmail.com" userId="d5e45f71a37cd62f" providerId="LiveId" clId="{A0B9B50A-D845-45F9-BF19-9BFF9CE25122}" dt="2025-12-22T14:51:00.798" v="31" actId="47"/>
          <pc:sldLayoutMkLst>
            <pc:docMk/>
            <pc:sldMasterMk cId="3826695305" sldId="2147483848"/>
            <pc:sldLayoutMk cId="2121733888" sldId="2147483853"/>
          </pc:sldLayoutMkLst>
        </pc:sldLayoutChg>
        <pc:sldLayoutChg chg="del">
          <pc:chgData name="Linhtu75@gmail.com" userId="d5e45f71a37cd62f" providerId="LiveId" clId="{A0B9B50A-D845-45F9-BF19-9BFF9CE25122}" dt="2025-12-22T14:51:00.798" v="31" actId="47"/>
          <pc:sldLayoutMkLst>
            <pc:docMk/>
            <pc:sldMasterMk cId="3826695305" sldId="2147483848"/>
            <pc:sldLayoutMk cId="876218909" sldId="2147483854"/>
          </pc:sldLayoutMkLst>
        </pc:sldLayoutChg>
        <pc:sldLayoutChg chg="del">
          <pc:chgData name="Linhtu75@gmail.com" userId="d5e45f71a37cd62f" providerId="LiveId" clId="{A0B9B50A-D845-45F9-BF19-9BFF9CE25122}" dt="2025-12-22T14:51:00.798" v="31" actId="47"/>
          <pc:sldLayoutMkLst>
            <pc:docMk/>
            <pc:sldMasterMk cId="3826695305" sldId="2147483848"/>
            <pc:sldLayoutMk cId="3483677354" sldId="2147483855"/>
          </pc:sldLayoutMkLst>
        </pc:sldLayoutChg>
        <pc:sldLayoutChg chg="del">
          <pc:chgData name="Linhtu75@gmail.com" userId="d5e45f71a37cd62f" providerId="LiveId" clId="{A0B9B50A-D845-45F9-BF19-9BFF9CE25122}" dt="2025-12-22T14:51:00.798" v="31" actId="47"/>
          <pc:sldLayoutMkLst>
            <pc:docMk/>
            <pc:sldMasterMk cId="3826695305" sldId="2147483848"/>
            <pc:sldLayoutMk cId="1760669502" sldId="2147483856"/>
          </pc:sldLayoutMkLst>
        </pc:sldLayoutChg>
        <pc:sldLayoutChg chg="del">
          <pc:chgData name="Linhtu75@gmail.com" userId="d5e45f71a37cd62f" providerId="LiveId" clId="{A0B9B50A-D845-45F9-BF19-9BFF9CE25122}" dt="2025-12-22T14:51:00.798" v="31" actId="47"/>
          <pc:sldLayoutMkLst>
            <pc:docMk/>
            <pc:sldMasterMk cId="3826695305" sldId="2147483848"/>
            <pc:sldLayoutMk cId="2565755942" sldId="2147483857"/>
          </pc:sldLayoutMkLst>
        </pc:sldLayoutChg>
        <pc:sldLayoutChg chg="del">
          <pc:chgData name="Linhtu75@gmail.com" userId="d5e45f71a37cd62f" providerId="LiveId" clId="{A0B9B50A-D845-45F9-BF19-9BFF9CE25122}" dt="2025-12-22T14:51:00.798" v="31" actId="47"/>
          <pc:sldLayoutMkLst>
            <pc:docMk/>
            <pc:sldMasterMk cId="3826695305" sldId="2147483848"/>
            <pc:sldLayoutMk cId="2433056822" sldId="2147483858"/>
          </pc:sldLayoutMkLst>
        </pc:sldLayoutChg>
        <pc:sldLayoutChg chg="del">
          <pc:chgData name="Linhtu75@gmail.com" userId="d5e45f71a37cd62f" providerId="LiveId" clId="{A0B9B50A-D845-45F9-BF19-9BFF9CE25122}" dt="2025-12-22T14:51:00.798" v="31" actId="47"/>
          <pc:sldLayoutMkLst>
            <pc:docMk/>
            <pc:sldMasterMk cId="3826695305" sldId="2147483848"/>
            <pc:sldLayoutMk cId="1300032836" sldId="21474838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val="871626522"/>
      </p:ext>
    </p:extLst>
  </p:cSld>
  <p:clrMap bg1="lt1" tx1="dk1" bg2="lt2" tx2="dk2" accent1="accent1" accent2="accent2" accent3="accent3" accent4="accent4" accent5="accent5" accent6="accent6" hlink="hlink" folHlink="folHlink"/>
  <p:notesStyle>
    <a:lvl1pPr marL="0" algn="l" defTabSz="913674" rtl="0" eaLnBrk="1" latinLnBrk="0" hangingPunct="1">
      <a:defRPr sz="1200" kern="1200">
        <a:solidFill>
          <a:schemeClr val="tx1"/>
        </a:solidFill>
        <a:latin typeface="+mn-lt"/>
        <a:ea typeface="+mn-ea"/>
        <a:cs typeface="+mn-cs"/>
      </a:defRPr>
    </a:lvl1pPr>
    <a:lvl2pPr marL="456819" algn="l" defTabSz="913674" rtl="0" eaLnBrk="1" latinLnBrk="0" hangingPunct="1">
      <a:defRPr sz="1200" kern="1200">
        <a:solidFill>
          <a:schemeClr val="tx1"/>
        </a:solidFill>
        <a:latin typeface="+mn-lt"/>
        <a:ea typeface="+mn-ea"/>
        <a:cs typeface="+mn-cs"/>
      </a:defRPr>
    </a:lvl2pPr>
    <a:lvl3pPr marL="913674" algn="l" defTabSz="913674" rtl="0" eaLnBrk="1" latinLnBrk="0" hangingPunct="1">
      <a:defRPr sz="1200" kern="1200">
        <a:solidFill>
          <a:schemeClr val="tx1"/>
        </a:solidFill>
        <a:latin typeface="+mn-lt"/>
        <a:ea typeface="+mn-ea"/>
        <a:cs typeface="+mn-cs"/>
      </a:defRPr>
    </a:lvl3pPr>
    <a:lvl4pPr marL="1370512" algn="l" defTabSz="913674" rtl="0" eaLnBrk="1" latinLnBrk="0" hangingPunct="1">
      <a:defRPr sz="1200" kern="1200">
        <a:solidFill>
          <a:schemeClr val="tx1"/>
        </a:solidFill>
        <a:latin typeface="+mn-lt"/>
        <a:ea typeface="+mn-ea"/>
        <a:cs typeface="+mn-cs"/>
      </a:defRPr>
    </a:lvl4pPr>
    <a:lvl5pPr marL="1827349" algn="l" defTabSz="913674" rtl="0" eaLnBrk="1" latinLnBrk="0" hangingPunct="1">
      <a:defRPr sz="1200" kern="1200">
        <a:solidFill>
          <a:schemeClr val="tx1"/>
        </a:solidFill>
        <a:latin typeface="+mn-lt"/>
        <a:ea typeface="+mn-ea"/>
        <a:cs typeface="+mn-cs"/>
      </a:defRPr>
    </a:lvl5pPr>
    <a:lvl6pPr marL="2284206" algn="l" defTabSz="913674" rtl="0" eaLnBrk="1" latinLnBrk="0" hangingPunct="1">
      <a:defRPr sz="1200" kern="1200">
        <a:solidFill>
          <a:schemeClr val="tx1"/>
        </a:solidFill>
        <a:latin typeface="+mn-lt"/>
        <a:ea typeface="+mn-ea"/>
        <a:cs typeface="+mn-cs"/>
      </a:defRPr>
    </a:lvl6pPr>
    <a:lvl7pPr marL="2741022" algn="l" defTabSz="913674" rtl="0" eaLnBrk="1" latinLnBrk="0" hangingPunct="1">
      <a:defRPr sz="1200" kern="1200">
        <a:solidFill>
          <a:schemeClr val="tx1"/>
        </a:solidFill>
        <a:latin typeface="+mn-lt"/>
        <a:ea typeface="+mn-ea"/>
        <a:cs typeface="+mn-cs"/>
      </a:defRPr>
    </a:lvl7pPr>
    <a:lvl8pPr marL="3197840" algn="l" defTabSz="913674" rtl="0" eaLnBrk="1" latinLnBrk="0" hangingPunct="1">
      <a:defRPr sz="1200" kern="1200">
        <a:solidFill>
          <a:schemeClr val="tx1"/>
        </a:solidFill>
        <a:latin typeface="+mn-lt"/>
        <a:ea typeface="+mn-ea"/>
        <a:cs typeface="+mn-cs"/>
      </a:defRPr>
    </a:lvl8pPr>
    <a:lvl9pPr marL="3654659" algn="l" defTabSz="9136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defRPr/>
              </a:pPr>
              <a:t>3</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pPr/>
              <a:t>5</a:t>
            </a:fld>
            <a:endParaRPr lang="en-US"/>
          </a:p>
        </p:txBody>
      </p:sp>
    </p:spTree>
    <p:extLst>
      <p:ext uri="{BB962C8B-B14F-4D97-AF65-F5344CB8AC3E}">
        <p14:creationId xmlns:p14="http://schemas.microsoft.com/office/powerpoint/2010/main" val="81505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defRPr/>
              </a:pPr>
              <a:t>6</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13</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2AEFD-FEDB-4542-BE9E-D4DED9AFC90C}"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67"/>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7" y="108237"/>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11"/>
            <a:ext cx="12192000" cy="353756"/>
          </a:xfrm>
          <a:prstGeom prst="rect">
            <a:avLst/>
          </a:prstGeom>
        </p:spPr>
      </p:pic>
      <p:sp>
        <p:nvSpPr>
          <p:cNvPr id="3" name="标题 2"/>
          <p:cNvSpPr>
            <a:spLocks noGrp="1"/>
          </p:cNvSpPr>
          <p:nvPr>
            <p:ph type="title" hasCustomPrompt="1"/>
          </p:nvPr>
        </p:nvSpPr>
        <p:spPr>
          <a:xfrm>
            <a:off x="2131309" y="131272"/>
            <a:ext cx="9552544" cy="757797"/>
          </a:xfrm>
          <a:prstGeom prst="rect">
            <a:avLst/>
          </a:prstGeom>
        </p:spPr>
        <p:txBody>
          <a:bodyPr/>
          <a:lstStyle>
            <a:lvl1pPr>
              <a:defRPr sz="4300"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lIns="91376" tIns="45718" rIns="91376" bIns="45718"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lIns="91376" tIns="45718" rIns="91376" bIns="45718"/>
          <a:lstStyle>
            <a:lvl1pPr marL="0" indent="0" algn="ctr">
              <a:buNone/>
              <a:defRPr sz="24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idx="1"/>
          </p:nvPr>
        </p:nvSpPr>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1"/>
            <a:ext cx="10515600" cy="2852737"/>
          </a:xfrm>
        </p:spPr>
        <p:txBody>
          <a:bodyPr lIns="91376" tIns="45718" rIns="91376" bIns="45718"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lIns="91376" tIns="45718" rIns="91376" bIns="45718"/>
          <a:lstStyle>
            <a:lvl1pPr marL="0" indent="0">
              <a:buNone/>
              <a:defRPr sz="2400">
                <a:solidFill>
                  <a:schemeClr val="tx1">
                    <a:tint val="75000"/>
                  </a:schemeClr>
                </a:solidFill>
              </a:defRPr>
            </a:lvl1pPr>
            <a:lvl2pPr marL="456819" indent="0">
              <a:buNone/>
              <a:defRPr sz="2000">
                <a:solidFill>
                  <a:schemeClr val="tx1">
                    <a:tint val="75000"/>
                  </a:schemeClr>
                </a:solidFill>
              </a:defRPr>
            </a:lvl2pPr>
            <a:lvl3pPr marL="913674" indent="0">
              <a:buNone/>
              <a:defRPr sz="1900">
                <a:solidFill>
                  <a:schemeClr val="tx1">
                    <a:tint val="75000"/>
                  </a:schemeClr>
                </a:solidFill>
              </a:defRPr>
            </a:lvl3pPr>
            <a:lvl4pPr marL="1370512" indent="0">
              <a:buNone/>
              <a:defRPr sz="1600">
                <a:solidFill>
                  <a:schemeClr val="tx1">
                    <a:tint val="75000"/>
                  </a:schemeClr>
                </a:solidFill>
              </a:defRPr>
            </a:lvl4pPr>
            <a:lvl5pPr marL="1827349" indent="0">
              <a:buNone/>
              <a:defRPr sz="1600">
                <a:solidFill>
                  <a:schemeClr val="tx1">
                    <a:tint val="75000"/>
                  </a:schemeClr>
                </a:solidFill>
              </a:defRPr>
            </a:lvl5pPr>
            <a:lvl6pPr marL="2284206" indent="0">
              <a:buNone/>
              <a:defRPr sz="1600">
                <a:solidFill>
                  <a:schemeClr val="tx1">
                    <a:tint val="75000"/>
                  </a:schemeClr>
                </a:solidFill>
              </a:defRPr>
            </a:lvl6pPr>
            <a:lvl7pPr marL="2741022" indent="0">
              <a:buNone/>
              <a:defRPr sz="1600">
                <a:solidFill>
                  <a:schemeClr val="tx1">
                    <a:tint val="75000"/>
                  </a:schemeClr>
                </a:solidFill>
              </a:defRPr>
            </a:lvl7pPr>
            <a:lvl8pPr marL="3197840" indent="0">
              <a:buNone/>
              <a:defRPr sz="1600">
                <a:solidFill>
                  <a:schemeClr val="tx1">
                    <a:tint val="75000"/>
                  </a:schemeClr>
                </a:solidFill>
              </a:defRPr>
            </a:lvl8pPr>
            <a:lvl9pPr marL="3654659"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lIns="91376" tIns="45718" rIns="91376" bIns="45718"/>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lIns="91376" tIns="45718" rIns="91376" bIns="45718"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lIns="91376" tIns="45718" rIns="91376" bIns="45718"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lIns="91376" tIns="45718" rIns="91376" bIns="45718"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68"/>
            <a:ext cx="6172200" cy="4873625"/>
          </a:xfrm>
        </p:spPr>
        <p:txBody>
          <a:bodyPr lIns="91376" tIns="45718" rIns="91376"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lIns="91376" tIns="45718" rIns="91376" bIns="45718"/>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lIns="91376" tIns="45718" rIns="91376" bIns="45718"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68"/>
            <a:ext cx="6172200" cy="4873625"/>
          </a:xfrm>
        </p:spPr>
        <p:txBody>
          <a:bodyPr vert="horz" lIns="91376" tIns="45718" rIns="91376" bIns="45718" rtlCol="0">
            <a:normAutofit/>
          </a:bodyPr>
          <a:lstStyle>
            <a:lvl1pPr marL="0" indent="0">
              <a:buNone/>
              <a:defRPr sz="3200"/>
            </a:lvl1pPr>
            <a:lvl2pPr marL="456819" indent="0">
              <a:buNone/>
              <a:defRPr sz="2800"/>
            </a:lvl2pPr>
            <a:lvl3pPr marL="913674" indent="0">
              <a:buNone/>
              <a:defRPr sz="2400"/>
            </a:lvl3pPr>
            <a:lvl4pPr marL="1370512" indent="0">
              <a:buNone/>
              <a:defRPr sz="2000"/>
            </a:lvl4pPr>
            <a:lvl5pPr marL="1827349" indent="0">
              <a:buNone/>
              <a:defRPr sz="2000"/>
            </a:lvl5pPr>
            <a:lvl6pPr marL="2284206" indent="0">
              <a:buNone/>
              <a:defRPr sz="2000"/>
            </a:lvl6pPr>
            <a:lvl7pPr marL="2741022" indent="0">
              <a:buNone/>
              <a:defRPr sz="2000"/>
            </a:lvl7pPr>
            <a:lvl8pPr marL="3197840" indent="0">
              <a:buNone/>
              <a:defRPr sz="2000"/>
            </a:lvl8pPr>
            <a:lvl9pPr marL="3654659" indent="0">
              <a:buNone/>
              <a:defRPr sz="2000"/>
            </a:lvl9pPr>
          </a:lstStyle>
          <a:p>
            <a:pPr marL="0" marR="0" lvl="0" indent="0" algn="l" defTabSz="913674"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3"/>
            <a:ext cx="3932237" cy="3811588"/>
          </a:xfrm>
        </p:spPr>
        <p:txBody>
          <a:bodyPr lIns="91376" tIns="45718" rIns="91376" bIns="45718"/>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Vertical Text Placeholder 2"/>
          <p:cNvSpPr>
            <a:spLocks noGrp="1"/>
          </p:cNvSpPr>
          <p:nvPr>
            <p:ph type="body" orient="vert" idx="1"/>
          </p:nvPr>
        </p:nvSpPr>
        <p:spPr/>
        <p:txBody>
          <a:bodyPr vert="eaVert"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7"/>
            <a:ext cx="2628900" cy="5811839"/>
          </a:xfrm>
        </p:spPr>
        <p:txBody>
          <a:bodyPr vert="eaVert" lIns="91376" tIns="45718" rIns="91376" bIns="45718"/>
          <a:lstStyle/>
          <a:p>
            <a:r>
              <a:rPr lang="en-US"/>
              <a:t>Click to edit Master title style</a:t>
            </a:r>
          </a:p>
        </p:txBody>
      </p:sp>
      <p:sp>
        <p:nvSpPr>
          <p:cNvPr id="3" name="Vertical Text Placeholder 2"/>
          <p:cNvSpPr>
            <a:spLocks noGrp="1"/>
          </p:cNvSpPr>
          <p:nvPr>
            <p:ph type="body" orient="vert" idx="1"/>
          </p:nvPr>
        </p:nvSpPr>
        <p:spPr>
          <a:xfrm>
            <a:off x="838203" y="365167"/>
            <a:ext cx="7734300" cy="5811839"/>
          </a:xfrm>
        </p:spPr>
        <p:txBody>
          <a:bodyPr vert="eaVert" lIns="91376" tIns="45718" rIns="91376"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lIns="91376" tIns="45718" rIns="91376" bIns="45718"/>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376" tIns="45718" rIns="91376" bIns="45718" numCol="1" anchor="t" anchorCtr="0" compatLnSpc="1"/>
          <a:lstStyle/>
          <a:p>
            <a:pPr>
              <a:defRPr/>
            </a:pPr>
            <a:fld id="{BB962C8B-B14F-4D97-AF65-F5344CB8AC3E}" type="datetimeFigureOut">
              <a:rPr lang="en-US" altLang="x-none" smtClean="0">
                <a:solidFill>
                  <a:prstClr val="black"/>
                </a:solidFill>
              </a:rPr>
              <a:pPr>
                <a:defRPr/>
              </a:pPr>
              <a:t>12/22/2025</a:t>
            </a:fld>
            <a:endParaRPr lang="en-US" altLang="x-none" dirty="0">
              <a:solidFill>
                <a:prstClr val="black"/>
              </a:solidFill>
            </a:endParaRPr>
          </a:p>
        </p:txBody>
      </p:sp>
      <p:sp>
        <p:nvSpPr>
          <p:cNvPr id="5" name="Footer Placeholder 4"/>
          <p:cNvSpPr>
            <a:spLocks noGrp="1"/>
          </p:cNvSpPr>
          <p:nvPr>
            <p:ph type="ftr" sz="quarter" idx="3"/>
          </p:nvPr>
        </p:nvSpPr>
        <p:spPr>
          <a:xfrm>
            <a:off x="0" y="0"/>
            <a:ext cx="0" cy="0"/>
          </a:xfrm>
        </p:spPr>
        <p:txBody>
          <a:bodyPr vert="horz" wrap="square" lIns="91376" tIns="45718" rIns="91376" bIns="45718" numCol="1" anchor="t" anchorCtr="0" compatLnSpc="1"/>
          <a:lstStyle/>
          <a:p>
            <a:pPr>
              <a:defRPr/>
            </a:pPr>
            <a:endParaRPr lang="en-US" altLang="x-none" dirty="0">
              <a:solidFill>
                <a:prstClr val="black"/>
              </a:solidFill>
            </a:endParaRPr>
          </a:p>
        </p:txBody>
      </p:sp>
      <p:sp>
        <p:nvSpPr>
          <p:cNvPr id="6" name="Slide Number Placeholder 5"/>
          <p:cNvSpPr>
            <a:spLocks noGrp="1"/>
          </p:cNvSpPr>
          <p:nvPr>
            <p:ph type="sldNum" sz="quarter" idx="4"/>
          </p:nvPr>
        </p:nvSpPr>
        <p:spPr>
          <a:xfrm>
            <a:off x="0" y="0"/>
            <a:ext cx="0" cy="0"/>
          </a:xfrm>
        </p:spPr>
        <p:txBody>
          <a:bodyPr vert="horz" wrap="square" lIns="91376" tIns="45718" rIns="91376" bIns="45718" numCol="1" anchor="t" anchorCtr="0" compatLnSpc="1"/>
          <a:lstStyle/>
          <a:p>
            <a:pPr>
              <a:defRPr/>
            </a:pPr>
            <a:fld id="{9A0DB2DC-4C9A-4742-B13C-FB6460FD3503}" type="slidenum">
              <a:rPr lang="en-US" altLang="x-none" smtClean="0">
                <a:solidFill>
                  <a:prstClr val="black"/>
                </a:solidFill>
              </a:rPr>
              <a:pPr>
                <a:defRPr/>
              </a:pPr>
              <a:t>‹#›</a:t>
            </a:fld>
            <a:endParaRPr lang="en-US" altLang="x-none" dirty="0">
              <a:solidFill>
                <a:prstClr val="black"/>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376" tIns="45718" rIns="91376" bIns="45718" numCol="1" anchor="t" anchorCtr="0" compatLnSpc="1"/>
          <a:lstStyle/>
          <a:p>
            <a:pPr>
              <a:defRPr/>
            </a:pPr>
            <a:fld id="{BB962C8B-B14F-4D97-AF65-F5344CB8AC3E}" type="datetimeFigureOut">
              <a:rPr lang="en-US" altLang="x-none" smtClean="0">
                <a:solidFill>
                  <a:prstClr val="black"/>
                </a:solidFill>
              </a:rPr>
              <a:pPr>
                <a:defRPr/>
              </a:pPr>
              <a:t>12/22/2025</a:t>
            </a:fld>
            <a:endParaRPr lang="en-US" altLang="x-none" dirty="0">
              <a:solidFill>
                <a:prstClr val="black"/>
              </a:solidFill>
            </a:endParaRPr>
          </a:p>
        </p:txBody>
      </p:sp>
      <p:sp>
        <p:nvSpPr>
          <p:cNvPr id="3" name="Footer Placeholder 2"/>
          <p:cNvSpPr>
            <a:spLocks noGrp="1"/>
          </p:cNvSpPr>
          <p:nvPr>
            <p:ph type="ftr" sz="quarter" idx="3"/>
          </p:nvPr>
        </p:nvSpPr>
        <p:spPr>
          <a:xfrm>
            <a:off x="0" y="0"/>
            <a:ext cx="0" cy="0"/>
          </a:xfrm>
        </p:spPr>
        <p:txBody>
          <a:bodyPr vert="horz" wrap="square" lIns="91376" tIns="45718" rIns="91376" bIns="45718" numCol="1" anchor="t" anchorCtr="0" compatLnSpc="1"/>
          <a:lstStyle/>
          <a:p>
            <a:pPr>
              <a:defRPr/>
            </a:pPr>
            <a:endParaRPr lang="en-US" altLang="x-none" dirty="0">
              <a:solidFill>
                <a:prstClr val="black"/>
              </a:solidFill>
            </a:endParaRPr>
          </a:p>
        </p:txBody>
      </p:sp>
      <p:sp>
        <p:nvSpPr>
          <p:cNvPr id="4" name="Slide Number Placeholder 3"/>
          <p:cNvSpPr>
            <a:spLocks noGrp="1"/>
          </p:cNvSpPr>
          <p:nvPr>
            <p:ph type="sldNum" sz="quarter" idx="4"/>
          </p:nvPr>
        </p:nvSpPr>
        <p:spPr>
          <a:xfrm>
            <a:off x="0" y="0"/>
            <a:ext cx="0" cy="0"/>
          </a:xfrm>
        </p:spPr>
        <p:txBody>
          <a:bodyPr vert="horz" wrap="square" lIns="91376" tIns="45718" rIns="91376" bIns="45718" numCol="1" anchor="t" anchorCtr="0" compatLnSpc="1"/>
          <a:lstStyle/>
          <a:p>
            <a:pPr>
              <a:defRPr/>
            </a:pPr>
            <a:fld id="{9A0DB2DC-4C9A-4742-B13C-FB6460FD3503}" type="slidenum">
              <a:rPr lang="en-US" altLang="x-none" smtClean="0">
                <a:solidFill>
                  <a:prstClr val="black"/>
                </a:solidFill>
              </a:rPr>
              <a:pPr>
                <a:defRPr/>
              </a:pPr>
              <a:t>‹#›</a:t>
            </a:fld>
            <a:endParaRPr lang="en-US" altLang="x-none" dirty="0">
              <a:solidFill>
                <a:prstClr val="black"/>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819" indent="0">
              <a:buNone/>
              <a:defRPr sz="2000">
                <a:solidFill>
                  <a:schemeClr val="tx1">
                    <a:tint val="75000"/>
                  </a:schemeClr>
                </a:solidFill>
              </a:defRPr>
            </a:lvl2pPr>
            <a:lvl3pPr marL="913674" indent="0">
              <a:buNone/>
              <a:defRPr sz="1900">
                <a:solidFill>
                  <a:schemeClr val="tx1">
                    <a:tint val="75000"/>
                  </a:schemeClr>
                </a:solidFill>
              </a:defRPr>
            </a:lvl3pPr>
            <a:lvl4pPr marL="1370512" indent="0">
              <a:buNone/>
              <a:defRPr sz="1600">
                <a:solidFill>
                  <a:schemeClr val="tx1">
                    <a:tint val="75000"/>
                  </a:schemeClr>
                </a:solidFill>
              </a:defRPr>
            </a:lvl4pPr>
            <a:lvl5pPr marL="1827349" indent="0">
              <a:buNone/>
              <a:defRPr sz="1600">
                <a:solidFill>
                  <a:schemeClr val="tx1">
                    <a:tint val="75000"/>
                  </a:schemeClr>
                </a:solidFill>
              </a:defRPr>
            </a:lvl5pPr>
            <a:lvl6pPr marL="2284206" indent="0">
              <a:buNone/>
              <a:defRPr sz="1600">
                <a:solidFill>
                  <a:schemeClr val="tx1">
                    <a:tint val="75000"/>
                  </a:schemeClr>
                </a:solidFill>
              </a:defRPr>
            </a:lvl6pPr>
            <a:lvl7pPr marL="2741022" indent="0">
              <a:buNone/>
              <a:defRPr sz="1600">
                <a:solidFill>
                  <a:schemeClr val="tx1">
                    <a:tint val="75000"/>
                  </a:schemeClr>
                </a:solidFill>
              </a:defRPr>
            </a:lvl7pPr>
            <a:lvl8pPr marL="3197840" indent="0">
              <a:buNone/>
              <a:defRPr sz="1600">
                <a:solidFill>
                  <a:schemeClr val="tx1">
                    <a:tint val="75000"/>
                  </a:schemeClr>
                </a:solidFill>
              </a:defRPr>
            </a:lvl8pPr>
            <a:lvl9pPr marL="365465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3"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2" y="6021389"/>
            <a:ext cx="2400300" cy="958851"/>
          </a:xfrm>
          <a:prstGeom prst="rect">
            <a:avLst/>
          </a:prstGeom>
          <a:noFill/>
          <a:ln w="9525">
            <a:noFill/>
          </a:ln>
        </p:spPr>
      </p:pic>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lIns="91376" tIns="45718" rIns="91376" bIns="45718"/>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lIns="91376" tIns="45718" rIns="91376" bIns="45718"/>
          <a:lstStyle>
            <a:lvl1pPr marL="0" indent="0" algn="ctr">
              <a:buNone/>
              <a:defRPr>
                <a:solidFill>
                  <a:schemeClr val="tx1">
                    <a:tint val="75000"/>
                  </a:schemeClr>
                </a:solidFill>
              </a:defRPr>
            </a:lvl1pPr>
            <a:lvl2pPr marL="609091" indent="0" algn="ctr">
              <a:buNone/>
              <a:defRPr>
                <a:solidFill>
                  <a:schemeClr val="tx1">
                    <a:tint val="75000"/>
                  </a:schemeClr>
                </a:solidFill>
              </a:defRPr>
            </a:lvl2pPr>
            <a:lvl3pPr marL="1218240" indent="0" algn="ctr">
              <a:buNone/>
              <a:defRPr>
                <a:solidFill>
                  <a:schemeClr val="tx1">
                    <a:tint val="75000"/>
                  </a:schemeClr>
                </a:solidFill>
              </a:defRPr>
            </a:lvl3pPr>
            <a:lvl4pPr marL="1827349" indent="0" algn="ctr">
              <a:buNone/>
              <a:defRPr>
                <a:solidFill>
                  <a:schemeClr val="tx1">
                    <a:tint val="75000"/>
                  </a:schemeClr>
                </a:solidFill>
              </a:defRPr>
            </a:lvl4pPr>
            <a:lvl5pPr marL="2436478" indent="0" algn="ctr">
              <a:buNone/>
              <a:defRPr>
                <a:solidFill>
                  <a:schemeClr val="tx1">
                    <a:tint val="75000"/>
                  </a:schemeClr>
                </a:solidFill>
              </a:defRPr>
            </a:lvl5pPr>
            <a:lvl6pPr marL="3045568" indent="0" algn="ctr">
              <a:buNone/>
              <a:defRPr>
                <a:solidFill>
                  <a:schemeClr val="tx1">
                    <a:tint val="75000"/>
                  </a:schemeClr>
                </a:solidFill>
              </a:defRPr>
            </a:lvl6pPr>
            <a:lvl7pPr marL="3654659" indent="0" algn="ctr">
              <a:buNone/>
              <a:defRPr>
                <a:solidFill>
                  <a:schemeClr val="tx1">
                    <a:tint val="75000"/>
                  </a:schemeClr>
                </a:solidFill>
              </a:defRPr>
            </a:lvl7pPr>
            <a:lvl8pPr marL="4263787" indent="0" algn="ctr">
              <a:buNone/>
              <a:defRPr>
                <a:solidFill>
                  <a:schemeClr val="tx1">
                    <a:tint val="75000"/>
                  </a:schemeClr>
                </a:solidFill>
              </a:defRPr>
            </a:lvl8pPr>
            <a:lvl9pPr marL="4872898"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idx="1"/>
          </p:nvPr>
        </p:nvSpPr>
        <p:spPr/>
        <p:txBody>
          <a:bodyPr lIns="91376" tIns="45718" rIns="9137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lIns="91376" tIns="45718" rIns="91376" bIns="45718"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lIns="91376" tIns="45718" rIns="91376" bIns="45718" anchor="b"/>
          <a:lstStyle>
            <a:lvl1pPr marL="0" indent="0">
              <a:buNone/>
              <a:defRPr sz="2700">
                <a:solidFill>
                  <a:schemeClr val="tx1">
                    <a:tint val="75000"/>
                  </a:schemeClr>
                </a:solidFill>
              </a:defRPr>
            </a:lvl1pPr>
            <a:lvl2pPr marL="609091" indent="0">
              <a:buNone/>
              <a:defRPr sz="2400">
                <a:solidFill>
                  <a:schemeClr val="tx1">
                    <a:tint val="75000"/>
                  </a:schemeClr>
                </a:solidFill>
              </a:defRPr>
            </a:lvl2pPr>
            <a:lvl3pPr marL="1218240" indent="0">
              <a:buNone/>
              <a:defRPr sz="2100">
                <a:solidFill>
                  <a:schemeClr val="tx1">
                    <a:tint val="75000"/>
                  </a:schemeClr>
                </a:solidFill>
              </a:defRPr>
            </a:lvl3pPr>
            <a:lvl4pPr marL="1827349" indent="0">
              <a:buNone/>
              <a:defRPr sz="1900">
                <a:solidFill>
                  <a:schemeClr val="tx1">
                    <a:tint val="75000"/>
                  </a:schemeClr>
                </a:solidFill>
              </a:defRPr>
            </a:lvl4pPr>
            <a:lvl5pPr marL="2436478" indent="0">
              <a:buNone/>
              <a:defRPr sz="1900">
                <a:solidFill>
                  <a:schemeClr val="tx1">
                    <a:tint val="75000"/>
                  </a:schemeClr>
                </a:solidFill>
              </a:defRPr>
            </a:lvl5pPr>
            <a:lvl6pPr marL="3045568" indent="0">
              <a:buNone/>
              <a:defRPr sz="1900">
                <a:solidFill>
                  <a:schemeClr val="tx1">
                    <a:tint val="75000"/>
                  </a:schemeClr>
                </a:solidFill>
              </a:defRPr>
            </a:lvl6pPr>
            <a:lvl7pPr marL="3654659" indent="0">
              <a:buNone/>
              <a:defRPr sz="1900">
                <a:solidFill>
                  <a:schemeClr val="tx1">
                    <a:tint val="75000"/>
                  </a:schemeClr>
                </a:solidFill>
              </a:defRPr>
            </a:lvl7pPr>
            <a:lvl8pPr marL="4263787" indent="0">
              <a:buNone/>
              <a:defRPr sz="1900">
                <a:solidFill>
                  <a:schemeClr val="tx1">
                    <a:tint val="75000"/>
                  </a:schemeClr>
                </a:solidFill>
              </a:defRPr>
            </a:lvl8pPr>
            <a:lvl9pPr marL="4872898" indent="0">
              <a:buNone/>
              <a:defRPr sz="19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lIns="91376" tIns="45718" rIns="91376"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lIns="91376" tIns="45718" rIns="91376"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lIns="91376" tIns="45718" rIns="91376" bIns="45718"/>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lIns="91376" tIns="45718" rIns="91376" bIns="45718"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lIns="91376" tIns="45718" rIns="91376"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0" y="1535113"/>
            <a:ext cx="5389033" cy="639763"/>
          </a:xfrm>
        </p:spPr>
        <p:txBody>
          <a:bodyPr lIns="91376" tIns="45718" rIns="91376" bIns="45718" anchor="b"/>
          <a:lstStyle>
            <a:lvl1pPr marL="0" indent="0">
              <a:buNone/>
              <a:defRPr sz="3200" b="1"/>
            </a:lvl1pPr>
            <a:lvl2pPr marL="609091" indent="0">
              <a:buNone/>
              <a:defRPr sz="2700" b="1"/>
            </a:lvl2pPr>
            <a:lvl3pPr marL="1218240" indent="0">
              <a:buNone/>
              <a:defRPr sz="2400" b="1"/>
            </a:lvl3pPr>
            <a:lvl4pPr marL="1827349" indent="0">
              <a:buNone/>
              <a:defRPr sz="2100" b="1"/>
            </a:lvl4pPr>
            <a:lvl5pPr marL="2436478" indent="0">
              <a:buNone/>
              <a:defRPr sz="2100" b="1"/>
            </a:lvl5pPr>
            <a:lvl6pPr marL="3045568" indent="0">
              <a:buNone/>
              <a:defRPr sz="2100" b="1"/>
            </a:lvl6pPr>
            <a:lvl7pPr marL="3654659" indent="0">
              <a:buNone/>
              <a:defRPr sz="2100" b="1"/>
            </a:lvl7pPr>
            <a:lvl8pPr marL="4263787" indent="0">
              <a:buNone/>
              <a:defRPr sz="2100" b="1"/>
            </a:lvl8pPr>
            <a:lvl9pPr marL="487289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410" y="2174875"/>
            <a:ext cx="5389033" cy="3951288"/>
          </a:xfrm>
        </p:spPr>
        <p:txBody>
          <a:bodyPr lIns="91376" tIns="45718" rIns="91376"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lIns="91376" tIns="45718" rIns="91376" bIns="45718"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94"/>
            <a:ext cx="6815667" cy="5853113"/>
          </a:xfrm>
        </p:spPr>
        <p:txBody>
          <a:bodyPr lIns="91376" tIns="45718" rIns="91376" bIns="45718"/>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lIns="91376" tIns="45718" rIns="91376" bIns="45718"/>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a:t>Click to edit Master text styles</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lIns="91376" tIns="45718" rIns="91376" bIns="45718"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376" tIns="45718" rIns="91376" bIns="45718" rtlCol="0">
            <a:normAutofit/>
          </a:bodyPr>
          <a:lstStyle>
            <a:lvl1pPr marL="0" indent="0">
              <a:buNone/>
              <a:defRPr sz="4300"/>
            </a:lvl1pPr>
            <a:lvl2pPr marL="609091" indent="0">
              <a:buNone/>
              <a:defRPr sz="3700"/>
            </a:lvl2pPr>
            <a:lvl3pPr marL="1218240" indent="0">
              <a:buNone/>
              <a:defRPr sz="3200"/>
            </a:lvl3pPr>
            <a:lvl4pPr marL="1827349" indent="0">
              <a:buNone/>
              <a:defRPr sz="2700"/>
            </a:lvl4pPr>
            <a:lvl5pPr marL="2436478" indent="0">
              <a:buNone/>
              <a:defRPr sz="2700"/>
            </a:lvl5pPr>
            <a:lvl6pPr marL="3045568" indent="0">
              <a:buNone/>
              <a:defRPr sz="2700"/>
            </a:lvl6pPr>
            <a:lvl7pPr marL="3654659" indent="0">
              <a:buNone/>
              <a:defRPr sz="2700"/>
            </a:lvl7pPr>
            <a:lvl8pPr marL="4263787" indent="0">
              <a:buNone/>
              <a:defRPr sz="2700"/>
            </a:lvl8pPr>
            <a:lvl9pPr marL="4872898" indent="0">
              <a:buNone/>
              <a:defRPr sz="2700"/>
            </a:lvl9pPr>
          </a:lstStyle>
          <a:p>
            <a:pPr marL="0" marR="0" lvl="0" indent="0" algn="l" defTabSz="913674"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79"/>
            <a:ext cx="7315200" cy="804863"/>
          </a:xfrm>
        </p:spPr>
        <p:txBody>
          <a:bodyPr lIns="91376" tIns="45718" rIns="91376" bIns="45718"/>
          <a:lstStyle>
            <a:lvl1pPr marL="0" indent="0">
              <a:buNone/>
              <a:defRPr sz="1900"/>
            </a:lvl1pPr>
            <a:lvl2pPr marL="609091" indent="0">
              <a:buNone/>
              <a:defRPr sz="1600"/>
            </a:lvl2pPr>
            <a:lvl3pPr marL="1218240" indent="0">
              <a:buNone/>
              <a:defRPr sz="1300"/>
            </a:lvl3pPr>
            <a:lvl4pPr marL="1827349" indent="0">
              <a:buNone/>
              <a:defRPr sz="1200"/>
            </a:lvl4pPr>
            <a:lvl5pPr marL="2436478" indent="0">
              <a:buNone/>
              <a:defRPr sz="1200"/>
            </a:lvl5pPr>
            <a:lvl6pPr marL="3045568" indent="0">
              <a:buNone/>
              <a:defRPr sz="1200"/>
            </a:lvl6pPr>
            <a:lvl7pPr marL="3654659" indent="0">
              <a:buNone/>
              <a:defRPr sz="1200"/>
            </a:lvl7pPr>
            <a:lvl8pPr marL="4263787" indent="0">
              <a:buNone/>
              <a:defRPr sz="1200"/>
            </a:lvl8pPr>
            <a:lvl9pPr marL="4872898" indent="0">
              <a:buNone/>
              <a:defRPr sz="12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lstStyle/>
          <a:p>
            <a:r>
              <a:rPr lang="en-US"/>
              <a:t>Click to edit Master title style</a:t>
            </a:r>
          </a:p>
        </p:txBody>
      </p:sp>
      <p:sp>
        <p:nvSpPr>
          <p:cNvPr id="3" name="Vertical Text Placeholder 2"/>
          <p:cNvSpPr>
            <a:spLocks noGrp="1"/>
          </p:cNvSpPr>
          <p:nvPr>
            <p:ph type="body" orient="vert" idx="1"/>
          </p:nvPr>
        </p:nvSpPr>
        <p:spPr/>
        <p:txBody>
          <a:bodyPr vert="eaVert" lIns="91376" tIns="45718" rIns="9137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lIns="91376" tIns="45718" rIns="91376" bIns="45718"/>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lIns="91376" tIns="45718" rIns="91376"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819" indent="0" algn="ctr">
              <a:buNone/>
              <a:defRPr sz="2000"/>
            </a:lvl2pPr>
            <a:lvl3pPr marL="913674" indent="0" algn="ctr">
              <a:buNone/>
              <a:defRPr sz="1900"/>
            </a:lvl3pPr>
            <a:lvl4pPr marL="1370512" indent="0" algn="ctr">
              <a:buNone/>
              <a:defRPr sz="1600"/>
            </a:lvl4pPr>
            <a:lvl5pPr marL="1827349" indent="0" algn="ctr">
              <a:buNone/>
              <a:defRPr sz="1600"/>
            </a:lvl5pPr>
            <a:lvl6pPr marL="2284206" indent="0" algn="ctr">
              <a:buNone/>
              <a:defRPr sz="1600"/>
            </a:lvl6pPr>
            <a:lvl7pPr marL="2741022" indent="0" algn="ctr">
              <a:buNone/>
              <a:defRPr sz="1600"/>
            </a:lvl7pPr>
            <a:lvl8pPr marL="3197840" indent="0" algn="ctr">
              <a:buNone/>
              <a:defRPr sz="1600"/>
            </a:lvl8pPr>
            <a:lvl9pPr marL="365465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9" y="4252913"/>
            <a:ext cx="914400" cy="914400"/>
          </a:xfrm>
        </p:spPr>
        <p:txBody>
          <a:body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819" indent="0">
              <a:buNone/>
              <a:defRPr sz="2000">
                <a:solidFill>
                  <a:schemeClr val="tx1">
                    <a:tint val="75000"/>
                  </a:schemeClr>
                </a:solidFill>
              </a:defRPr>
            </a:lvl2pPr>
            <a:lvl3pPr marL="913674" indent="0">
              <a:buNone/>
              <a:defRPr sz="1900">
                <a:solidFill>
                  <a:schemeClr val="tx1">
                    <a:tint val="75000"/>
                  </a:schemeClr>
                </a:solidFill>
              </a:defRPr>
            </a:lvl3pPr>
            <a:lvl4pPr marL="1370512" indent="0">
              <a:buNone/>
              <a:defRPr sz="1600">
                <a:solidFill>
                  <a:schemeClr val="tx1">
                    <a:tint val="75000"/>
                  </a:schemeClr>
                </a:solidFill>
              </a:defRPr>
            </a:lvl4pPr>
            <a:lvl5pPr marL="1827349" indent="0">
              <a:buNone/>
              <a:defRPr sz="1600">
                <a:solidFill>
                  <a:schemeClr val="tx1">
                    <a:tint val="75000"/>
                  </a:schemeClr>
                </a:solidFill>
              </a:defRPr>
            </a:lvl5pPr>
            <a:lvl6pPr marL="2284206" indent="0">
              <a:buNone/>
              <a:defRPr sz="1600">
                <a:solidFill>
                  <a:schemeClr val="tx1">
                    <a:tint val="75000"/>
                  </a:schemeClr>
                </a:solidFill>
              </a:defRPr>
            </a:lvl6pPr>
            <a:lvl7pPr marL="2741022" indent="0">
              <a:buNone/>
              <a:defRPr sz="1600">
                <a:solidFill>
                  <a:schemeClr val="tx1">
                    <a:tint val="75000"/>
                  </a:schemeClr>
                </a:solidFill>
              </a:defRPr>
            </a:lvl7pPr>
            <a:lvl8pPr marL="3197840" indent="0">
              <a:buNone/>
              <a:defRPr sz="1600">
                <a:solidFill>
                  <a:schemeClr val="tx1">
                    <a:tint val="75000"/>
                  </a:schemeClr>
                </a:solidFill>
              </a:defRPr>
            </a:lvl8pPr>
            <a:lvl9pPr marL="36546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pPr/>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pPr/>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pPr/>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819" indent="0">
              <a:buNone/>
              <a:defRPr sz="2000" b="1"/>
            </a:lvl2pPr>
            <a:lvl3pPr marL="913674" indent="0">
              <a:buNone/>
              <a:defRPr sz="1900" b="1"/>
            </a:lvl3pPr>
            <a:lvl4pPr marL="1370512" indent="0">
              <a:buNone/>
              <a:defRPr sz="1600" b="1"/>
            </a:lvl4pPr>
            <a:lvl5pPr marL="1827349" indent="0">
              <a:buNone/>
              <a:defRPr sz="1600" b="1"/>
            </a:lvl5pPr>
            <a:lvl6pPr marL="2284206" indent="0">
              <a:buNone/>
              <a:defRPr sz="1600" b="1"/>
            </a:lvl6pPr>
            <a:lvl7pPr marL="2741022" indent="0">
              <a:buNone/>
              <a:defRPr sz="1600" b="1"/>
            </a:lvl7pPr>
            <a:lvl8pPr marL="3197840" indent="0">
              <a:buNone/>
              <a:defRPr sz="1600" b="1"/>
            </a:lvl8pPr>
            <a:lvl9pPr marL="365465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68"/>
            <a:ext cx="6172200" cy="4873625"/>
          </a:xfrm>
        </p:spPr>
        <p:txBody>
          <a:bodyPr/>
          <a:lstStyle>
            <a:lvl1pPr marL="0" indent="0">
              <a:buNone/>
              <a:defRPr sz="3200"/>
            </a:lvl1pPr>
            <a:lvl2pPr marL="456819" indent="0">
              <a:buNone/>
              <a:defRPr sz="2800"/>
            </a:lvl2pPr>
            <a:lvl3pPr marL="913674" indent="0">
              <a:buNone/>
              <a:defRPr sz="2400"/>
            </a:lvl3pPr>
            <a:lvl4pPr marL="1370512" indent="0">
              <a:buNone/>
              <a:defRPr sz="2000"/>
            </a:lvl4pPr>
            <a:lvl5pPr marL="1827349" indent="0">
              <a:buNone/>
              <a:defRPr sz="2000"/>
            </a:lvl5pPr>
            <a:lvl6pPr marL="2284206" indent="0">
              <a:buNone/>
              <a:defRPr sz="2000"/>
            </a:lvl6pPr>
            <a:lvl7pPr marL="2741022" indent="0">
              <a:buNone/>
              <a:defRPr sz="2000"/>
            </a:lvl7pPr>
            <a:lvl8pPr marL="3197840" indent="0">
              <a:buNone/>
              <a:defRPr sz="2000"/>
            </a:lvl8pPr>
            <a:lvl9pPr marL="3654659"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7"/>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6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68"/>
            <a:ext cx="6172200" cy="4873625"/>
          </a:xfrm>
        </p:spPr>
        <p:txBody>
          <a:bodyPr/>
          <a:lstStyle>
            <a:lvl1pPr marL="0" indent="0">
              <a:buNone/>
              <a:defRPr sz="3200"/>
            </a:lvl1pPr>
            <a:lvl2pPr marL="456819" indent="0">
              <a:buNone/>
              <a:defRPr sz="2800"/>
            </a:lvl2pPr>
            <a:lvl3pPr marL="913674" indent="0">
              <a:buNone/>
              <a:defRPr sz="2400"/>
            </a:lvl3pPr>
            <a:lvl4pPr marL="1370512" indent="0">
              <a:buNone/>
              <a:defRPr sz="2000"/>
            </a:lvl4pPr>
            <a:lvl5pPr marL="1827349" indent="0">
              <a:buNone/>
              <a:defRPr sz="2000"/>
            </a:lvl5pPr>
            <a:lvl6pPr marL="2284206" indent="0">
              <a:buNone/>
              <a:defRPr sz="2000"/>
            </a:lvl6pPr>
            <a:lvl7pPr marL="2741022" indent="0">
              <a:buNone/>
              <a:defRPr sz="2000"/>
            </a:lvl7pPr>
            <a:lvl8pPr marL="3197840" indent="0">
              <a:buNone/>
              <a:defRPr sz="2000"/>
            </a:lvl8pPr>
            <a:lvl9pPr marL="3654659"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6819" indent="0">
              <a:buNone/>
              <a:defRPr sz="1500"/>
            </a:lvl2pPr>
            <a:lvl3pPr marL="913674" indent="0">
              <a:buNone/>
              <a:defRPr sz="1200"/>
            </a:lvl3pPr>
            <a:lvl4pPr marL="1370512" indent="0">
              <a:buNone/>
              <a:defRPr sz="1100"/>
            </a:lvl4pPr>
            <a:lvl5pPr marL="1827349" indent="0">
              <a:buNone/>
              <a:defRPr sz="1100"/>
            </a:lvl5pPr>
            <a:lvl6pPr marL="2284206" indent="0">
              <a:buNone/>
              <a:defRPr sz="1100"/>
            </a:lvl6pPr>
            <a:lvl7pPr marL="2741022" indent="0">
              <a:buNone/>
              <a:defRPr sz="1100"/>
            </a:lvl7pPr>
            <a:lvl8pPr marL="3197840" indent="0">
              <a:buNone/>
              <a:defRPr sz="1100"/>
            </a:lvl8pPr>
            <a:lvl9pPr marL="3654659"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4.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9.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376" tIns="45718" rIns="91376"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376" tIns="45718" rIns="9137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376" tIns="45718" rIns="91376" bIns="45718" rtlCol="0" anchor="ctr"/>
          <a:lstStyle>
            <a:lvl1pPr algn="l">
              <a:defRPr sz="1200">
                <a:solidFill>
                  <a:schemeClr val="tx1">
                    <a:tint val="75000"/>
                  </a:schemeClr>
                </a:solidFill>
              </a:defRPr>
            </a:lvl1pPr>
          </a:lstStyle>
          <a:p>
            <a:fld id="{E5983328-5D9C-4CDA-A4B0-8F0932BA2C1A}" type="datetimeFigureOut">
              <a:rPr lang="en-US" smtClean="0"/>
              <a:pPr/>
              <a:t>12/22/2025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376" tIns="45718" rIns="9137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376" tIns="45718" rIns="91376" bIns="45718"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36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29" indent="-228429" algn="l" defTabSz="91367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86" indent="-228429" algn="l" defTabSz="9136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102" indent="-228429" algn="l" defTabSz="9136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920"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73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3966" rtl="0" eaLnBrk="1" latinLnBrk="0" hangingPunct="1">
        <a:lnSpc>
          <a:spcPct val="90000"/>
        </a:lnSpc>
        <a:spcBef>
          <a:spcPct val="0"/>
        </a:spcBef>
        <a:buNone/>
        <a:defRPr sz="2500" kern="1200">
          <a:solidFill>
            <a:schemeClr val="tx1"/>
          </a:solidFill>
          <a:latin typeface="+mj-lt"/>
          <a:ea typeface="+mj-ea"/>
          <a:cs typeface="+mj-cs"/>
        </a:defRPr>
      </a:lvl1pPr>
    </p:titleStyle>
    <p:bodyStyle>
      <a:lvl1pPr marL="128779" indent="-128143" algn="l" defTabSz="513966" rtl="0" eaLnBrk="1" latinLnBrk="0" hangingPunct="1">
        <a:lnSpc>
          <a:spcPct val="90000"/>
        </a:lnSpc>
        <a:spcBef>
          <a:spcPct val="113000"/>
        </a:spcBef>
        <a:buFont typeface="Arial" panose="020B0604020202020204" pitchFamily="34" charset="0"/>
        <a:buChar char="•"/>
        <a:defRPr sz="1600" kern="1200">
          <a:solidFill>
            <a:schemeClr val="tx1"/>
          </a:solidFill>
          <a:latin typeface="+mn-lt"/>
          <a:ea typeface="+mn-ea"/>
          <a:cs typeface="+mn-cs"/>
        </a:defRPr>
      </a:lvl1pPr>
      <a:lvl2pPr marL="385781" indent="-128143" algn="l" defTabSz="513966" rtl="0" eaLnBrk="1" latinLnBrk="0" hangingPunct="1">
        <a:lnSpc>
          <a:spcPct val="90000"/>
        </a:lnSpc>
        <a:spcBef>
          <a:spcPts val="280"/>
        </a:spcBef>
        <a:buFont typeface="Arial" panose="020B0604020202020204" pitchFamily="34" charset="0"/>
        <a:buChar char="•"/>
        <a:defRPr sz="1300" kern="1200">
          <a:solidFill>
            <a:schemeClr val="tx1"/>
          </a:solidFill>
          <a:latin typeface="+mn-lt"/>
          <a:ea typeface="+mn-ea"/>
          <a:cs typeface="+mn-cs"/>
        </a:defRPr>
      </a:lvl2pPr>
      <a:lvl3pPr marL="642743"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3pPr>
      <a:lvl4pPr marL="899714"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4pPr>
      <a:lvl5pPr marL="1156706"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5pPr>
      <a:lvl6pPr marL="1413631"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6pPr>
      <a:lvl7pPr marL="1670632"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7pPr>
      <a:lvl8pPr marL="1927594"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8pPr>
      <a:lvl9pPr marL="2184556" indent="-128143" algn="l" defTabSz="513966" rtl="0" eaLnBrk="1" latinLnBrk="0" hangingPunct="1">
        <a:lnSpc>
          <a:spcPct val="90000"/>
        </a:lnSpc>
        <a:spcBef>
          <a:spcPts val="28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3966" rtl="0" eaLnBrk="1" latinLnBrk="0" hangingPunct="1">
        <a:defRPr sz="1100" kern="1200">
          <a:solidFill>
            <a:schemeClr val="tx1"/>
          </a:solidFill>
          <a:latin typeface="+mn-lt"/>
          <a:ea typeface="+mn-ea"/>
          <a:cs typeface="+mn-cs"/>
        </a:defRPr>
      </a:lvl1pPr>
      <a:lvl2pPr marL="256982" algn="l" defTabSz="513966" rtl="0" eaLnBrk="1" latinLnBrk="0" hangingPunct="1">
        <a:defRPr sz="1100" kern="1200">
          <a:solidFill>
            <a:schemeClr val="tx1"/>
          </a:solidFill>
          <a:latin typeface="+mn-lt"/>
          <a:ea typeface="+mn-ea"/>
          <a:cs typeface="+mn-cs"/>
        </a:defRPr>
      </a:lvl2pPr>
      <a:lvl3pPr marL="513966" algn="l" defTabSz="513966" rtl="0" eaLnBrk="1" latinLnBrk="0" hangingPunct="1">
        <a:defRPr sz="1100" kern="1200">
          <a:solidFill>
            <a:schemeClr val="tx1"/>
          </a:solidFill>
          <a:latin typeface="+mn-lt"/>
          <a:ea typeface="+mn-ea"/>
          <a:cs typeface="+mn-cs"/>
        </a:defRPr>
      </a:lvl3pPr>
      <a:lvl4pPr marL="770887" algn="l" defTabSz="513966" rtl="0" eaLnBrk="1" latinLnBrk="0" hangingPunct="1">
        <a:defRPr sz="1100" kern="1200">
          <a:solidFill>
            <a:schemeClr val="tx1"/>
          </a:solidFill>
          <a:latin typeface="+mn-lt"/>
          <a:ea typeface="+mn-ea"/>
          <a:cs typeface="+mn-cs"/>
        </a:defRPr>
      </a:lvl4pPr>
      <a:lvl5pPr marL="1027889" algn="l" defTabSz="513966" rtl="0" eaLnBrk="1" latinLnBrk="0" hangingPunct="1">
        <a:defRPr sz="1100" kern="1200">
          <a:solidFill>
            <a:schemeClr val="tx1"/>
          </a:solidFill>
          <a:latin typeface="+mn-lt"/>
          <a:ea typeface="+mn-ea"/>
          <a:cs typeface="+mn-cs"/>
        </a:defRPr>
      </a:lvl5pPr>
      <a:lvl6pPr marL="1284851" algn="l" defTabSz="513966" rtl="0" eaLnBrk="1" latinLnBrk="0" hangingPunct="1">
        <a:defRPr sz="1100" kern="1200">
          <a:solidFill>
            <a:schemeClr val="tx1"/>
          </a:solidFill>
          <a:latin typeface="+mn-lt"/>
          <a:ea typeface="+mn-ea"/>
          <a:cs typeface="+mn-cs"/>
        </a:defRPr>
      </a:lvl6pPr>
      <a:lvl7pPr marL="1541813" algn="l" defTabSz="513966" rtl="0" eaLnBrk="1" latinLnBrk="0" hangingPunct="1">
        <a:defRPr sz="1100" kern="1200">
          <a:solidFill>
            <a:schemeClr val="tx1"/>
          </a:solidFill>
          <a:latin typeface="+mn-lt"/>
          <a:ea typeface="+mn-ea"/>
          <a:cs typeface="+mn-cs"/>
        </a:defRPr>
      </a:lvl7pPr>
      <a:lvl8pPr marL="1798814" algn="l" defTabSz="513966" rtl="0" eaLnBrk="1" latinLnBrk="0" hangingPunct="1">
        <a:defRPr sz="1100" kern="1200">
          <a:solidFill>
            <a:schemeClr val="tx1"/>
          </a:solidFill>
          <a:latin typeface="+mn-lt"/>
          <a:ea typeface="+mn-ea"/>
          <a:cs typeface="+mn-cs"/>
        </a:defRPr>
      </a:lvl8pPr>
      <a:lvl9pPr marL="2055739" algn="l" defTabSz="513966"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6819" algn="l" rtl="0" fontAlgn="base">
        <a:lnSpc>
          <a:spcPct val="90000"/>
        </a:lnSpc>
        <a:spcBef>
          <a:spcPct val="0"/>
        </a:spcBef>
        <a:spcAft>
          <a:spcPct val="0"/>
        </a:spcAft>
        <a:defRPr sz="4400">
          <a:solidFill>
            <a:schemeClr val="tx1"/>
          </a:solidFill>
          <a:latin typeface="Calibri Light" panose="020F0302020204030204" charset="0"/>
        </a:defRPr>
      </a:lvl6pPr>
      <a:lvl7pPr marL="913674" algn="l" rtl="0" fontAlgn="base">
        <a:lnSpc>
          <a:spcPct val="90000"/>
        </a:lnSpc>
        <a:spcBef>
          <a:spcPct val="0"/>
        </a:spcBef>
        <a:spcAft>
          <a:spcPct val="0"/>
        </a:spcAft>
        <a:defRPr sz="4400">
          <a:solidFill>
            <a:schemeClr val="tx1"/>
          </a:solidFill>
          <a:latin typeface="Calibri Light" panose="020F0302020204030204" charset="0"/>
        </a:defRPr>
      </a:lvl7pPr>
      <a:lvl8pPr marL="1370512" algn="l" rtl="0" fontAlgn="base">
        <a:lnSpc>
          <a:spcPct val="90000"/>
        </a:lnSpc>
        <a:spcBef>
          <a:spcPct val="0"/>
        </a:spcBef>
        <a:spcAft>
          <a:spcPct val="0"/>
        </a:spcAft>
        <a:defRPr sz="4400">
          <a:solidFill>
            <a:schemeClr val="tx1"/>
          </a:solidFill>
          <a:latin typeface="Calibri Light" panose="020F0302020204030204" charset="0"/>
        </a:defRPr>
      </a:lvl8pPr>
      <a:lvl9pPr marL="1827349"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429" indent="-22842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286" indent="-22842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102" indent="-22842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20"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739"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6819"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3674"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0512"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7349"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429" indent="-22842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286" indent="-22842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2102" indent="-22842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598920"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5739"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hf sldNum="0" hdr="0" ftr="0" dt="0"/>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6819" algn="ctr" rtl="0" fontAlgn="base">
        <a:spcBef>
          <a:spcPct val="0"/>
        </a:spcBef>
        <a:spcAft>
          <a:spcPct val="0"/>
        </a:spcAft>
        <a:defRPr sz="4400">
          <a:solidFill>
            <a:schemeClr val="tx1"/>
          </a:solidFill>
          <a:latin typeface="Calibri" panose="020F0502020204030204" charset="0"/>
        </a:defRPr>
      </a:lvl6pPr>
      <a:lvl7pPr marL="913674" algn="ctr" rtl="0" fontAlgn="base">
        <a:spcBef>
          <a:spcPct val="0"/>
        </a:spcBef>
        <a:spcAft>
          <a:spcPct val="0"/>
        </a:spcAft>
        <a:defRPr sz="4400">
          <a:solidFill>
            <a:schemeClr val="tx1"/>
          </a:solidFill>
          <a:latin typeface="Calibri" panose="020F0502020204030204" charset="0"/>
        </a:defRPr>
      </a:lvl7pPr>
      <a:lvl8pPr marL="1370512" algn="ctr" rtl="0" fontAlgn="base">
        <a:spcBef>
          <a:spcPct val="0"/>
        </a:spcBef>
        <a:spcAft>
          <a:spcPct val="0"/>
        </a:spcAft>
        <a:defRPr sz="4400">
          <a:solidFill>
            <a:schemeClr val="tx1"/>
          </a:solidFill>
          <a:latin typeface="Calibri" panose="020F0502020204030204" charset="0"/>
        </a:defRPr>
      </a:lvl8pPr>
      <a:lvl9pPr marL="1827349" algn="ctr" rtl="0" fontAlgn="base">
        <a:spcBef>
          <a:spcPct val="0"/>
        </a:spcBef>
        <a:spcAft>
          <a:spcPct val="0"/>
        </a:spcAft>
        <a:defRPr sz="4400">
          <a:solidFill>
            <a:schemeClr val="tx1"/>
          </a:solidFill>
          <a:latin typeface="Calibri" panose="020F0502020204030204" charset="0"/>
        </a:defRPr>
      </a:lvl9pPr>
    </p:titleStyle>
    <p:bodyStyle>
      <a:lvl1pPr marL="456819" indent="-456819" algn="l" rtl="0" eaLnBrk="0" fontAlgn="base" hangingPunct="0">
        <a:spcBef>
          <a:spcPts val="131"/>
        </a:spcBef>
        <a:spcAft>
          <a:spcPct val="0"/>
        </a:spcAft>
        <a:buFont typeface="Arial" panose="020B0604020202020204" pitchFamily="34" charset="0"/>
        <a:buChar char="•"/>
        <a:defRPr sz="4300" kern="1200">
          <a:solidFill>
            <a:schemeClr val="tx1"/>
          </a:solidFill>
          <a:latin typeface="+mn-lt"/>
          <a:ea typeface="+mn-ea"/>
          <a:cs typeface="+mn-cs"/>
        </a:defRPr>
      </a:lvl1pPr>
      <a:lvl2pPr marL="989830" indent="-380701" algn="l" rtl="0" eaLnBrk="0" fontAlgn="base" hangingPunct="0">
        <a:spcBef>
          <a:spcPts val="131"/>
        </a:spcBef>
        <a:spcAft>
          <a:spcPct val="0"/>
        </a:spcAft>
        <a:buFont typeface="Arial" panose="020B0604020202020204" pitchFamily="34" charset="0"/>
        <a:buChar char="–"/>
        <a:defRPr sz="3700" kern="1200">
          <a:solidFill>
            <a:schemeClr val="tx1"/>
          </a:solidFill>
          <a:latin typeface="+mn-lt"/>
          <a:ea typeface="+mn-ea"/>
          <a:cs typeface="+mn-cs"/>
        </a:defRPr>
      </a:lvl2pPr>
      <a:lvl3pPr marL="1522785" indent="-304544" algn="l" rtl="0" eaLnBrk="0" fontAlgn="base" hangingPunct="0">
        <a:spcBef>
          <a:spcPts val="131"/>
        </a:spcBef>
        <a:spcAft>
          <a:spcPct val="0"/>
        </a:spcAft>
        <a:buFont typeface="Arial" panose="020B0604020202020204" pitchFamily="34" charset="0"/>
        <a:buChar char="•"/>
        <a:defRPr sz="3200" kern="1200">
          <a:solidFill>
            <a:schemeClr val="tx1"/>
          </a:solidFill>
          <a:latin typeface="+mn-lt"/>
          <a:ea typeface="+mn-ea"/>
          <a:cs typeface="+mn-cs"/>
        </a:defRPr>
      </a:lvl3pPr>
      <a:lvl4pPr marL="2131893" indent="-304544" algn="l" rtl="0" eaLnBrk="0" fontAlgn="base" hangingPunct="0">
        <a:spcBef>
          <a:spcPts val="131"/>
        </a:spcBef>
        <a:spcAft>
          <a:spcPct val="0"/>
        </a:spcAft>
        <a:buFont typeface="Arial" panose="020B0604020202020204" pitchFamily="34" charset="0"/>
        <a:buChar char="–"/>
        <a:defRPr sz="2700" kern="1200">
          <a:solidFill>
            <a:schemeClr val="tx1"/>
          </a:solidFill>
          <a:latin typeface="+mn-lt"/>
          <a:ea typeface="+mn-ea"/>
          <a:cs typeface="+mn-cs"/>
        </a:defRPr>
      </a:lvl4pPr>
      <a:lvl5pPr marL="2741022" indent="-304544" algn="l" rtl="0" eaLnBrk="0" fontAlgn="base" hangingPunct="0">
        <a:spcBef>
          <a:spcPts val="131"/>
        </a:spcBef>
        <a:spcAft>
          <a:spcPct val="0"/>
        </a:spcAft>
        <a:buFont typeface="Arial" panose="020B0604020202020204" pitchFamily="34" charset="0"/>
        <a:buChar char="»"/>
        <a:defRPr sz="2700" kern="1200">
          <a:solidFill>
            <a:schemeClr val="tx1"/>
          </a:solidFill>
          <a:latin typeface="+mn-lt"/>
          <a:ea typeface="+mn-ea"/>
          <a:cs typeface="+mn-cs"/>
        </a:defRPr>
      </a:lvl5pPr>
      <a:lvl6pPr marL="3350112"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6pPr>
      <a:lvl7pPr marL="3959242"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7pPr>
      <a:lvl8pPr marL="4568352"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8pPr>
      <a:lvl9pPr marL="5177461" indent="-304544" algn="l" defTabSz="1218240" rtl="0" eaLnBrk="1" latinLnBrk="0" hangingPunct="1">
        <a:spcBef>
          <a:spcPts val="131"/>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240" rtl="0" eaLnBrk="1" latinLnBrk="0" hangingPunct="1">
        <a:defRPr sz="2400" kern="1200">
          <a:solidFill>
            <a:schemeClr val="tx1"/>
          </a:solidFill>
          <a:latin typeface="+mn-lt"/>
          <a:ea typeface="+mn-ea"/>
          <a:cs typeface="+mn-cs"/>
        </a:defRPr>
      </a:lvl1pPr>
      <a:lvl2pPr marL="609091" algn="l" defTabSz="1218240" rtl="0" eaLnBrk="1" latinLnBrk="0" hangingPunct="1">
        <a:defRPr sz="2400" kern="1200">
          <a:solidFill>
            <a:schemeClr val="tx1"/>
          </a:solidFill>
          <a:latin typeface="+mn-lt"/>
          <a:ea typeface="+mn-ea"/>
          <a:cs typeface="+mn-cs"/>
        </a:defRPr>
      </a:lvl2pPr>
      <a:lvl3pPr marL="1218240" algn="l" defTabSz="1218240" rtl="0" eaLnBrk="1" latinLnBrk="0" hangingPunct="1">
        <a:defRPr sz="2400" kern="1200">
          <a:solidFill>
            <a:schemeClr val="tx1"/>
          </a:solidFill>
          <a:latin typeface="+mn-lt"/>
          <a:ea typeface="+mn-ea"/>
          <a:cs typeface="+mn-cs"/>
        </a:defRPr>
      </a:lvl3pPr>
      <a:lvl4pPr marL="1827349" algn="l" defTabSz="1218240" rtl="0" eaLnBrk="1" latinLnBrk="0" hangingPunct="1">
        <a:defRPr sz="2400" kern="1200">
          <a:solidFill>
            <a:schemeClr val="tx1"/>
          </a:solidFill>
          <a:latin typeface="+mn-lt"/>
          <a:ea typeface="+mn-ea"/>
          <a:cs typeface="+mn-cs"/>
        </a:defRPr>
      </a:lvl4pPr>
      <a:lvl5pPr marL="2436478" algn="l" defTabSz="1218240" rtl="0" eaLnBrk="1" latinLnBrk="0" hangingPunct="1">
        <a:defRPr sz="2400" kern="1200">
          <a:solidFill>
            <a:schemeClr val="tx1"/>
          </a:solidFill>
          <a:latin typeface="+mn-lt"/>
          <a:ea typeface="+mn-ea"/>
          <a:cs typeface="+mn-cs"/>
        </a:defRPr>
      </a:lvl5pPr>
      <a:lvl6pPr marL="3045568" algn="l" defTabSz="1218240" rtl="0" eaLnBrk="1" latinLnBrk="0" hangingPunct="1">
        <a:defRPr sz="2400" kern="1200">
          <a:solidFill>
            <a:schemeClr val="tx1"/>
          </a:solidFill>
          <a:latin typeface="+mn-lt"/>
          <a:ea typeface="+mn-ea"/>
          <a:cs typeface="+mn-cs"/>
        </a:defRPr>
      </a:lvl6pPr>
      <a:lvl7pPr marL="3654659" algn="l" defTabSz="1218240" rtl="0" eaLnBrk="1" latinLnBrk="0" hangingPunct="1">
        <a:defRPr sz="2400" kern="1200">
          <a:solidFill>
            <a:schemeClr val="tx1"/>
          </a:solidFill>
          <a:latin typeface="+mn-lt"/>
          <a:ea typeface="+mn-ea"/>
          <a:cs typeface="+mn-cs"/>
        </a:defRPr>
      </a:lvl7pPr>
      <a:lvl8pPr marL="4263787" algn="l" defTabSz="1218240" rtl="0" eaLnBrk="1" latinLnBrk="0" hangingPunct="1">
        <a:defRPr sz="2400" kern="1200">
          <a:solidFill>
            <a:schemeClr val="tx1"/>
          </a:solidFill>
          <a:latin typeface="+mn-lt"/>
          <a:ea typeface="+mn-ea"/>
          <a:cs typeface="+mn-cs"/>
        </a:defRPr>
      </a:lvl8pPr>
      <a:lvl9pPr marL="4872898" algn="l" defTabSz="12182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376" tIns="45718" rIns="91376" bIns="45718"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376" tIns="45718" rIns="9137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376" tIns="45718" rIns="91376" bIns="45718" rtlCol="0" anchor="ctr"/>
          <a:lstStyle>
            <a:lvl1pPr algn="l">
              <a:defRPr sz="1200">
                <a:solidFill>
                  <a:schemeClr val="tx1">
                    <a:tint val="75000"/>
                  </a:schemeClr>
                </a:solidFill>
              </a:defRPr>
            </a:lvl1pPr>
          </a:lstStyle>
          <a:p>
            <a:fld id="{A3C39D9B-1707-4BC2-A8DF-A9A95A2D1DDF}" type="datetimeFigureOut">
              <a:rPr lang="en-US" smtClean="0"/>
              <a:pPr/>
              <a:t>12/22/2025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376" tIns="45718" rIns="9137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376" tIns="45718" rIns="91376" bIns="45718"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97" y="-14080"/>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36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29" indent="-228429" algn="l" defTabSz="91367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86" indent="-228429" algn="l" defTabSz="9136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102" indent="-228429" algn="l" defTabSz="9136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920"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73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3" Type="http://schemas.openxmlformats.org/officeDocument/2006/relationships/audio" Target="../media/audio4.wav"/><Relationship Id="rId7" Type="http://schemas.openxmlformats.org/officeDocument/2006/relationships/image" Target="../media/image32.jpeg"/><Relationship Id="rId12" Type="http://schemas.openxmlformats.org/officeDocument/2006/relationships/image" Target="../media/image37.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25.png"/><Relationship Id="rId11" Type="http://schemas.openxmlformats.org/officeDocument/2006/relationships/image" Target="../media/image36.GIF"/><Relationship Id="rId5" Type="http://schemas.openxmlformats.org/officeDocument/2006/relationships/image" Target="../media/image24.png"/><Relationship Id="rId15" Type="http://schemas.openxmlformats.org/officeDocument/2006/relationships/slide" Target="slide8.xml"/><Relationship Id="rId10" Type="http://schemas.openxmlformats.org/officeDocument/2006/relationships/image" Target="../media/image35.GIF"/><Relationship Id="rId4" Type="http://schemas.openxmlformats.org/officeDocument/2006/relationships/image" Target="../media/image31.GIF"/><Relationship Id="rId9" Type="http://schemas.openxmlformats.org/officeDocument/2006/relationships/image" Target="../media/image34.png"/><Relationship Id="rId14" Type="http://schemas.openxmlformats.org/officeDocument/2006/relationships/image" Target="../media/image39.GIF"/></Relationships>
</file>

<file path=ppt/slides/_rels/slide11.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3" Type="http://schemas.openxmlformats.org/officeDocument/2006/relationships/audio" Target="../media/audio4.wav"/><Relationship Id="rId7" Type="http://schemas.openxmlformats.org/officeDocument/2006/relationships/image" Target="../media/image32.jpeg"/><Relationship Id="rId12" Type="http://schemas.openxmlformats.org/officeDocument/2006/relationships/image" Target="../media/image37.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29.png"/><Relationship Id="rId11" Type="http://schemas.openxmlformats.org/officeDocument/2006/relationships/image" Target="../media/image36.GIF"/><Relationship Id="rId5" Type="http://schemas.openxmlformats.org/officeDocument/2006/relationships/image" Target="../media/image28.png"/><Relationship Id="rId15" Type="http://schemas.openxmlformats.org/officeDocument/2006/relationships/slide" Target="slide8.xml"/><Relationship Id="rId10" Type="http://schemas.openxmlformats.org/officeDocument/2006/relationships/image" Target="../media/image35.GIF"/><Relationship Id="rId4" Type="http://schemas.openxmlformats.org/officeDocument/2006/relationships/image" Target="../media/image31.GIF"/><Relationship Id="rId9" Type="http://schemas.openxmlformats.org/officeDocument/2006/relationships/image" Target="../media/image34.png"/><Relationship Id="rId14" Type="http://schemas.openxmlformats.org/officeDocument/2006/relationships/image" Target="../media/image39.GIF"/></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37.xml"/><Relationship Id="rId5" Type="http://schemas.openxmlformats.org/officeDocument/2006/relationships/image" Target="../media/image43.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3" Type="http://schemas.openxmlformats.org/officeDocument/2006/relationships/audio" Target="../media/audio4.wav"/><Relationship Id="rId7" Type="http://schemas.openxmlformats.org/officeDocument/2006/relationships/image" Target="../media/image32.jpeg"/><Relationship Id="rId12" Type="http://schemas.openxmlformats.org/officeDocument/2006/relationships/image" Target="../media/image49.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23.png"/><Relationship Id="rId11" Type="http://schemas.openxmlformats.org/officeDocument/2006/relationships/image" Target="../media/image48.gif"/><Relationship Id="rId5" Type="http://schemas.openxmlformats.org/officeDocument/2006/relationships/image" Target="../media/image22.png"/><Relationship Id="rId15" Type="http://schemas.openxmlformats.org/officeDocument/2006/relationships/slide" Target="slide8.xml"/><Relationship Id="rId10" Type="http://schemas.openxmlformats.org/officeDocument/2006/relationships/image" Target="../media/image35.GIF"/><Relationship Id="rId4" Type="http://schemas.openxmlformats.org/officeDocument/2006/relationships/image" Target="../media/image47.gif"/><Relationship Id="rId9" Type="http://schemas.openxmlformats.org/officeDocument/2006/relationships/image" Target="../media/image34.png"/><Relationship Id="rId14" Type="http://schemas.openxmlformats.org/officeDocument/2006/relationships/image" Target="../media/image39.GIF"/></Relationships>
</file>

<file path=ppt/slides/_rels/slide16.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3" Type="http://schemas.openxmlformats.org/officeDocument/2006/relationships/audio" Target="../media/audio4.wav"/><Relationship Id="rId7" Type="http://schemas.openxmlformats.org/officeDocument/2006/relationships/image" Target="../media/image32.jpeg"/><Relationship Id="rId12" Type="http://schemas.openxmlformats.org/officeDocument/2006/relationships/image" Target="../media/image49.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25.png"/><Relationship Id="rId11" Type="http://schemas.openxmlformats.org/officeDocument/2006/relationships/image" Target="../media/image48.gif"/><Relationship Id="rId5" Type="http://schemas.openxmlformats.org/officeDocument/2006/relationships/image" Target="../media/image24.png"/><Relationship Id="rId15" Type="http://schemas.openxmlformats.org/officeDocument/2006/relationships/slide" Target="slide8.xml"/><Relationship Id="rId10" Type="http://schemas.openxmlformats.org/officeDocument/2006/relationships/image" Target="../media/image35.GIF"/><Relationship Id="rId4" Type="http://schemas.openxmlformats.org/officeDocument/2006/relationships/image" Target="../media/image47.gif"/><Relationship Id="rId9" Type="http://schemas.openxmlformats.org/officeDocument/2006/relationships/image" Target="../media/image34.png"/><Relationship Id="rId14" Type="http://schemas.openxmlformats.org/officeDocument/2006/relationships/image" Target="../media/image39.GIF"/></Relationships>
</file>

<file path=ppt/slides/_rels/slide17.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3" Type="http://schemas.openxmlformats.org/officeDocument/2006/relationships/audio" Target="../media/audio4.wav"/><Relationship Id="rId7" Type="http://schemas.openxmlformats.org/officeDocument/2006/relationships/image" Target="../media/image32.jpeg"/><Relationship Id="rId12" Type="http://schemas.openxmlformats.org/officeDocument/2006/relationships/image" Target="../media/image51.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27.png"/><Relationship Id="rId11" Type="http://schemas.openxmlformats.org/officeDocument/2006/relationships/image" Target="../media/image48.gif"/><Relationship Id="rId5" Type="http://schemas.openxmlformats.org/officeDocument/2006/relationships/image" Target="../media/image26.png"/><Relationship Id="rId15" Type="http://schemas.openxmlformats.org/officeDocument/2006/relationships/slide" Target="slide8.xml"/><Relationship Id="rId10" Type="http://schemas.openxmlformats.org/officeDocument/2006/relationships/image" Target="../media/image35.GIF"/><Relationship Id="rId4" Type="http://schemas.openxmlformats.org/officeDocument/2006/relationships/image" Target="../media/image47.gif"/><Relationship Id="rId9" Type="http://schemas.openxmlformats.org/officeDocument/2006/relationships/image" Target="../media/image50.png"/><Relationship Id="rId14" Type="http://schemas.openxmlformats.org/officeDocument/2006/relationships/image" Target="../media/image39.GIF"/></Relationships>
</file>

<file path=ppt/slides/_rels/slide18.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3" Type="http://schemas.openxmlformats.org/officeDocument/2006/relationships/audio" Target="../media/audio4.wav"/><Relationship Id="rId7" Type="http://schemas.openxmlformats.org/officeDocument/2006/relationships/image" Target="../media/image32.jpeg"/><Relationship Id="rId12" Type="http://schemas.openxmlformats.org/officeDocument/2006/relationships/image" Target="../media/image49.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29.png"/><Relationship Id="rId11" Type="http://schemas.openxmlformats.org/officeDocument/2006/relationships/image" Target="../media/image48.gif"/><Relationship Id="rId5" Type="http://schemas.openxmlformats.org/officeDocument/2006/relationships/image" Target="../media/image28.png"/><Relationship Id="rId15" Type="http://schemas.openxmlformats.org/officeDocument/2006/relationships/slide" Target="slide8.xml"/><Relationship Id="rId10" Type="http://schemas.openxmlformats.org/officeDocument/2006/relationships/image" Target="../media/image35.GIF"/><Relationship Id="rId4" Type="http://schemas.openxmlformats.org/officeDocument/2006/relationships/image" Target="../media/image47.gif"/><Relationship Id="rId9" Type="http://schemas.openxmlformats.org/officeDocument/2006/relationships/image" Target="../media/image34.png"/><Relationship Id="rId14" Type="http://schemas.openxmlformats.org/officeDocument/2006/relationships/image" Target="../media/image39.GIF"/></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27.png"/><Relationship Id="rId18" Type="http://schemas.openxmlformats.org/officeDocument/2006/relationships/audio" Target="../media/audio3.wav"/><Relationship Id="rId3" Type="http://schemas.openxmlformats.org/officeDocument/2006/relationships/image" Target="../media/image21.jpeg"/><Relationship Id="rId7" Type="http://schemas.openxmlformats.org/officeDocument/2006/relationships/image" Target="../media/image23.png"/><Relationship Id="rId12" Type="http://schemas.openxmlformats.org/officeDocument/2006/relationships/image" Target="../media/image26.png"/><Relationship Id="rId17" Type="http://schemas.openxmlformats.org/officeDocument/2006/relationships/image" Target="../media/image30.gif"/><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37.xml"/><Relationship Id="rId6" Type="http://schemas.openxmlformats.org/officeDocument/2006/relationships/image" Target="../media/image22.png"/><Relationship Id="rId11" Type="http://schemas.openxmlformats.org/officeDocument/2006/relationships/slide" Target="slide17.xml"/><Relationship Id="rId5" Type="http://schemas.openxmlformats.org/officeDocument/2006/relationships/audio" Target="../media/audio1.wav"/><Relationship Id="rId15" Type="http://schemas.openxmlformats.org/officeDocument/2006/relationships/image" Target="../media/image28.png"/><Relationship Id="rId10" Type="http://schemas.openxmlformats.org/officeDocument/2006/relationships/image" Target="../media/image25.png"/><Relationship Id="rId4" Type="http://schemas.openxmlformats.org/officeDocument/2006/relationships/slide" Target="slide15.xml"/><Relationship Id="rId9" Type="http://schemas.openxmlformats.org/officeDocument/2006/relationships/image" Target="../media/image24.png"/><Relationship Id="rId14" Type="http://schemas.openxmlformats.org/officeDocument/2006/relationships/slide" Target="slide18.xml"/></Relationships>
</file>

<file path=ppt/slides/_rels/slide9.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3" Type="http://schemas.openxmlformats.org/officeDocument/2006/relationships/audio" Target="../media/audio4.wav"/><Relationship Id="rId7" Type="http://schemas.openxmlformats.org/officeDocument/2006/relationships/image" Target="../media/image32.jpeg"/><Relationship Id="rId12" Type="http://schemas.openxmlformats.org/officeDocument/2006/relationships/image" Target="../media/image37.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23.png"/><Relationship Id="rId11" Type="http://schemas.openxmlformats.org/officeDocument/2006/relationships/image" Target="../media/image36.GIF"/><Relationship Id="rId5" Type="http://schemas.openxmlformats.org/officeDocument/2006/relationships/image" Target="../media/image22.png"/><Relationship Id="rId15" Type="http://schemas.openxmlformats.org/officeDocument/2006/relationships/slide" Target="slide8.xml"/><Relationship Id="rId10" Type="http://schemas.openxmlformats.org/officeDocument/2006/relationships/image" Target="../media/image35.GIF"/><Relationship Id="rId4" Type="http://schemas.openxmlformats.org/officeDocument/2006/relationships/image" Target="../media/image31.GIF"/><Relationship Id="rId9" Type="http://schemas.openxmlformats.org/officeDocument/2006/relationships/image" Target="../media/image34.png"/><Relationship Id="rId14" Type="http://schemas.openxmlformats.org/officeDocument/2006/relationships/image" Target="../media/image3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430"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42" y="1401447"/>
            <a:ext cx="6112511"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4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534460" y="1556684"/>
              <a:ext cx="1052202" cy="1015713"/>
            </a:xfrm>
            <a:prstGeom prst="rect">
              <a:avLst/>
            </a:prstGeom>
            <a:noFill/>
          </p:spPr>
          <p:txBody>
            <a:bodyPr wrap="square" rtlCol="0">
              <a:spAutoFit/>
            </a:bodyPr>
            <a:lstStyle/>
            <a:p>
              <a:pPr marL="0" lvl="1" defTabSz="1218240">
                <a:defRPr/>
              </a:pP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Tiết 4</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
        <p:nvSpPr>
          <p:cNvPr id="10" name="TextBox 9">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algn="ctr" defTabSz="914400">
              <a:defRPr/>
            </a:pPr>
            <a:r>
              <a:rPr lang="en-US" sz="4000" b="1" u="sng" dirty="0" err="1">
                <a:solidFill>
                  <a:srgbClr val="FF0000"/>
                </a:solidFill>
                <a:latin typeface="Times New Roman" panose="02020603050405020304" pitchFamily="18" charset="0"/>
                <a:cs typeface="Times New Roman" panose="02020603050405020304" pitchFamily="18" charset="0"/>
              </a:rPr>
              <a:t>Bài</a:t>
            </a:r>
            <a:r>
              <a:rPr lang="en-US" sz="4000" b="1" u="sng" dirty="0">
                <a:solidFill>
                  <a:srgbClr val="FF0000"/>
                </a:solidFill>
                <a:latin typeface="Times New Roman" panose="02020603050405020304" pitchFamily="18" charset="0"/>
                <a:cs typeface="Times New Roman" panose="02020603050405020304" pitchFamily="18" charset="0"/>
              </a:rPr>
              <a:t> 15</a:t>
            </a:r>
            <a:r>
              <a:rPr lang="en-US" sz="4000" b="1" dirty="0">
                <a:solidFill>
                  <a:srgbClr val="FF0000"/>
                </a:solidFill>
                <a:latin typeface="Times New Roman" panose="02020603050405020304" pitchFamily="18" charset="0"/>
                <a:cs typeface="Times New Roman" panose="02020603050405020304" pitchFamily="18" charset="0"/>
              </a:rPr>
              <a:t>: CUỐN SÁCH CỦA EM</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60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Họa mi, vẹt và quạ đến gặp chim hoàng anh vì chuyện gì?</a:t>
            </a:r>
            <a:endPar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2800">
                <a:solidFill>
                  <a:srgbClr val="002060"/>
                </a:solidFill>
                <a:latin typeface="Arial-Rounded" panose="020B0500000000000000" pitchFamily="34" charset="0"/>
                <a:ea typeface="Tahoma" panose="020B0604030504040204" pitchFamily="34" charset="0"/>
                <a:cs typeface="Arial-Rounded" panose="020B0500000000000000" pitchFamily="34" charset="0"/>
              </a:rPr>
              <a:t>Nhờ chim hoàng anh dạy hát cho.</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You are given 2 candies </a:t>
            </a:r>
            <a:endParaRPr kumimoji="0" sz="1865" b="1"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sz="3200">
                <a:solidFill>
                  <a:srgbClr val="002060"/>
                </a:solidFill>
                <a:latin typeface="Arial-Rounded" panose="020B0500000000000000" pitchFamily="34" charset="0"/>
                <a:ea typeface="Tahoma" panose="020B0604030504040204" pitchFamily="34" charset="0"/>
                <a:cs typeface="Arial-Rounded" panose="020B0500000000000000" pitchFamily="34" charset="0"/>
                <a:sym typeface="+mn-ea"/>
              </a:rPr>
              <a:t>Câu chuyện kết thúc như thế nào?</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en-US" altLang="vi-VN" sz="2800">
                <a:solidFill>
                  <a:srgbClr val="002060"/>
                </a:solidFill>
                <a:latin typeface="Arial-Rounded" panose="020B0500000000000000" pitchFamily="34" charset="0"/>
                <a:ea typeface="Tahoma" panose="020B0604030504040204" pitchFamily="34" charset="0"/>
                <a:cs typeface="Arial-Rounded" panose="020B0500000000000000" pitchFamily="34" charset="0"/>
              </a:rPr>
              <a:t>Họa mi và vẹt nhờ chăm chỉ học tập nên hát được giọng êm ái còn quạ chỉ phát ra được tiếng kêu buồn bã: quạ, quạ...</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1"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1"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75"/>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lIns="91376" tIns="45718" rIns="91376" bIns="45718">
            <a:spAutoFit/>
          </a:bodyPr>
          <a:lstStyle/>
          <a:p>
            <a:pPr>
              <a:spcBef>
                <a:spcPct val="50000"/>
              </a:spcBef>
              <a:defRPr/>
            </a:pPr>
            <a:endParaRPr sz="2400" dirty="0">
              <a:solidFill>
                <a:prstClr val="black"/>
              </a:solidFill>
              <a:latin typeface="Arial" panose="020B0604020202020204" pitchFamily="34" charset="0"/>
            </a:endParaRPr>
          </a:p>
        </p:txBody>
      </p:sp>
      <p:sp>
        <p:nvSpPr>
          <p:cNvPr id="33798" name="Text Box 6"/>
          <p:cNvSpPr txBox="1"/>
          <p:nvPr/>
        </p:nvSpPr>
        <p:spPr>
          <a:xfrm>
            <a:off x="711200" y="3429000"/>
            <a:ext cx="5994400" cy="1528445"/>
          </a:xfrm>
          <a:prstGeom prst="rect">
            <a:avLst/>
          </a:prstGeom>
          <a:noFill/>
          <a:ln w="9525">
            <a:noFill/>
          </a:ln>
        </p:spPr>
        <p:txBody>
          <a:bodyPr lIns="91376" tIns="45718" rIns="91376" bIns="45718">
            <a:spAutoFit/>
          </a:bodyPr>
          <a:lstStyle/>
          <a:p>
            <a:pPr algn="ctr">
              <a:spcBef>
                <a:spcPct val="50000"/>
              </a:spcBef>
              <a:defRPr/>
            </a:pPr>
            <a:r>
              <a:rPr sz="3700" dirty="0">
                <a:solidFill>
                  <a:srgbClr val="FF0000"/>
                </a:solidFill>
                <a:latin typeface=".VnAvant" panose="020B7200000000000000" pitchFamily="34" charset="0"/>
              </a:rPr>
              <a:t>Cïng b¹n kÓ </a:t>
            </a:r>
          </a:p>
          <a:p>
            <a:pPr algn="ctr">
              <a:spcBef>
                <a:spcPct val="50000"/>
              </a:spcBef>
              <a:defRPr/>
            </a:pPr>
            <a:r>
              <a:rPr sz="3700" dirty="0">
                <a:solidFill>
                  <a:srgbClr val="FF0000"/>
                </a:solidFill>
                <a:latin typeface=".VnAvant" panose="020B7200000000000000" pitchFamily="34" charset="0"/>
              </a:rPr>
              <a:t>trong nhãm</a:t>
            </a:r>
            <a:r>
              <a:rPr sz="3700" dirty="0">
                <a:solidFill>
                  <a:prstClr val="black"/>
                </a:solidFill>
                <a:latin typeface=".VnAvant" panose="020B7200000000000000" pitchFamily="34" charset="0"/>
              </a:rPr>
              <a:t> </a:t>
            </a:r>
          </a:p>
        </p:txBody>
      </p:sp>
      <p:sp>
        <p:nvSpPr>
          <p:cNvPr id="55303" name="Text Box 7"/>
          <p:cNvSpPr txBox="1"/>
          <p:nvPr/>
        </p:nvSpPr>
        <p:spPr>
          <a:xfrm>
            <a:off x="7416800" y="2819400"/>
            <a:ext cx="2540000" cy="583565"/>
          </a:xfrm>
          <a:prstGeom prst="rect">
            <a:avLst/>
          </a:prstGeom>
          <a:noFill/>
          <a:ln w="9525">
            <a:noFill/>
          </a:ln>
        </p:spPr>
        <p:txBody>
          <a:bodyPr lIns="91376" tIns="45718" rIns="91376" bIns="45718">
            <a:spAutoFit/>
          </a:bodyPr>
          <a:lstStyle/>
          <a:p>
            <a:pPr>
              <a:spcBef>
                <a:spcPct val="50000"/>
              </a:spcBef>
              <a:defRPr/>
            </a:pPr>
            <a:r>
              <a:rPr sz="3200" dirty="0">
                <a:solidFill>
                  <a:srgbClr val="FF0000"/>
                </a:solidFill>
                <a:latin typeface=".VnAvant" panose="020B7200000000000000" pitchFamily="34" charset="0"/>
              </a:rPr>
              <a:t>Thêi gian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14320" y="1831975"/>
            <a:ext cx="7112000" cy="1404620"/>
          </a:xfrm>
          <a:prstGeom prst="rect">
            <a:avLst/>
          </a:prstGeom>
          <a:noFill/>
          <a:ln w="9525">
            <a:noFill/>
          </a:ln>
        </p:spPr>
        <p:txBody>
          <a:bodyPr lIns="91376" tIns="45718" rIns="91376" bIns="45718">
            <a:spAutoFit/>
          </a:bodyPr>
          <a:lstStyle/>
          <a:p>
            <a:pPr lvl="0" algn="ctr">
              <a:defRPr/>
            </a:pPr>
            <a:r>
              <a:rPr lang="vi-VN" sz="4300" dirty="0">
                <a:solidFill>
                  <a:prstClr val="black"/>
                </a:solidFill>
                <a:latin typeface="Times New Roman" pitchFamily="18" charset="0"/>
                <a:cs typeface="Times New Roman" pitchFamily="18" charset="0"/>
              </a:rPr>
              <a:t>Qua câu chuyện, em học được điều gì?</a:t>
            </a:r>
          </a:p>
        </p:txBody>
      </p:sp>
      <p:sp>
        <p:nvSpPr>
          <p:cNvPr id="53253" name="Text Box 5"/>
          <p:cNvSpPr txBox="1"/>
          <p:nvPr/>
        </p:nvSpPr>
        <p:spPr>
          <a:xfrm>
            <a:off x="1443567" y="2057401"/>
            <a:ext cx="9347200" cy="666115"/>
          </a:xfrm>
          <a:prstGeom prst="rect">
            <a:avLst/>
          </a:prstGeom>
          <a:noFill/>
          <a:ln w="9525">
            <a:noFill/>
          </a:ln>
        </p:spPr>
        <p:txBody>
          <a:bodyPr lIns="91376" tIns="45718" rIns="91376" bIns="45718">
            <a:spAutoFit/>
          </a:bodyPr>
          <a:lstStyle/>
          <a:p>
            <a:pPr algn="ctr">
              <a:spcBef>
                <a:spcPct val="50000"/>
              </a:spcBef>
              <a:defRPr/>
            </a:pPr>
            <a:endParaRPr sz="3700" dirty="0">
              <a:solidFill>
                <a:prstClr val="black"/>
              </a:solidFill>
              <a:latin typeface="Times New Roman" pitchFamily="18" charset="0"/>
              <a:cs typeface="Times New Roman" pitchFamily="18" charset="0"/>
            </a:endParaRPr>
          </a:p>
        </p:txBody>
      </p:sp>
      <p:sp>
        <p:nvSpPr>
          <p:cNvPr id="53254" name="Text Box 6"/>
          <p:cNvSpPr txBox="1"/>
          <p:nvPr/>
        </p:nvSpPr>
        <p:spPr>
          <a:xfrm>
            <a:off x="1361017" y="3530601"/>
            <a:ext cx="9448800" cy="666115"/>
          </a:xfrm>
          <a:prstGeom prst="rect">
            <a:avLst/>
          </a:prstGeom>
          <a:noFill/>
          <a:ln w="9525">
            <a:noFill/>
          </a:ln>
        </p:spPr>
        <p:txBody>
          <a:bodyPr lIns="91376" tIns="45718" rIns="91376" bIns="45718">
            <a:spAutoFit/>
          </a:bodyPr>
          <a:lstStyle/>
          <a:p>
            <a:pPr>
              <a:spcBef>
                <a:spcPct val="50000"/>
              </a:spcBef>
              <a:defRPr/>
            </a:pPr>
            <a:endParaRPr sz="3700" dirty="0">
              <a:solidFill>
                <a:prstClr val="black"/>
              </a:solidFill>
              <a:latin typeface=".VnAvant" panose="020B72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nodePh="1">
                                  <p:stCondLst>
                                    <p:cond delay="0"/>
                                  </p:stCondLst>
                                  <p:endCondLst>
                                    <p:cond evt="begin" delay="0">
                                      <p:tn val="16"/>
                                    </p:cond>
                                  </p:end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nodePh="1">
                                  <p:stCondLst>
                                    <p:cond delay="0"/>
                                  </p:stCondLst>
                                  <p:endCondLst>
                                    <p:cond evt="begin" delay="0">
                                      <p:tn val="21"/>
                                    </p:cond>
                                  </p:end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3" y="2197892"/>
            <a:ext cx="5332043" cy="2462213"/>
          </a:xfrm>
          <a:prstGeom prst="rect">
            <a:avLst/>
          </a:prstGeom>
          <a:noFill/>
          <a:ln>
            <a:noFill/>
          </a:ln>
        </p:spPr>
        <p:txBody>
          <a:bodyPr vert="horz" wrap="square" lIns="0" tIns="0" rIns="0" bIns="0" numCol="1" anchor="t" anchorCtr="0" compatLnSpc="1">
            <a:spAutoFit/>
          </a:bodyPr>
          <a:lstStyle/>
          <a:p>
            <a:pPr algn="ctr"/>
            <a:r>
              <a:rPr lang="en-US" sz="8000" b="1" kern="1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3"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95"/>
            <a:ext cx="12194509" cy="328255"/>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18"/>
          <p:cNvPicPr>
            <a:picLocks noChangeAspect="1"/>
          </p:cNvPicPr>
          <p:nvPr/>
        </p:nvPicPr>
        <p:blipFill rotWithShape="1">
          <a:blip r:embed="rId5" cstate="screen"/>
          <a:srcRect/>
          <a:stretch>
            <a:fillRect/>
          </a:stretch>
        </p:blipFill>
        <p:spPr>
          <a:xfrm>
            <a:off x="9714839" y="3429042"/>
            <a:ext cx="2263295" cy="382792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cstate="print"/>
          <a:stretch>
            <a:fillRect/>
          </a:stretch>
        </p:blipFill>
        <p:spPr>
          <a:xfrm>
            <a:off x="5833533" y="-50797"/>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126" y="4347635"/>
            <a:ext cx="2061633" cy="1384300"/>
          </a:xfrm>
          <a:prstGeom prst="rect">
            <a:avLst/>
          </a:prstGeom>
          <a:noFill/>
          <a:ln w="9525">
            <a:noFill/>
          </a:ln>
        </p:spPr>
      </p:pic>
      <p:sp>
        <p:nvSpPr>
          <p:cNvPr id="9" name="Rectangle: Folded Corner 8"/>
          <p:cNvSpPr/>
          <p:nvPr/>
        </p:nvSpPr>
        <p:spPr>
          <a:xfrm>
            <a:off x="9956843" y="3937001"/>
            <a:ext cx="1468967" cy="1329267"/>
          </a:xfrm>
          <a:prstGeom prst="foldedCorner">
            <a:avLst>
              <a:gd name="adj" fmla="val 16667"/>
            </a:avLst>
          </a:prstGeom>
          <a:solidFill>
            <a:schemeClr val="bg1"/>
          </a:solidFill>
          <a:ln w="12700">
            <a:noFill/>
          </a:ln>
        </p:spPr>
        <p:txBody>
          <a:bodyPr lIns="91376" tIns="45718" rIns="91376" bIns="45718" anchor="ctr" anchorCtr="0"/>
          <a:lstStyle/>
          <a:p>
            <a:pPr algn="ctr" defTabSz="685286">
              <a:defRPr/>
            </a:pPr>
            <a:r>
              <a:rPr b="1" dirty="0">
                <a:solidFill>
                  <a:prstClr val="black"/>
                </a:solidFill>
                <a:latin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sz="4000" dirty="0" err="1">
                <a:solidFill>
                  <a:srgbClr val="002060"/>
                </a:solidFill>
                <a:latin typeface="Times New Roman" pitchFamily="18" charset="0"/>
                <a:ea typeface="Tahoma" panose="020B0604030504040204" pitchFamily="34" charset="0"/>
                <a:cs typeface="Times New Roman" pitchFamily="18" charset="0"/>
                <a:sym typeface="+mn-ea"/>
              </a:rPr>
              <a:t>Họa mi, vẹt và quạ nói chuyện gì với nhau?</a:t>
            </a:r>
          </a:p>
        </p:txBody>
      </p:sp>
      <p:sp>
        <p:nvSpPr>
          <p:cNvPr id="28" name="Rectangle: Folded Corner 27"/>
          <p:cNvSpPr/>
          <p:nvPr/>
        </p:nvSpPr>
        <p:spPr>
          <a:xfrm>
            <a:off x="0" y="1498601"/>
            <a:ext cx="11988800" cy="1532467"/>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altLang="vi-VN" sz="3200" b="1" dirty="0">
                <a:solidFill>
                  <a:srgbClr val="FF0000"/>
                </a:solidFill>
                <a:latin typeface="Times New Roman" pitchFamily="18" charset="0"/>
                <a:ea typeface="Tahoma" panose="020B0604030504040204" pitchFamily="34" charset="0"/>
                <a:cs typeface="Times New Roman" pitchFamily="18" charset="0"/>
              </a:rPr>
              <a:t>Nói về việc chim hoàng anh hát hay</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376" tIns="45718" rIns="91376" bIns="45718"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43" y="3972984"/>
            <a:ext cx="1164167" cy="1276349"/>
          </a:xfrm>
          <a:prstGeom prst="rect">
            <a:avLst/>
          </a:prstGeom>
          <a:noFill/>
          <a:ln w="9525">
            <a:noFill/>
          </a:ln>
        </p:spPr>
      </p:pic>
      <p:pic>
        <p:nvPicPr>
          <p:cNvPr id="25614" name="Picture 48"/>
          <p:cNvPicPr>
            <a:picLocks noChangeAspect="1"/>
          </p:cNvPicPr>
          <p:nvPr/>
        </p:nvPicPr>
        <p:blipFill>
          <a:blip r:embed="rId11" cstate="print"/>
          <a:stretch>
            <a:fillRect/>
          </a:stretch>
        </p:blipFill>
        <p:spPr>
          <a:xfrm>
            <a:off x="3048000" y="3429001"/>
            <a:ext cx="778933" cy="770467"/>
          </a:xfrm>
          <a:prstGeom prst="rect">
            <a:avLst/>
          </a:prstGeom>
          <a:noFill/>
          <a:ln w="9525">
            <a:noFill/>
          </a:ln>
        </p:spPr>
      </p:pic>
      <p:pic>
        <p:nvPicPr>
          <p:cNvPr id="25615" name="Picture 50"/>
          <p:cNvPicPr>
            <a:picLocks noChangeAspect="1"/>
          </p:cNvPicPr>
          <p:nvPr/>
        </p:nvPicPr>
        <p:blipFill>
          <a:blip r:embed="rId12" cstate="print"/>
          <a:stretch>
            <a:fillRect/>
          </a:stretch>
        </p:blipFill>
        <p:spPr>
          <a:xfrm flipH="1">
            <a:off x="4557226" y="3666110"/>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9" y="3822703"/>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376" tIns="45718" rIns="91376" bIns="45718" anchor="ctr" anchorCtr="0"/>
          <a:lstStyle/>
          <a:p>
            <a:pPr algn="ctr" defTabSz="685286">
              <a:defRPr/>
            </a:pPr>
            <a:r>
              <a:rPr sz="2800" b="1" dirty="0">
                <a:solidFill>
                  <a:srgbClr val="FFFFFF"/>
                </a:solidFill>
                <a:latin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cstate="print"/>
          <a:stretch>
            <a:fillRect/>
          </a:stretch>
        </p:blipFill>
        <p:spPr>
          <a:xfrm>
            <a:off x="5892800" y="-126997"/>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126" y="4347635"/>
            <a:ext cx="2061633" cy="1384300"/>
          </a:xfrm>
          <a:prstGeom prst="rect">
            <a:avLst/>
          </a:prstGeom>
          <a:noFill/>
          <a:ln w="9525">
            <a:noFill/>
          </a:ln>
        </p:spPr>
      </p:pic>
      <p:sp>
        <p:nvSpPr>
          <p:cNvPr id="9" name="Rectangle: Folded Corner 8"/>
          <p:cNvSpPr/>
          <p:nvPr/>
        </p:nvSpPr>
        <p:spPr>
          <a:xfrm>
            <a:off x="9927210" y="3920069"/>
            <a:ext cx="1468967" cy="1329267"/>
          </a:xfrm>
          <a:prstGeom prst="foldedCorner">
            <a:avLst>
              <a:gd name="adj" fmla="val 16667"/>
            </a:avLst>
          </a:prstGeom>
          <a:solidFill>
            <a:schemeClr val="bg1"/>
          </a:solidFill>
          <a:ln w="12700">
            <a:noFill/>
          </a:ln>
        </p:spPr>
        <p:txBody>
          <a:bodyPr lIns="91376" tIns="45718" rIns="91376" bIns="45718" anchor="ctr" anchorCtr="0"/>
          <a:lstStyle/>
          <a:p>
            <a:pPr algn="ctr" defTabSz="685286">
              <a:defRPr/>
            </a:pPr>
            <a:r>
              <a:rPr b="1" dirty="0">
                <a:solidFill>
                  <a:srgbClr val="000000"/>
                </a:solidFill>
                <a:latin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42" y="-14816"/>
            <a:ext cx="11013017" cy="1727200"/>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sz="3600" dirty="0" err="1">
                <a:solidFill>
                  <a:srgbClr val="002060"/>
                </a:solidFill>
                <a:latin typeface="Times New Roman" pitchFamily="18" charset="0"/>
                <a:ea typeface="Tahoma" panose="020B0604030504040204" pitchFamily="34" charset="0"/>
                <a:cs typeface="Times New Roman" pitchFamily="18" charset="0"/>
                <a:sym typeface="+mn-ea"/>
              </a:rPr>
              <a:t>Họa mi, vẹt và quạ đến gặp chim hoàng anh vì chuyện gì?</a:t>
            </a:r>
          </a:p>
        </p:txBody>
      </p:sp>
      <p:sp>
        <p:nvSpPr>
          <p:cNvPr id="28" name="Rectangle: Folded Corner 27"/>
          <p:cNvSpPr/>
          <p:nvPr/>
        </p:nvSpPr>
        <p:spPr>
          <a:xfrm>
            <a:off x="350520" y="1815465"/>
            <a:ext cx="11834933" cy="2167043"/>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altLang="vi-VN" sz="3600" b="1" dirty="0" err="1">
                <a:solidFill>
                  <a:srgbClr val="FF0000"/>
                </a:solidFill>
                <a:latin typeface="Times New Roman" pitchFamily="18" charset="0"/>
                <a:ea typeface="Tahoma" panose="020B0604030504040204" pitchFamily="34" charset="0"/>
                <a:cs typeface="Times New Roman" pitchFamily="18" charset="0"/>
              </a:rPr>
              <a:t>Nhờ</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chim</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hoàng</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anh</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dạy</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hát</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cho</a:t>
            </a:r>
            <a:r>
              <a:rPr lang="en-US" altLang="vi-VN" sz="3600" b="1" dirty="0">
                <a:solidFill>
                  <a:srgbClr val="FF0000"/>
                </a:solidFill>
                <a:latin typeface="Times New Roman" pitchFamily="18" charset="0"/>
                <a:ea typeface="Tahoma" panose="020B0604030504040204" pitchFamily="34" charset="0"/>
                <a:cs typeface="Times New Roman" pitchFamily="18" charset="0"/>
              </a:rPr>
              <a:t>.</a:t>
            </a: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376" tIns="45718" rIns="91376" bIns="45718"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43" y="3972984"/>
            <a:ext cx="1164167" cy="1276349"/>
          </a:xfrm>
          <a:prstGeom prst="rect">
            <a:avLst/>
          </a:prstGeom>
          <a:noFill/>
          <a:ln w="9525">
            <a:noFill/>
          </a:ln>
        </p:spPr>
      </p:pic>
      <p:pic>
        <p:nvPicPr>
          <p:cNvPr id="26638" name="Picture 48"/>
          <p:cNvPicPr>
            <a:picLocks noChangeAspect="1"/>
          </p:cNvPicPr>
          <p:nvPr/>
        </p:nvPicPr>
        <p:blipFill>
          <a:blip r:embed="rId11" cstate="print"/>
          <a:stretch>
            <a:fillRect/>
          </a:stretch>
        </p:blipFill>
        <p:spPr>
          <a:xfrm>
            <a:off x="3009900" y="3437469"/>
            <a:ext cx="778933" cy="770467"/>
          </a:xfrm>
          <a:prstGeom prst="rect">
            <a:avLst/>
          </a:prstGeom>
          <a:noFill/>
          <a:ln w="9525">
            <a:noFill/>
          </a:ln>
        </p:spPr>
      </p:pic>
      <p:pic>
        <p:nvPicPr>
          <p:cNvPr id="26639" name="Picture 50"/>
          <p:cNvPicPr>
            <a:picLocks noChangeAspect="1"/>
          </p:cNvPicPr>
          <p:nvPr/>
        </p:nvPicPr>
        <p:blipFill>
          <a:blip r:embed="rId12" cstate="print"/>
          <a:stretch>
            <a:fillRect/>
          </a:stretch>
        </p:blipFill>
        <p:spPr>
          <a:xfrm flipH="1">
            <a:off x="4557226" y="3666110"/>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9" y="3822703"/>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376" tIns="45718" rIns="91376" bIns="45718" anchor="ctr" anchorCtr="0"/>
          <a:lstStyle/>
          <a:p>
            <a:pPr algn="ctr" defTabSz="685286">
              <a:defRPr/>
            </a:pPr>
            <a:r>
              <a:rPr sz="2800" b="1" dirty="0">
                <a:solidFill>
                  <a:srgbClr val="FFFFFF"/>
                </a:solidFill>
                <a:latin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cstate="print"/>
          <a:stretch>
            <a:fillRect/>
          </a:stretch>
        </p:blipFill>
        <p:spPr>
          <a:xfrm>
            <a:off x="5833533" y="-50797"/>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126" y="4347635"/>
            <a:ext cx="2061633" cy="1384300"/>
          </a:xfrm>
          <a:prstGeom prst="rect">
            <a:avLst/>
          </a:prstGeom>
          <a:noFill/>
          <a:ln w="9525">
            <a:noFill/>
          </a:ln>
        </p:spPr>
      </p:pic>
      <p:sp>
        <p:nvSpPr>
          <p:cNvPr id="9" name="Rectangle: Folded Corner 8"/>
          <p:cNvSpPr/>
          <p:nvPr/>
        </p:nvSpPr>
        <p:spPr>
          <a:xfrm>
            <a:off x="9927210" y="3920069"/>
            <a:ext cx="1468967" cy="1329267"/>
          </a:xfrm>
          <a:prstGeom prst="foldedCorner">
            <a:avLst>
              <a:gd name="adj" fmla="val 16667"/>
            </a:avLst>
          </a:prstGeom>
          <a:solidFill>
            <a:schemeClr val="bg1"/>
          </a:solidFill>
          <a:ln w="12700">
            <a:noFill/>
          </a:ln>
        </p:spPr>
        <p:txBody>
          <a:bodyPr lIns="91376" tIns="45718" rIns="91376" bIns="45718" anchor="ctr" anchorCtr="0"/>
          <a:lstStyle/>
          <a:p>
            <a:pPr algn="ctr" defTabSz="685286">
              <a:defRPr/>
            </a:pPr>
            <a:r>
              <a:rPr b="1" dirty="0">
                <a:solidFill>
                  <a:srgbClr val="000000"/>
                </a:solidFill>
                <a:latin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5" y="381004"/>
            <a:ext cx="10742083" cy="1229783"/>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sz="3600" dirty="0" err="1">
                <a:solidFill>
                  <a:srgbClr val="002060"/>
                </a:solidFill>
                <a:latin typeface="Times New Roman" pitchFamily="18" charset="0"/>
                <a:ea typeface="Tahoma" panose="020B0604030504040204" pitchFamily="34" charset="0"/>
                <a:cs typeface="Times New Roman" pitchFamily="18" charset="0"/>
                <a:sym typeface="+mn-ea"/>
              </a:rPr>
              <a:t>Vì</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sao</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quạ</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bỏ</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các</a:t>
            </a:r>
            <a:r>
              <a:rPr lang="en-US" sz="3600" dirty="0">
                <a:solidFill>
                  <a:srgbClr val="002060"/>
                </a:solidFill>
                <a:latin typeface="Times New Roman" pitchFamily="18" charset="0"/>
                <a:ea typeface="Tahoma" panose="020B0604030504040204" pitchFamily="34" charset="0"/>
                <a:cs typeface="Times New Roman" pitchFamily="18" charset="0"/>
                <a:sym typeface="+mn-ea"/>
              </a:rPr>
              <a:t>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bạn</a:t>
            </a:r>
            <a:r>
              <a:rPr lang="en-US" sz="3600" dirty="0">
                <a:solidFill>
                  <a:srgbClr val="002060"/>
                </a:solidFill>
                <a:latin typeface="Times New Roman" pitchFamily="18" charset="0"/>
                <a:ea typeface="Tahoma" panose="020B0604030504040204" pitchFamily="34" charset="0"/>
                <a:cs typeface="Times New Roman" pitchFamily="18" charset="0"/>
                <a:sym typeface="+mn-ea"/>
              </a:rPr>
              <a:t> bay </a:t>
            </a:r>
            <a:r>
              <a:rPr lang="en-US" sz="3600" dirty="0" err="1">
                <a:solidFill>
                  <a:srgbClr val="002060"/>
                </a:solidFill>
                <a:latin typeface="Times New Roman" pitchFamily="18" charset="0"/>
                <a:ea typeface="Tahoma" panose="020B0604030504040204" pitchFamily="34" charset="0"/>
                <a:cs typeface="Times New Roman" pitchFamily="18" charset="0"/>
                <a:sym typeface="+mn-ea"/>
              </a:rPr>
              <a:t>đi</a:t>
            </a:r>
            <a:r>
              <a:rPr lang="en-US" sz="3600" dirty="0">
                <a:solidFill>
                  <a:srgbClr val="002060"/>
                </a:solidFill>
                <a:latin typeface="Times New Roman" pitchFamily="18" charset="0"/>
                <a:ea typeface="Tahoma" panose="020B0604030504040204" pitchFamily="34" charset="0"/>
                <a:cs typeface="Times New Roman" pitchFamily="18" charset="0"/>
                <a:sym typeface="+mn-ea"/>
              </a:rPr>
              <a:t>?</a:t>
            </a:r>
          </a:p>
        </p:txBody>
      </p:sp>
      <p:sp>
        <p:nvSpPr>
          <p:cNvPr id="28" name="Rectangle: Folded Corner 27"/>
          <p:cNvSpPr/>
          <p:nvPr/>
        </p:nvSpPr>
        <p:spPr>
          <a:xfrm>
            <a:off x="679451" y="1885994"/>
            <a:ext cx="10769600" cy="1483783"/>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altLang="vi-VN" sz="3600" b="1" dirty="0" err="1">
                <a:solidFill>
                  <a:srgbClr val="FF0000"/>
                </a:solidFill>
                <a:latin typeface="Times New Roman" pitchFamily="18" charset="0"/>
                <a:ea typeface="Tahoma" panose="020B0604030504040204" pitchFamily="34" charset="0"/>
                <a:cs typeface="Times New Roman" pitchFamily="18" charset="0"/>
              </a:rPr>
              <a:t>Vì</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quạ</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chán</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nản</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không</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kiên</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nhẫn</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học</a:t>
            </a:r>
            <a:r>
              <a:rPr lang="en-US" altLang="vi-VN" sz="3600" b="1" dirty="0">
                <a:solidFill>
                  <a:srgbClr val="FF0000"/>
                </a:solidFill>
                <a:latin typeface="Times New Roman" pitchFamily="18" charset="0"/>
                <a:ea typeface="Tahoma" panose="020B0604030504040204" pitchFamily="34" charset="0"/>
                <a:cs typeface="Times New Roman" pitchFamily="18" charset="0"/>
              </a:rPr>
              <a:t>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nên</a:t>
            </a:r>
            <a:r>
              <a:rPr lang="en-US" altLang="vi-VN" sz="3600" b="1" dirty="0">
                <a:solidFill>
                  <a:srgbClr val="FF0000"/>
                </a:solidFill>
                <a:latin typeface="Times New Roman" pitchFamily="18" charset="0"/>
                <a:ea typeface="Tahoma" panose="020B0604030504040204" pitchFamily="34" charset="0"/>
                <a:cs typeface="Times New Roman" pitchFamily="18" charset="0"/>
              </a:rPr>
              <a:t> bay </a:t>
            </a:r>
            <a:r>
              <a:rPr lang="en-US" altLang="vi-VN" sz="3600" b="1" dirty="0" err="1">
                <a:solidFill>
                  <a:srgbClr val="FF0000"/>
                </a:solidFill>
                <a:latin typeface="Times New Roman" pitchFamily="18" charset="0"/>
                <a:ea typeface="Tahoma" panose="020B0604030504040204" pitchFamily="34" charset="0"/>
                <a:cs typeface="Times New Roman" pitchFamily="18" charset="0"/>
              </a:rPr>
              <a:t>đi</a:t>
            </a:r>
            <a:endParaRPr lang="en-US" altLang="vi-VN" sz="3600" b="1" dirty="0">
              <a:solidFill>
                <a:srgbClr val="FF0000"/>
              </a:solidFill>
              <a:latin typeface="Times New Roman" pitchFamily="18" charset="0"/>
              <a:ea typeface="Tahoma" panose="020B0604030504040204" pitchFamily="34" charset="0"/>
              <a:cs typeface="Times New Roman" pitchFamily="18" charset="0"/>
            </a:endParaRPr>
          </a:p>
        </p:txBody>
      </p:sp>
      <p:sp>
        <p:nvSpPr>
          <p:cNvPr id="27656" name="Rectangle 32"/>
          <p:cNvSpPr/>
          <p:nvPr/>
        </p:nvSpPr>
        <p:spPr>
          <a:xfrm rot="5600923">
            <a:off x="3160184" y="4940303"/>
            <a:ext cx="1447800" cy="251884"/>
          </a:xfrm>
          <a:prstGeom prst="rect">
            <a:avLst/>
          </a:prstGeom>
          <a:blipFill rotWithShape="1">
            <a:blip r:embed="rId7"/>
          </a:blipFill>
          <a:ln w="12700">
            <a:noFill/>
          </a:ln>
        </p:spPr>
        <p:txBody>
          <a:bodyPr rot="10800000" vert="eaVert" lIns="91376" tIns="45718" rIns="91376" bIns="45718"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7659" name="Flowchart: Summing Junction 35"/>
          <p:cNvGrpSpPr/>
          <p:nvPr/>
        </p:nvGrpSpPr>
        <p:grpSpPr>
          <a:xfrm>
            <a:off x="2590842" y="4944576"/>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algn="ctr" defTabSz="685286">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43" y="3972984"/>
            <a:ext cx="1164167" cy="1276349"/>
          </a:xfrm>
          <a:prstGeom prst="rect">
            <a:avLst/>
          </a:prstGeom>
          <a:noFill/>
          <a:ln w="9525">
            <a:noFill/>
          </a:ln>
        </p:spPr>
      </p:pic>
      <p:pic>
        <p:nvPicPr>
          <p:cNvPr id="27662" name="Picture 48"/>
          <p:cNvPicPr>
            <a:picLocks noChangeAspect="1"/>
          </p:cNvPicPr>
          <p:nvPr/>
        </p:nvPicPr>
        <p:blipFill>
          <a:blip r:embed="rId11" cstate="print"/>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cstate="print"/>
          <a:stretch>
            <a:fillRect/>
          </a:stretch>
        </p:blipFill>
        <p:spPr>
          <a:xfrm flipH="1">
            <a:off x="3018395" y="4614375"/>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9" y="3822703"/>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376" tIns="45718" rIns="91376" bIns="45718" anchor="ctr" anchorCtr="0"/>
          <a:lstStyle/>
          <a:p>
            <a:pPr algn="ctr" defTabSz="685286">
              <a:defRPr/>
            </a:pPr>
            <a:r>
              <a:rPr sz="2800" b="1" dirty="0">
                <a:solidFill>
                  <a:srgbClr val="FFFFFF"/>
                </a:solidFill>
                <a:latin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cstate="print"/>
          <a:stretch>
            <a:fillRect/>
          </a:stretch>
        </p:blipFill>
        <p:spPr>
          <a:xfrm>
            <a:off x="5833533" y="-50797"/>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126" y="4347635"/>
            <a:ext cx="2061633" cy="1384300"/>
          </a:xfrm>
          <a:prstGeom prst="rect">
            <a:avLst/>
          </a:prstGeom>
          <a:noFill/>
          <a:ln w="9525">
            <a:noFill/>
          </a:ln>
        </p:spPr>
      </p:pic>
      <p:sp>
        <p:nvSpPr>
          <p:cNvPr id="9" name="Rectangle: Folded Corner 8"/>
          <p:cNvSpPr/>
          <p:nvPr/>
        </p:nvSpPr>
        <p:spPr>
          <a:xfrm>
            <a:off x="9927210" y="3920069"/>
            <a:ext cx="1468967" cy="1329267"/>
          </a:xfrm>
          <a:prstGeom prst="foldedCorner">
            <a:avLst>
              <a:gd name="adj" fmla="val 16667"/>
            </a:avLst>
          </a:prstGeom>
          <a:solidFill>
            <a:schemeClr val="bg1"/>
          </a:solidFill>
          <a:ln w="12700">
            <a:noFill/>
          </a:ln>
        </p:spPr>
        <p:txBody>
          <a:bodyPr lIns="91376" tIns="45718" rIns="91376" bIns="45718" anchor="ctr" anchorCtr="0"/>
          <a:lstStyle/>
          <a:p>
            <a:pPr algn="ctr" defTabSz="685286">
              <a:defRPr/>
            </a:pPr>
            <a:r>
              <a:rPr b="1" dirty="0">
                <a:solidFill>
                  <a:srgbClr val="000000"/>
                </a:solidFill>
                <a:latin typeface="UTM Avo" panose="02040603050506020204" pitchFamily="18" charset="0"/>
                <a:cs typeface="UTM Avo" panose="02040603050506020204" pitchFamily="18" charset="0"/>
              </a:rPr>
              <a:t>You are given 2 candies </a:t>
            </a:r>
            <a:endParaRPr b="1" dirty="0">
              <a:solidFill>
                <a:srgbClr val="000000"/>
              </a:solidFill>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42" y="277284"/>
            <a:ext cx="10987617" cy="1727200"/>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sz="3200">
                <a:solidFill>
                  <a:srgbClr val="002060"/>
                </a:solidFill>
                <a:latin typeface="Times New Roman" pitchFamily="18" charset="0"/>
                <a:ea typeface="Tahoma" panose="020B0604030504040204" pitchFamily="34" charset="0"/>
                <a:cs typeface="Times New Roman" pitchFamily="18" charset="0"/>
                <a:sym typeface="+mn-ea"/>
              </a:rPr>
              <a:t>Câu chuyện kết thúc như thế nào?</a:t>
            </a:r>
            <a:endParaRPr lang="en-US" sz="3200" dirty="0">
              <a:solidFill>
                <a:srgbClr val="002060"/>
              </a:solidFill>
              <a:latin typeface="Times New Roman" pitchFamily="18" charset="0"/>
              <a:ea typeface="Tahoma" panose="020B0604030504040204" pitchFamily="34" charset="0"/>
              <a:cs typeface="Times New Roman" pitchFamily="18" charset="0"/>
              <a:sym typeface="+mn-ea"/>
            </a:endParaRPr>
          </a:p>
        </p:txBody>
      </p:sp>
      <p:sp>
        <p:nvSpPr>
          <p:cNvPr id="28" name="Rectangle: Folded Corner 27"/>
          <p:cNvSpPr/>
          <p:nvPr/>
        </p:nvSpPr>
        <p:spPr>
          <a:xfrm>
            <a:off x="508001" y="2131738"/>
            <a:ext cx="11110595" cy="1923415"/>
          </a:xfrm>
          <a:prstGeom prst="foldedCorner">
            <a:avLst>
              <a:gd name="adj" fmla="val 16667"/>
            </a:avLst>
          </a:prstGeom>
          <a:solidFill>
            <a:schemeClr val="bg1">
              <a:alpha val="90195"/>
            </a:schemeClr>
          </a:solidFill>
          <a:ln w="12700">
            <a:noFill/>
          </a:ln>
        </p:spPr>
        <p:txBody>
          <a:bodyPr lIns="91376" tIns="45718" rIns="91376" bIns="45718" anchor="ctr" anchorCtr="0"/>
          <a:lstStyle/>
          <a:p>
            <a:pPr algn="ctr" defTabSz="685286">
              <a:defRPr/>
            </a:pPr>
            <a:r>
              <a:rPr lang="en-US" altLang="vi-VN" sz="2800" b="1" dirty="0" err="1">
                <a:solidFill>
                  <a:srgbClr val="FF0000"/>
                </a:solidFill>
                <a:latin typeface="Times New Roman" pitchFamily="18" charset="0"/>
                <a:ea typeface="Tahoma" panose="020B0604030504040204" pitchFamily="34" charset="0"/>
                <a:cs typeface="Times New Roman" pitchFamily="18" charset="0"/>
              </a:rPr>
              <a:t>Họa</a:t>
            </a:r>
            <a:r>
              <a:rPr lang="en-US" altLang="vi-VN" sz="2800" b="1" dirty="0">
                <a:solidFill>
                  <a:srgbClr val="FF0000"/>
                </a:solidFill>
                <a:latin typeface="Times New Roman" pitchFamily="18" charset="0"/>
                <a:ea typeface="Tahoma" panose="020B0604030504040204" pitchFamily="34" charset="0"/>
                <a:cs typeface="Times New Roman" pitchFamily="18" charset="0"/>
              </a:rPr>
              <a:t> mi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và</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vẹt</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nhờ</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chăm</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chỉ</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học</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tập</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nên</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hát</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được</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giọng</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êm</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ái</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còn</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quạ</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chỉ</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phát</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ra</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được</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tiếng</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kêu</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buồn</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bã</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quạ</a:t>
            </a:r>
            <a:r>
              <a:rPr lang="en-US" altLang="vi-VN" sz="2800" b="1" dirty="0">
                <a:solidFill>
                  <a:srgbClr val="FF0000"/>
                </a:solidFill>
                <a:latin typeface="Times New Roman" pitchFamily="18" charset="0"/>
                <a:ea typeface="Tahoma" panose="020B0604030504040204" pitchFamily="34" charset="0"/>
                <a:cs typeface="Times New Roman" pitchFamily="18" charset="0"/>
              </a:rPr>
              <a:t>, </a:t>
            </a:r>
            <a:r>
              <a:rPr lang="en-US" altLang="vi-VN" sz="2800" b="1" dirty="0" err="1">
                <a:solidFill>
                  <a:srgbClr val="FF0000"/>
                </a:solidFill>
                <a:latin typeface="Times New Roman" pitchFamily="18" charset="0"/>
                <a:ea typeface="Tahoma" panose="020B0604030504040204" pitchFamily="34" charset="0"/>
                <a:cs typeface="Times New Roman" pitchFamily="18" charset="0"/>
              </a:rPr>
              <a:t>quạ</a:t>
            </a:r>
            <a:r>
              <a:rPr lang="en-US" altLang="vi-VN" sz="2800" b="1" dirty="0">
                <a:solidFill>
                  <a:srgbClr val="FF0000"/>
                </a:solidFill>
                <a:latin typeface="Times New Roman" pitchFamily="18" charset="0"/>
                <a:ea typeface="Tahoma" panose="020B0604030504040204" pitchFamily="34" charset="0"/>
                <a:cs typeface="Times New Roman" pitchFamily="18" charset="0"/>
              </a:rPr>
              <a:t>...</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376" tIns="45718" rIns="91376" bIns="45718" anchor="ctr" anchorCtr="0"/>
          <a:lstStyle/>
          <a:p>
            <a:pPr algn="ctr" defTabSz="685286">
              <a:defRPr/>
            </a:pPr>
            <a:endParaRPr dirty="0">
              <a:solidFill>
                <a:srgbClr val="FFFFFF"/>
              </a:solidFill>
              <a:latin typeface="UTM Avo" panose="02040603050506020204" pitchFamily="18" charset="0"/>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286">
                <a:defRPr/>
              </a:pPr>
              <a:endParaRPr dirty="0">
                <a:solidFill>
                  <a:srgbClr val="FFFFFF"/>
                </a:solidFill>
                <a:latin typeface="UTM Avo" panose="02040603050506020204" pitchFamily="18" charset="0"/>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43" y="3972984"/>
            <a:ext cx="1164167" cy="1276349"/>
          </a:xfrm>
          <a:prstGeom prst="rect">
            <a:avLst/>
          </a:prstGeom>
          <a:noFill/>
          <a:ln w="9525">
            <a:noFill/>
          </a:ln>
        </p:spPr>
      </p:pic>
      <p:pic>
        <p:nvPicPr>
          <p:cNvPr id="28686" name="Picture 48"/>
          <p:cNvPicPr>
            <a:picLocks noChangeAspect="1"/>
          </p:cNvPicPr>
          <p:nvPr/>
        </p:nvPicPr>
        <p:blipFill>
          <a:blip r:embed="rId11" cstate="print"/>
          <a:stretch>
            <a:fillRect/>
          </a:stretch>
        </p:blipFill>
        <p:spPr>
          <a:xfrm>
            <a:off x="3048000" y="3429001"/>
            <a:ext cx="778933" cy="770467"/>
          </a:xfrm>
          <a:prstGeom prst="rect">
            <a:avLst/>
          </a:prstGeom>
          <a:noFill/>
          <a:ln w="9525">
            <a:noFill/>
          </a:ln>
        </p:spPr>
      </p:pic>
      <p:pic>
        <p:nvPicPr>
          <p:cNvPr id="28687" name="Picture 50"/>
          <p:cNvPicPr>
            <a:picLocks noChangeAspect="1"/>
          </p:cNvPicPr>
          <p:nvPr/>
        </p:nvPicPr>
        <p:blipFill>
          <a:blip r:embed="rId12" cstate="print"/>
          <a:stretch>
            <a:fillRect/>
          </a:stretch>
        </p:blipFill>
        <p:spPr>
          <a:xfrm flipH="1">
            <a:off x="4557226" y="3666110"/>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110"/>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9" y="3822703"/>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376" tIns="45718" rIns="91376" bIns="45718" anchor="ctr" anchorCtr="0"/>
          <a:lstStyle/>
          <a:p>
            <a:pPr algn="ctr" defTabSz="685286">
              <a:defRPr/>
            </a:pPr>
            <a:r>
              <a:rPr sz="2800" b="1" dirty="0">
                <a:solidFill>
                  <a:srgbClr val="FFFFFF"/>
                </a:solidFill>
                <a:latin typeface="Tahoma" panose="020B0604030504040204" pitchFamily="34" charset="0"/>
                <a:cs typeface="Tahoma" panose="020B0604030504040204" pitchFamily="34" charset="0"/>
              </a:rPr>
              <a:t>GO HOME</a:t>
            </a:r>
            <a:endParaRPr sz="2800" b="1" dirty="0">
              <a:solidFill>
                <a:srgbClr val="FFFFFF"/>
              </a:solidFill>
              <a:latin typeface="Tahoma" panose="020B0604030504040204" pitchFamily="34" charset="0"/>
              <a:ea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4765" y="2087794"/>
            <a:ext cx="8349207" cy="362839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526711" y="1978930"/>
            <a:ext cx="2983259" cy="2470903"/>
          </a:xfrm>
          <a:prstGeom prst="rect">
            <a:avLst/>
          </a:prstGeom>
        </p:spPr>
      </p:pic>
      <p:sp>
        <p:nvSpPr>
          <p:cNvPr id="5" name="Rectangle 4"/>
          <p:cNvSpPr/>
          <p:nvPr/>
        </p:nvSpPr>
        <p:spPr>
          <a:xfrm>
            <a:off x="4272456" y="3342291"/>
            <a:ext cx="4887310" cy="898633"/>
          </a:xfrm>
          <a:prstGeom prst="rect">
            <a:avLst/>
          </a:prstGeom>
          <a:noFill/>
        </p:spPr>
        <p:txBody>
          <a:bodyPr wrap="none" lIns="68537" tIns="34290" rIns="68537" bIns="34290">
            <a:prstTxWarp prst="textArchDown">
              <a:avLst/>
            </a:prstTxWarp>
            <a:spAutoFit/>
          </a:bodyPr>
          <a:lstStyle/>
          <a:p>
            <a:pPr algn="ct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Nói và nghe</a:t>
            </a:r>
          </a:p>
        </p:txBody>
      </p:sp>
    </p:spTree>
  </p:cSld>
  <p:clrMapOvr>
    <a:masterClrMapping/>
  </p:clrMapOvr>
  <p:transition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3"/>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91" y="3817979"/>
            <a:ext cx="3740151" cy="3206751"/>
          </a:xfrm>
          <a:prstGeom prst="rect">
            <a:avLst/>
          </a:prstGeom>
          <a:noFill/>
          <a:ln w="9525">
            <a:noFill/>
          </a:ln>
        </p:spPr>
      </p:pic>
      <p:sp>
        <p:nvSpPr>
          <p:cNvPr id="67588" name="Text Box 4"/>
          <p:cNvSpPr txBox="1"/>
          <p:nvPr/>
        </p:nvSpPr>
        <p:spPr>
          <a:xfrm>
            <a:off x="2743200" y="2921016"/>
            <a:ext cx="6604000" cy="1105535"/>
          </a:xfrm>
          <a:prstGeom prst="rect">
            <a:avLst/>
          </a:prstGeom>
          <a:noFill/>
          <a:ln w="9525">
            <a:noFill/>
          </a:ln>
        </p:spPr>
        <p:txBody>
          <a:bodyPr lIns="121832" tIns="60916" rIns="121832" bIns="60916">
            <a:spAutoFit/>
          </a:bodyPr>
          <a:lstStyle/>
          <a:p>
            <a:pPr algn="ctr" defTabSz="1218240">
              <a:spcBef>
                <a:spcPct val="50000"/>
              </a:spcBef>
              <a:defRPr/>
            </a:pP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Content Placeholder 1" descr="Capture"/>
          <p:cNvPicPr>
            <a:picLocks noGrp="1" noChangeAspect="1"/>
          </p:cNvPicPr>
          <p:nvPr>
            <p:ph idx="1"/>
          </p:nvPr>
        </p:nvPicPr>
        <p:blipFill rotWithShape="1">
          <a:blip r:embed="rId3"/>
          <a:srcRect t="1246" r="939"/>
          <a:stretch/>
        </p:blipFill>
        <p:spPr>
          <a:xfrm>
            <a:off x="1245476" y="315311"/>
            <a:ext cx="9727324" cy="61756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1600200" y="152400"/>
            <a:ext cx="9133840" cy="63587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3"/>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91" y="3817979"/>
            <a:ext cx="3740151" cy="3206751"/>
          </a:xfrm>
          <a:prstGeom prst="rect">
            <a:avLst/>
          </a:prstGeom>
          <a:noFill/>
          <a:ln w="9525">
            <a:noFill/>
          </a:ln>
        </p:spPr>
      </p:pic>
      <p:sp>
        <p:nvSpPr>
          <p:cNvPr id="67588" name="Text Box 4"/>
          <p:cNvSpPr txBox="1"/>
          <p:nvPr/>
        </p:nvSpPr>
        <p:spPr>
          <a:xfrm>
            <a:off x="2743200" y="2921003"/>
            <a:ext cx="6604000" cy="2090420"/>
          </a:xfrm>
          <a:prstGeom prst="rect">
            <a:avLst/>
          </a:prstGeom>
          <a:noFill/>
          <a:ln w="9525">
            <a:noFill/>
          </a:ln>
        </p:spPr>
        <p:txBody>
          <a:bodyPr lIns="121832" tIns="60916" rIns="121832" bIns="60916">
            <a:spAutoFit/>
          </a:bodyPr>
          <a:lstStyle/>
          <a:p>
            <a:pPr algn="ctr" defTabSz="1218240">
              <a:spcBef>
                <a:spcPct val="50000"/>
              </a:spcBef>
              <a:defRPr/>
            </a:pP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8"/>
            <a:ext cx="11432117" cy="6697133"/>
          </a:xfrm>
          <a:prstGeom prst="rect">
            <a:avLst/>
          </a:prstGeom>
          <a:noFill/>
          <a:ln w="9525">
            <a:noFill/>
          </a:ln>
        </p:spPr>
      </p:pic>
      <p:sp>
        <p:nvSpPr>
          <p:cNvPr id="8198" name="文本框 8197"/>
          <p:cNvSpPr txBox="1"/>
          <p:nvPr/>
        </p:nvSpPr>
        <p:spPr>
          <a:xfrm>
            <a:off x="5283200" y="2514601"/>
            <a:ext cx="5181600" cy="1543051"/>
          </a:xfrm>
          <a:prstGeom prst="rect">
            <a:avLst/>
          </a:prstGeom>
          <a:noFill/>
          <a:ln w="9525">
            <a:noFill/>
          </a:ln>
        </p:spPr>
        <p:txBody>
          <a:bodyPr lIns="66306" tIns="33174" rIns="66306" bIns="33174">
            <a:spAutoFit/>
          </a:bodyPr>
          <a:lstStyle/>
          <a:p>
            <a:pPr algn="ctr" defTabSz="815334">
              <a:spcBef>
                <a:spcPct val="50000"/>
              </a:spcBef>
              <a:defRPr/>
            </a:pPr>
            <a:r>
              <a:rPr lang="en-US" altLang="zh-CN" sz="3200" dirty="0">
                <a:solidFill>
                  <a:prstClr val="black"/>
                </a:solidFill>
                <a:latin typeface="Arial-Rounded" panose="020B0500000000000000" pitchFamily="34" charset="0"/>
                <a:ea typeface="SimSun" panose="02010600030101010101" pitchFamily="2" charset="-122"/>
                <a:cs typeface="Arial-Rounded" panose="020B0500000000000000" pitchFamily="34" charset="0"/>
              </a:rPr>
              <a:t>Trả lời câu hỏi kể chuyện theo tranh qua trò chơi “Hộp quà bí ẩn”</a:t>
            </a:r>
          </a:p>
        </p:txBody>
      </p:sp>
      <p:sp>
        <p:nvSpPr>
          <p:cNvPr id="8200" name="文本框 8199"/>
          <p:cNvSpPr txBox="1"/>
          <p:nvPr/>
        </p:nvSpPr>
        <p:spPr>
          <a:xfrm>
            <a:off x="406400" y="2209801"/>
            <a:ext cx="3352800" cy="640715"/>
          </a:xfrm>
          <a:prstGeom prst="rect">
            <a:avLst/>
          </a:prstGeom>
          <a:noFill/>
          <a:ln w="9525">
            <a:noFill/>
          </a:ln>
        </p:spPr>
        <p:txBody>
          <a:bodyPr lIns="66306" tIns="33174" rIns="66306" bIns="33174">
            <a:spAutoFit/>
          </a:bodyPr>
          <a:lstStyle/>
          <a:p>
            <a:pPr algn="ctr" defTabSz="815334">
              <a:spcBef>
                <a:spcPct val="50000"/>
              </a:spcBef>
              <a:defRPr/>
            </a:pPr>
            <a:r>
              <a:rPr lang="en-US" altLang="zh-CN" sz="3700" dirty="0">
                <a:solidFill>
                  <a:prstClr val="black"/>
                </a:solidFill>
                <a:latin typeface="Arial-Rounded" panose="020B0500000000000000" pitchFamily="34" charset="0"/>
                <a:ea typeface="SimSun" panose="02010600030101010101" pitchFamily="2" charset="-122"/>
                <a:cs typeface="Arial-Rounded" panose="020B0500000000000000" pitchFamily="34"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2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376" tIns="45718" rIns="91376" bIns="45718" anchor="ctr" anchorCtr="0"/>
          <a:lstStyle/>
          <a:p>
            <a:pPr algn="ctr" defTabSz="685286">
              <a:defRPr/>
            </a:pPr>
            <a:endParaRPr dirty="0">
              <a:solidFill>
                <a:srgbClr val="FFFFFF"/>
              </a:solidFill>
              <a:latin typeface="Calibri" panose="020F0502020204030204" charset="0"/>
            </a:endParaRPr>
          </a:p>
        </p:txBody>
      </p:sp>
      <p:sp>
        <p:nvSpPr>
          <p:cNvPr id="23555" name="Rectangle 29"/>
          <p:cNvSpPr/>
          <p:nvPr/>
        </p:nvSpPr>
        <p:spPr>
          <a:xfrm>
            <a:off x="0" y="5156203"/>
            <a:ext cx="12192000" cy="1140884"/>
          </a:xfrm>
          <a:prstGeom prst="rect">
            <a:avLst/>
          </a:prstGeom>
          <a:blipFill rotWithShape="1">
            <a:blip r:embed="rId3"/>
          </a:blipFill>
          <a:ln w="12700">
            <a:noFill/>
          </a:ln>
        </p:spPr>
        <p:txBody>
          <a:bodyPr lIns="91376" tIns="45718" rIns="91376" bIns="45718" anchor="ctr" anchorCtr="0"/>
          <a:lstStyle/>
          <a:p>
            <a:pPr algn="ctr" defTabSz="685286">
              <a:defRPr/>
            </a:pPr>
            <a:endParaRPr dirty="0">
              <a:solidFill>
                <a:srgbClr val="FFFFFF"/>
              </a:solidFill>
              <a:latin typeface="Calibri" panose="020F0502020204030204" charset="0"/>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7"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6"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5" y="931336"/>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54" y="931336"/>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42"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3"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9"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826"/>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826"/>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42"/>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76"/>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376" tIns="45718" rIns="91376" bIns="45718" anchor="ctr" anchorCtr="0"/>
          <a:lstStyle/>
          <a:p>
            <a:pPr algn="ctr" defTabSz="685286">
              <a:defRPr/>
            </a:pPr>
            <a:endParaRPr dirty="0">
              <a:solidFill>
                <a:srgbClr val="FFFFFF"/>
              </a:solidFill>
              <a:latin typeface="Calibri" panose="020F0502020204030204" charset="0"/>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91376" tIns="45718" rIns="91376" bIns="45718" anchor="ctr" anchorCtr="0"/>
          <a:lstStyle/>
          <a:p>
            <a:pPr>
              <a:defRPr/>
            </a:pPr>
            <a:endParaRPr sz="2400" dirty="0">
              <a:solidFill>
                <a:prstClr val="black"/>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lang="en-US" sz="400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Họa mi, vẹt và quạ nói chuyện gì với nhau?</a:t>
            </a:r>
            <a:endPar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3200" dirty="0">
                <a:solidFill>
                  <a:srgbClr val="002060"/>
                </a:solidFill>
                <a:latin typeface="Arial-Rounded" panose="020B0500000000000000" pitchFamily="34" charset="0"/>
                <a:ea typeface="Tahoma" panose="020B0604030504040204" pitchFamily="34" charset="0"/>
                <a:cs typeface="Arial-Rounded" panose="020B0500000000000000" pitchFamily="34" charset="0"/>
              </a:rPr>
              <a:t>Nói về việc chim hoàng anh hát hay</a:t>
            </a:r>
            <a:endPar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357</Words>
  <Application>Microsoft Office PowerPoint</Application>
  <PresentationFormat>Widescreen</PresentationFormat>
  <Paragraphs>49</Paragraphs>
  <Slides>18</Slides>
  <Notes>9</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18</vt:i4>
      </vt:variant>
    </vt:vector>
  </HeadingPairs>
  <TitlesOfParts>
    <vt:vector size="34" baseType="lpstr">
      <vt:lpstr>Microsoft YaHei</vt:lpstr>
      <vt:lpstr>.VnAvant</vt:lpstr>
      <vt:lpstr>Arial</vt:lpstr>
      <vt:lpstr>Arial Rounded MT Bold</vt:lpstr>
      <vt:lpstr>Arial-Rounded</vt:lpstr>
      <vt:lpstr>Calibri</vt:lpstr>
      <vt:lpstr>Calibri Light</vt:lpstr>
      <vt:lpstr>Tahoma</vt:lpstr>
      <vt:lpstr>Times New Roman</vt:lpstr>
      <vt:lpstr>UTM Avo</vt:lpstr>
      <vt:lpstr>2_Office Theme</vt:lpstr>
      <vt:lpstr>4_Office Theme</vt:lpstr>
      <vt:lpstr>3_Office Theme</vt:lpstr>
      <vt:lpstr>Office 主题</vt:lpstr>
      <vt:lpstr>6_Office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Administrator</dc:creator>
  <cp:lastModifiedBy>Linhtu75@gmail.com</cp:lastModifiedBy>
  <cp:revision>36</cp:revision>
  <dcterms:created xsi:type="dcterms:W3CDTF">2021-05-25T09:40:38Z</dcterms:created>
  <dcterms:modified xsi:type="dcterms:W3CDTF">2025-12-22T14:51:05Z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