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2"/>
  </p:notesMasterIdLst>
  <p:sldIdLst>
    <p:sldId id="519" r:id="rId3"/>
    <p:sldId id="263" r:id="rId4"/>
    <p:sldId id="277" r:id="rId5"/>
    <p:sldId id="265" r:id="rId6"/>
    <p:sldId id="285" r:id="rId7"/>
    <p:sldId id="288" r:id="rId8"/>
    <p:sldId id="289" r:id="rId9"/>
    <p:sldId id="290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13:33:27.389" v="18" actId="47"/>
      <pc:docMkLst>
        <pc:docMk/>
      </pc:docMkLst>
      <pc:sldChg chg="del">
        <pc:chgData name="Linhtu75@gmail.com" userId="d5e45f71a37cd62f" providerId="LiveId" clId="{A0B9B50A-D845-45F9-BF19-9BFF9CE25122}" dt="2025-12-22T13:33:25.806" v="16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13:33:27.389" v="18" actId="47"/>
        <pc:sldMkLst>
          <pc:docMk/>
          <pc:sldMk cId="309764872" sldId="292"/>
        </pc:sldMkLst>
      </pc:sldChg>
      <pc:sldChg chg="del">
        <pc:chgData name="Linhtu75@gmail.com" userId="d5e45f71a37cd62f" providerId="LiveId" clId="{A0B9B50A-D845-45F9-BF19-9BFF9CE25122}" dt="2025-12-22T13:33:06.970" v="1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13:33:09.558" v="3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13:33:11.217" v="4" actId="47"/>
        <pc:sldMkLst>
          <pc:docMk/>
          <pc:sldMk cId="615097004" sldId="298"/>
        </pc:sldMkLst>
      </pc:sldChg>
      <pc:sldChg chg="del">
        <pc:chgData name="Linhtu75@gmail.com" userId="d5e45f71a37cd62f" providerId="LiveId" clId="{A0B9B50A-D845-45F9-BF19-9BFF9CE25122}" dt="2025-12-22T13:33:12.536" v="5" actId="47"/>
        <pc:sldMkLst>
          <pc:docMk/>
          <pc:sldMk cId="288155967" sldId="299"/>
        </pc:sldMkLst>
      </pc:sldChg>
      <pc:sldChg chg="del">
        <pc:chgData name="Linhtu75@gmail.com" userId="d5e45f71a37cd62f" providerId="LiveId" clId="{A0B9B50A-D845-45F9-BF19-9BFF9CE25122}" dt="2025-12-22T13:33:14.310" v="6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13:33:15.573" v="7" actId="47"/>
        <pc:sldMkLst>
          <pc:docMk/>
          <pc:sldMk cId="3777021956" sldId="301"/>
        </pc:sldMkLst>
      </pc:sldChg>
      <pc:sldChg chg="del">
        <pc:chgData name="Linhtu75@gmail.com" userId="d5e45f71a37cd62f" providerId="LiveId" clId="{A0B9B50A-D845-45F9-BF19-9BFF9CE25122}" dt="2025-12-22T13:33:18.905" v="8" actId="47"/>
        <pc:sldMkLst>
          <pc:docMk/>
          <pc:sldMk cId="2819126578" sldId="302"/>
        </pc:sldMkLst>
      </pc:sldChg>
      <pc:sldChg chg="del">
        <pc:chgData name="Linhtu75@gmail.com" userId="d5e45f71a37cd62f" providerId="LiveId" clId="{A0B9B50A-D845-45F9-BF19-9BFF9CE25122}" dt="2025-12-22T13:33:08.933" v="2" actId="47"/>
        <pc:sldMkLst>
          <pc:docMk/>
          <pc:sldMk cId="3558755012" sldId="326"/>
        </pc:sldMkLst>
      </pc:sldChg>
      <pc:sldChg chg="del">
        <pc:chgData name="Linhtu75@gmail.com" userId="d5e45f71a37cd62f" providerId="LiveId" clId="{A0B9B50A-D845-45F9-BF19-9BFF9CE25122}" dt="2025-12-22T13:33:21.736" v="10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3:33:23.993" v="13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13:33:26.407" v="17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13:33:25.182" v="15" actId="47"/>
        <pc:sldMkLst>
          <pc:docMk/>
          <pc:sldMk cId="482392828" sldId="483"/>
        </pc:sldMkLst>
      </pc:sldChg>
      <pc:sldChg chg="del">
        <pc:chgData name="Linhtu75@gmail.com" userId="d5e45f71a37cd62f" providerId="LiveId" clId="{A0B9B50A-D845-45F9-BF19-9BFF9CE25122}" dt="2025-12-22T13:33:22.486" v="11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3:33:23.303" v="12" actId="47"/>
        <pc:sldMkLst>
          <pc:docMk/>
          <pc:sldMk cId="1365533694" sldId="486"/>
        </pc:sldMkLst>
      </pc:sldChg>
      <pc:sldChg chg="modSp mod">
        <pc:chgData name="Linhtu75@gmail.com" userId="d5e45f71a37cd62f" providerId="LiveId" clId="{A0B9B50A-D845-45F9-BF19-9BFF9CE25122}" dt="2025-12-22T13:32:34.342" v="0" actId="20577"/>
        <pc:sldMkLst>
          <pc:docMk/>
          <pc:sldMk cId="1763081531" sldId="519"/>
        </pc:sldMkLst>
        <pc:spChg chg="mod">
          <ac:chgData name="Linhtu75@gmail.com" userId="d5e45f71a37cd62f" providerId="LiveId" clId="{A0B9B50A-D845-45F9-BF19-9BFF9CE25122}" dt="2025-12-22T13:32:34.342" v="0" actId="20577"/>
          <ac:spMkLst>
            <pc:docMk/>
            <pc:sldMk cId="1763081531" sldId="519"/>
            <ac:spMk id="12" creationId="{CD266F93-4930-44EE-B40F-F068D42EC517}"/>
          </ac:spMkLst>
        </pc:spChg>
      </pc:sldChg>
      <pc:sldChg chg="del">
        <pc:chgData name="Linhtu75@gmail.com" userId="d5e45f71a37cd62f" providerId="LiveId" clId="{A0B9B50A-D845-45F9-BF19-9BFF9CE25122}" dt="2025-12-22T13:33:20.700" v="9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13:33:24.545" v="14" actId="47"/>
        <pc:sldMkLst>
          <pc:docMk/>
          <pc:sldMk cId="2767403664" sldId="521"/>
        </pc:sldMkLst>
      </pc:sldChg>
      <pc:sldMasterChg chg="delSldLayout">
        <pc:chgData name="Linhtu75@gmail.com" userId="d5e45f71a37cd62f" providerId="LiveId" clId="{A0B9B50A-D845-45F9-BF19-9BFF9CE25122}" dt="2025-12-22T13:33:25.806" v="16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3:33:23.993" v="13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3:33:12.536" v="5" actId="47"/>
          <pc:sldLayoutMkLst>
            <pc:docMk/>
            <pc:sldMasterMk cId="459525486" sldId="2147483661"/>
            <pc:sldLayoutMk cId="4031635892" sldId="2147483675"/>
          </pc:sldLayoutMkLst>
        </pc:sldLayoutChg>
        <pc:sldLayoutChg chg="del">
          <pc:chgData name="Linhtu75@gmail.com" userId="d5e45f71a37cd62f" providerId="LiveId" clId="{A0B9B50A-D845-45F9-BF19-9BFF9CE25122}" dt="2025-12-22T13:33:25.806" v="16" actId="47"/>
          <pc:sldLayoutMkLst>
            <pc:docMk/>
            <pc:sldMasterMk cId="459525486" sldId="2147483661"/>
            <pc:sldLayoutMk cId="2630356593" sldId="2147483684"/>
          </pc:sldLayoutMkLst>
        </pc:sldLayoutChg>
        <pc:sldLayoutChg chg="del">
          <pc:chgData name="Linhtu75@gmail.com" userId="d5e45f71a37cd62f" providerId="LiveId" clId="{A0B9B50A-D845-45F9-BF19-9BFF9CE25122}" dt="2025-12-22T13:33:23.303" v="12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3:33:26.407" v="17" actId="47"/>
        <pc:sldMasterMkLst>
          <pc:docMk/>
          <pc:sldMasterMk cId="195364003" sldId="2147483700"/>
        </pc:sldMasterMkLst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del">
          <pc:chgData name="Linhtu75@gmail.com" userId="d5e45f71a37cd62f" providerId="LiveId" clId="{A0B9B50A-D845-45F9-BF19-9BFF9CE25122}" dt="2025-12-22T13:33:26.407" v="17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7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2430" y="3300358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and a child runn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552932AB-8441-41C5-A8A9-198504550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512"/>
            <a:ext cx="12020550" cy="65408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Google Shape;928;p37">
            <a:extLst>
              <a:ext uri="{FF2B5EF4-FFF2-40B4-BE49-F238E27FC236}">
                <a16:creationId xmlns:a16="http://schemas.microsoft.com/office/drawing/2014/main" id="{FC6C6026-6A40-4940-88A0-9E2C135C9153}"/>
              </a:ext>
            </a:extLst>
          </p:cNvPr>
          <p:cNvSpPr txBox="1"/>
          <p:nvPr/>
        </p:nvSpPr>
        <p:spPr>
          <a:xfrm>
            <a:off x="1206398" y="582292"/>
            <a:ext cx="6159151" cy="6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Đoán xem hai bạn nhỏ nói gì với nhau?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8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 vàng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20928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581152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821680" y="4074160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429000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41155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19760" y="5873920"/>
            <a:ext cx="11206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108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60960" y="578543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3596640" y="313083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7274560" y="31596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11039163" y="31473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11119565" y="31596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027680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056880" y="312401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11008667" y="312401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11095043" y="31405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2300405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4118210" y="31760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326329" y="36917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265380" y="367196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361488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7574492" y="31354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772553" y="3007040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939650" y="31522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128855" y="371243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072006" y="371243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8031692" y="316466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56" name="Picture 55" descr="A child and a child runn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4BDFF1CB-61E7-428E-87E7-B95749DDF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127211"/>
            <a:ext cx="11369040" cy="600986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361</Words>
  <Application>Microsoft Office PowerPoint</Application>
  <PresentationFormat>Widescreen</PresentationFormat>
  <Paragraphs>38</Paragraphs>
  <Slides>9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47</cp:revision>
  <dcterms:created xsi:type="dcterms:W3CDTF">2021-06-19T10:18:58Z</dcterms:created>
  <dcterms:modified xsi:type="dcterms:W3CDTF">2025-12-22T13:33:33Z</dcterms:modified>
</cp:coreProperties>
</file>