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6"/>
  </p:notesMasterIdLst>
  <p:sldIdLst>
    <p:sldId id="519" r:id="rId4"/>
    <p:sldId id="263" r:id="rId5"/>
    <p:sldId id="265" r:id="rId6"/>
    <p:sldId id="294" r:id="rId7"/>
    <p:sldId id="326" r:id="rId8"/>
    <p:sldId id="296" r:id="rId9"/>
    <p:sldId id="298" r:id="rId10"/>
    <p:sldId id="300" r:id="rId11"/>
    <p:sldId id="301" r:id="rId12"/>
    <p:sldId id="302" r:id="rId13"/>
    <p:sldId id="267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 sldOrd addMainMaster delMainMaster">
      <pc:chgData name="Linhtu75@gmail.com" userId="d5e45f71a37cd62f" providerId="LiveId" clId="{A0B9B50A-D845-45F9-BF19-9BFF9CE25122}" dt="2025-12-22T13:35:32.064" v="27" actId="47"/>
      <pc:docMkLst>
        <pc:docMk/>
      </pc:docMkLst>
      <pc:sldChg chg="del">
        <pc:chgData name="Linhtu75@gmail.com" userId="d5e45f71a37cd62f" providerId="LiveId" clId="{A0B9B50A-D845-45F9-BF19-9BFF9CE25122}" dt="2025-12-22T13:35:24.625" v="25" actId="47"/>
        <pc:sldMkLst>
          <pc:docMk/>
          <pc:sldMk cId="0" sldId="260"/>
        </pc:sldMkLst>
      </pc:sldChg>
      <pc:sldChg chg="add del">
        <pc:chgData name="Linhtu75@gmail.com" userId="d5e45f71a37cd62f" providerId="LiveId" clId="{A0B9B50A-D845-45F9-BF19-9BFF9CE25122}" dt="2025-12-22T13:34:22.357" v="14" actId="47"/>
        <pc:sldMkLst>
          <pc:docMk/>
          <pc:sldMk cId="0" sldId="267"/>
        </pc:sldMkLst>
      </pc:sldChg>
      <pc:sldChg chg="del">
        <pc:chgData name="Linhtu75@gmail.com" userId="d5e45f71a37cd62f" providerId="LiveId" clId="{A0B9B50A-D845-45F9-BF19-9BFF9CE25122}" dt="2025-12-22T13:35:15.182" v="20" actId="47"/>
        <pc:sldMkLst>
          <pc:docMk/>
          <pc:sldMk cId="0" sldId="277"/>
        </pc:sldMkLst>
      </pc:sldChg>
      <pc:sldChg chg="del">
        <pc:chgData name="Linhtu75@gmail.com" userId="d5e45f71a37cd62f" providerId="LiveId" clId="{A0B9B50A-D845-45F9-BF19-9BFF9CE25122}" dt="2025-12-22T13:35:18.921" v="21" actId="47"/>
        <pc:sldMkLst>
          <pc:docMk/>
          <pc:sldMk cId="1894119975" sldId="285"/>
        </pc:sldMkLst>
      </pc:sldChg>
      <pc:sldChg chg="del">
        <pc:chgData name="Linhtu75@gmail.com" userId="d5e45f71a37cd62f" providerId="LiveId" clId="{A0B9B50A-D845-45F9-BF19-9BFF9CE25122}" dt="2025-12-22T13:35:20.152" v="22" actId="47"/>
        <pc:sldMkLst>
          <pc:docMk/>
          <pc:sldMk cId="3738140983" sldId="288"/>
        </pc:sldMkLst>
      </pc:sldChg>
      <pc:sldChg chg="del">
        <pc:chgData name="Linhtu75@gmail.com" userId="d5e45f71a37cd62f" providerId="LiveId" clId="{A0B9B50A-D845-45F9-BF19-9BFF9CE25122}" dt="2025-12-22T13:35:21.173" v="23" actId="47"/>
        <pc:sldMkLst>
          <pc:docMk/>
          <pc:sldMk cId="1831903138" sldId="289"/>
        </pc:sldMkLst>
      </pc:sldChg>
      <pc:sldChg chg="del">
        <pc:chgData name="Linhtu75@gmail.com" userId="d5e45f71a37cd62f" providerId="LiveId" clId="{A0B9B50A-D845-45F9-BF19-9BFF9CE25122}" dt="2025-12-22T13:35:22.182" v="24" actId="47"/>
        <pc:sldMkLst>
          <pc:docMk/>
          <pc:sldMk cId="1019755077" sldId="290"/>
        </pc:sldMkLst>
      </pc:sldChg>
      <pc:sldChg chg="del">
        <pc:chgData name="Linhtu75@gmail.com" userId="d5e45f71a37cd62f" providerId="LiveId" clId="{A0B9B50A-D845-45F9-BF19-9BFF9CE25122}" dt="2025-12-22T13:35:25.543" v="26" actId="47"/>
        <pc:sldMkLst>
          <pc:docMk/>
          <pc:sldMk cId="309764872" sldId="292"/>
        </pc:sldMkLst>
      </pc:sldChg>
      <pc:sldChg chg="del ord">
        <pc:chgData name="Linhtu75@gmail.com" userId="d5e45f71a37cd62f" providerId="LiveId" clId="{A0B9B50A-D845-45F9-BF19-9BFF9CE25122}" dt="2025-12-22T13:35:32.064" v="27" actId="47"/>
        <pc:sldMkLst>
          <pc:docMk/>
          <pc:sldMk cId="288155967" sldId="299"/>
        </pc:sldMkLst>
      </pc:sldChg>
      <pc:sldChg chg="add del">
        <pc:chgData name="Linhtu75@gmail.com" userId="d5e45f71a37cd62f" providerId="LiveId" clId="{A0B9B50A-D845-45F9-BF19-9BFF9CE25122}" dt="2025-12-22T13:34:16.391" v="11" actId="47"/>
        <pc:sldMkLst>
          <pc:docMk/>
          <pc:sldMk cId="3777021956" sldId="301"/>
        </pc:sldMkLst>
      </pc:sldChg>
      <pc:sldChg chg="add del">
        <pc:chgData name="Linhtu75@gmail.com" userId="d5e45f71a37cd62f" providerId="LiveId" clId="{A0B9B50A-D845-45F9-BF19-9BFF9CE25122}" dt="2025-12-22T13:34:18.058" v="12" actId="47"/>
        <pc:sldMkLst>
          <pc:docMk/>
          <pc:sldMk cId="2819126578" sldId="302"/>
        </pc:sldMkLst>
      </pc:sldChg>
      <pc:sldChg chg="del">
        <pc:chgData name="Linhtu75@gmail.com" userId="d5e45f71a37cd62f" providerId="LiveId" clId="{A0B9B50A-D845-45F9-BF19-9BFF9CE25122}" dt="2025-12-22T13:34:02.138" v="1" actId="47"/>
        <pc:sldMkLst>
          <pc:docMk/>
          <pc:sldMk cId="3006327023" sldId="327"/>
        </pc:sldMkLst>
      </pc:sldChg>
      <pc:sldChg chg="del">
        <pc:chgData name="Linhtu75@gmail.com" userId="d5e45f71a37cd62f" providerId="LiveId" clId="{A0B9B50A-D845-45F9-BF19-9BFF9CE25122}" dt="2025-12-22T13:34:04.452" v="4" actId="47"/>
        <pc:sldMkLst>
          <pc:docMk/>
          <pc:sldMk cId="143461841" sldId="328"/>
        </pc:sldMkLst>
      </pc:sldChg>
      <pc:sldChg chg="add del">
        <pc:chgData name="Linhtu75@gmail.com" userId="d5e45f71a37cd62f" providerId="LiveId" clId="{A0B9B50A-D845-45F9-BF19-9BFF9CE25122}" dt="2025-12-22T13:34:21.232" v="13" actId="47"/>
        <pc:sldMkLst>
          <pc:docMk/>
          <pc:sldMk cId="3696452130" sldId="476"/>
        </pc:sldMkLst>
      </pc:sldChg>
      <pc:sldChg chg="del">
        <pc:chgData name="Linhtu75@gmail.com" userId="d5e45f71a37cd62f" providerId="LiveId" clId="{A0B9B50A-D845-45F9-BF19-9BFF9CE25122}" dt="2025-12-22T13:34:06.506" v="6" actId="47"/>
        <pc:sldMkLst>
          <pc:docMk/>
          <pc:sldMk cId="482392828" sldId="483"/>
        </pc:sldMkLst>
      </pc:sldChg>
      <pc:sldChg chg="del">
        <pc:chgData name="Linhtu75@gmail.com" userId="d5e45f71a37cd62f" providerId="LiveId" clId="{A0B9B50A-D845-45F9-BF19-9BFF9CE25122}" dt="2025-12-22T13:34:03.010" v="2" actId="47"/>
        <pc:sldMkLst>
          <pc:docMk/>
          <pc:sldMk cId="1660643982" sldId="485"/>
        </pc:sldMkLst>
      </pc:sldChg>
      <pc:sldChg chg="del">
        <pc:chgData name="Linhtu75@gmail.com" userId="d5e45f71a37cd62f" providerId="LiveId" clId="{A0B9B50A-D845-45F9-BF19-9BFF9CE25122}" dt="2025-12-22T13:34:03.714" v="3" actId="47"/>
        <pc:sldMkLst>
          <pc:docMk/>
          <pc:sldMk cId="1365533694" sldId="486"/>
        </pc:sldMkLst>
      </pc:sldChg>
      <pc:sldChg chg="modSp mod">
        <pc:chgData name="Linhtu75@gmail.com" userId="d5e45f71a37cd62f" providerId="LiveId" clId="{A0B9B50A-D845-45F9-BF19-9BFF9CE25122}" dt="2025-12-22T13:35:11.946" v="19" actId="20577"/>
        <pc:sldMkLst>
          <pc:docMk/>
          <pc:sldMk cId="1763081531" sldId="519"/>
        </pc:sldMkLst>
        <pc:spChg chg="mod">
          <ac:chgData name="Linhtu75@gmail.com" userId="d5e45f71a37cd62f" providerId="LiveId" clId="{A0B9B50A-D845-45F9-BF19-9BFF9CE25122}" dt="2025-12-22T13:35:11.946" v="19" actId="20577"/>
          <ac:spMkLst>
            <pc:docMk/>
            <pc:sldMk cId="1763081531" sldId="519"/>
            <ac:spMk id="12" creationId="{CD266F93-4930-44EE-B40F-F068D42EC517}"/>
          </ac:spMkLst>
        </pc:spChg>
      </pc:sldChg>
      <pc:sldChg chg="del">
        <pc:chgData name="Linhtu75@gmail.com" userId="d5e45f71a37cd62f" providerId="LiveId" clId="{A0B9B50A-D845-45F9-BF19-9BFF9CE25122}" dt="2025-12-22T13:34:00.956" v="0" actId="47"/>
        <pc:sldMkLst>
          <pc:docMk/>
          <pc:sldMk cId="3258774528" sldId="520"/>
        </pc:sldMkLst>
      </pc:sldChg>
      <pc:sldChg chg="del">
        <pc:chgData name="Linhtu75@gmail.com" userId="d5e45f71a37cd62f" providerId="LiveId" clId="{A0B9B50A-D845-45F9-BF19-9BFF9CE25122}" dt="2025-12-22T13:34:05.830" v="5" actId="47"/>
        <pc:sldMkLst>
          <pc:docMk/>
          <pc:sldMk cId="2767403664" sldId="521"/>
        </pc:sldMkLst>
      </pc:sldChg>
      <pc:sldMasterChg chg="addSldLayout delSldLayout">
        <pc:chgData name="Linhtu75@gmail.com" userId="d5e45f71a37cd62f" providerId="LiveId" clId="{A0B9B50A-D845-45F9-BF19-9BFF9CE25122}" dt="2025-12-22T13:35:25.543" v="26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13:34:04.452" v="4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Linhtu75@gmail.com" userId="d5e45f71a37cd62f" providerId="LiveId" clId="{A0B9B50A-D845-45F9-BF19-9BFF9CE25122}" dt="2025-12-22T13:35:25.543" v="26" actId="47"/>
          <pc:sldLayoutMkLst>
            <pc:docMk/>
            <pc:sldMasterMk cId="459525486" sldId="2147483661"/>
            <pc:sldLayoutMk cId="692655462" sldId="2147483667"/>
          </pc:sldLayoutMkLst>
        </pc:sldLayoutChg>
        <pc:sldLayoutChg chg="add del">
          <pc:chgData name="Linhtu75@gmail.com" userId="d5e45f71a37cd62f" providerId="LiveId" clId="{A0B9B50A-D845-45F9-BF19-9BFF9CE25122}" dt="2025-12-22T13:34:22.357" v="14" actId="47"/>
          <pc:sldLayoutMkLst>
            <pc:docMk/>
            <pc:sldMasterMk cId="459525486" sldId="2147483661"/>
            <pc:sldLayoutMk cId="2630356593" sldId="2147483684"/>
          </pc:sldLayoutMkLst>
        </pc:sldLayoutChg>
        <pc:sldLayoutChg chg="del">
          <pc:chgData name="Linhtu75@gmail.com" userId="d5e45f71a37cd62f" providerId="LiveId" clId="{A0B9B50A-D845-45F9-BF19-9BFF9CE25122}" dt="2025-12-22T13:34:03.714" v="3" actId="47"/>
          <pc:sldLayoutMkLst>
            <pc:docMk/>
            <pc:sldMasterMk cId="459525486" sldId="2147483661"/>
            <pc:sldLayoutMk cId="1598498128" sldId="2147483699"/>
          </pc:sldLayoutMkLst>
        </pc:sldLayoutChg>
      </pc:sldMasterChg>
      <pc:sldMasterChg chg="add del addSldLayout delSldLayout">
        <pc:chgData name="Linhtu75@gmail.com" userId="d5e45f71a37cd62f" providerId="LiveId" clId="{A0B9B50A-D845-45F9-BF19-9BFF9CE25122}" dt="2025-12-22T13:34:21.232" v="13" actId="47"/>
        <pc:sldMasterMkLst>
          <pc:docMk/>
          <pc:sldMasterMk cId="195364003" sldId="2147483700"/>
        </pc:sldMasterMkLst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1100254109" sldId="2147483701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2744769136" sldId="2147483702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429248336" sldId="2147483703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255292813" sldId="2147483704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2227096284" sldId="2147483705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1903004448" sldId="2147483706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2281556562" sldId="2147483707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1673016251" sldId="2147483708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4093730684" sldId="2147483709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3546584367" sldId="2147483710"/>
          </pc:sldLayoutMkLst>
        </pc:sldLayoutChg>
        <pc:sldLayoutChg chg="add del">
          <pc:chgData name="Linhtu75@gmail.com" userId="d5e45f71a37cd62f" providerId="LiveId" clId="{A0B9B50A-D845-45F9-BF19-9BFF9CE25122}" dt="2025-12-22T13:34:21.232" v="13" actId="47"/>
          <pc:sldLayoutMkLst>
            <pc:docMk/>
            <pc:sldMasterMk cId="195364003" sldId="2147483700"/>
            <pc:sldLayoutMk cId="1346417357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36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84" r:id="rId2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2430" y="3300358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BỐNG</a:t>
            </a: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21" name="Google Shape;792;p36">
            <a:extLst>
              <a:ext uri="{FF2B5EF4-FFF2-40B4-BE49-F238E27FC236}">
                <a16:creationId xmlns:a16="http://schemas.microsoft.com/office/drawing/2014/main" id="{C0F61090-E16C-421A-93D2-92BC9E9B06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6872" y="1441937"/>
            <a:ext cx="9344487" cy="10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bài những câu cho thấy sự ngạc nhiên của Bi khi nhìn thấy cầu vồng.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49BF2F-38B0-41AC-BD11-1A3AE60118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2324213" y="2394530"/>
            <a:ext cx="7191375" cy="3975454"/>
          </a:xfrm>
          <a:prstGeom prst="round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F6A18C2A-AD9D-470A-BD15-E19E6FC1DAF2}"/>
              </a:ext>
            </a:extLst>
          </p:cNvPr>
          <p:cNvSpPr/>
          <p:nvPr/>
        </p:nvSpPr>
        <p:spPr>
          <a:xfrm>
            <a:off x="3869392" y="2935262"/>
            <a:ext cx="4933185" cy="493738"/>
          </a:xfrm>
          <a:prstGeom prst="wedgeRoundRectCallout">
            <a:avLst>
              <a:gd name="adj1" fmla="val -39911"/>
              <a:gd name="adj2" fmla="val 15160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4C6002-B0D9-499E-AC72-C7A70B3F8F07}"/>
              </a:ext>
            </a:extLst>
          </p:cNvPr>
          <p:cNvSpPr txBox="1"/>
          <p:nvPr/>
        </p:nvSpPr>
        <p:spPr>
          <a:xfrm>
            <a:off x="3876315" y="2810845"/>
            <a:ext cx="558160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Cầu vồng kìa! Em nhìn xem! Đẹp quá!</a:t>
            </a:r>
          </a:p>
        </p:txBody>
      </p:sp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26977" y="512128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6DD12-1884-46F3-BD89-C2E7C6D6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41" y="1096904"/>
            <a:ext cx="5969517" cy="5370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and a child runn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552932AB-8441-41C5-A8A9-198504550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512"/>
            <a:ext cx="12020550" cy="65408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Google Shape;928;p37">
            <a:extLst>
              <a:ext uri="{FF2B5EF4-FFF2-40B4-BE49-F238E27FC236}">
                <a16:creationId xmlns:a16="http://schemas.microsoft.com/office/drawing/2014/main" id="{FC6C6026-6A40-4940-88A0-9E2C135C9153}"/>
              </a:ext>
            </a:extLst>
          </p:cNvPr>
          <p:cNvSpPr txBox="1"/>
          <p:nvPr/>
        </p:nvSpPr>
        <p:spPr>
          <a:xfrm>
            <a:off x="1206398" y="582292"/>
            <a:ext cx="6159151" cy="6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Đoán xem hai bạn nhỏ nói gì với nhau?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8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429000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41155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619760" y="5873920"/>
            <a:ext cx="11206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108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60960" y="578543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7A8BD1-9450-4EFF-8FDA-97E603295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1666472"/>
            <a:ext cx="7957060" cy="440217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35C9293-33E2-4FE6-AC87-A60D0DF72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513363" y="1782926"/>
            <a:ext cx="3121742" cy="17403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7BFCBB-FA44-418C-AED9-5F2003730A3A}"/>
              </a:ext>
            </a:extLst>
          </p:cNvPr>
          <p:cNvSpPr txBox="1"/>
          <p:nvPr/>
        </p:nvSpPr>
        <p:spPr>
          <a:xfrm>
            <a:off x="7169075" y="1941297"/>
            <a:ext cx="414548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Bi sẽ mua một con ngựa hồng và một cái ô tô.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8002F4-A3FA-486D-9031-6971729FB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3896017" y="1941297"/>
            <a:ext cx="3121742" cy="1740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00D2F0-C32E-4480-A832-97B6A65B61AA}"/>
              </a:ext>
            </a:extLst>
          </p:cNvPr>
          <p:cNvSpPr txBox="1"/>
          <p:nvPr/>
        </p:nvSpPr>
        <p:spPr>
          <a:xfrm>
            <a:off x="951557" y="4784297"/>
            <a:ext cx="387013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Bống sẽ mua búp bê và quần áo đẹp.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F1219E-D86C-44CE-BE06-E3490AFA0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5456888" y="4647565"/>
            <a:ext cx="2835874" cy="15810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BC95BA-12FF-43F9-8283-5D3D92FC6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8718411" y="4466250"/>
            <a:ext cx="2835874" cy="1581003"/>
          </a:xfrm>
          <a:prstGeom prst="rect">
            <a:avLst/>
          </a:prstGeom>
        </p:spPr>
      </p:pic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735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vàng, hai anh em đã làm gì?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6" y="4322790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lấy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bút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màu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anh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ngựa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tô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Anh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vẫn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tặng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búp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bê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quần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áo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đủ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màu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2ABAEC8-348B-4D64-86E7-9D05725ED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4" y="1422948"/>
            <a:ext cx="11149292" cy="50356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86;p32">
            <a:extLst>
              <a:ext uri="{FF2B5EF4-FFF2-40B4-BE49-F238E27FC236}">
                <a16:creationId xmlns:a16="http://schemas.microsoft.com/office/drawing/2014/main" id="{15E81FD1-6227-4E8F-9825-DEE3F62DB3D3}"/>
              </a:ext>
            </a:extLst>
          </p:cNvPr>
          <p:cNvSpPr txBox="1">
            <a:spLocks/>
          </p:cNvSpPr>
          <p:nvPr/>
        </p:nvSpPr>
        <p:spPr>
          <a:xfrm>
            <a:off x="326103" y="640079"/>
            <a:ext cx="8279417" cy="6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3393F5E-2AD7-4E87-8700-92693924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03858"/>
              </p:ext>
            </p:extLst>
          </p:nvPr>
        </p:nvGraphicFramePr>
        <p:xfrm>
          <a:off x="894080" y="3207784"/>
          <a:ext cx="10149840" cy="317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920">
                  <a:extLst>
                    <a:ext uri="{9D8B030D-6E8A-4147-A177-3AD203B41FA5}">
                      <a16:colId xmlns:a16="http://schemas.microsoft.com/office/drawing/2014/main" val="662107059"/>
                    </a:ext>
                  </a:extLst>
                </a:gridCol>
                <a:gridCol w="5074920">
                  <a:extLst>
                    <a:ext uri="{9D8B030D-6E8A-4147-A177-3AD203B41FA5}">
                      <a16:colId xmlns:a16="http://schemas.microsoft.com/office/drawing/2014/main" val="1134011245"/>
                    </a:ext>
                  </a:extLst>
                </a:gridCol>
              </a:tblGrid>
              <a:tr h="94079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vật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05483"/>
                  </a:ext>
                </a:extLst>
              </a:tr>
              <a:tr h="22319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10628"/>
                  </a:ext>
                </a:extLst>
              </a:tr>
            </a:tbl>
          </a:graphicData>
        </a:graphic>
      </p:graphicFrame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127BA63-FE5F-4F0D-A545-E343982E4B3E}"/>
              </a:ext>
            </a:extLst>
          </p:cNvPr>
          <p:cNvSpPr/>
          <p:nvPr/>
        </p:nvSpPr>
        <p:spPr>
          <a:xfrm>
            <a:off x="812800" y="1253834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106B061D-8E8D-4753-9CAE-F1A74D8A853E}"/>
              </a:ext>
            </a:extLst>
          </p:cNvPr>
          <p:cNvSpPr/>
          <p:nvPr/>
        </p:nvSpPr>
        <p:spPr>
          <a:xfrm>
            <a:off x="3926843" y="1278308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43B6EDB-C541-43F9-AD4A-7D8CC2C1729F}"/>
              </a:ext>
            </a:extLst>
          </p:cNvPr>
          <p:cNvSpPr/>
          <p:nvPr/>
        </p:nvSpPr>
        <p:spPr>
          <a:xfrm>
            <a:off x="6629402" y="1324954"/>
            <a:ext cx="1478278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D9489B0-6045-4BEB-9EAE-1C7FAF5ABE19}"/>
              </a:ext>
            </a:extLst>
          </p:cNvPr>
          <p:cNvSpPr/>
          <p:nvPr/>
        </p:nvSpPr>
        <p:spPr>
          <a:xfrm>
            <a:off x="8956042" y="1324954"/>
            <a:ext cx="1478278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6BFA6D74-D9D8-45A2-B391-364F0CAC38B6}"/>
              </a:ext>
            </a:extLst>
          </p:cNvPr>
          <p:cNvSpPr/>
          <p:nvPr/>
        </p:nvSpPr>
        <p:spPr>
          <a:xfrm>
            <a:off x="1356360" y="2223189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2B33E5C4-6684-44FE-A22F-211CA3B4C106}"/>
              </a:ext>
            </a:extLst>
          </p:cNvPr>
          <p:cNvSpPr/>
          <p:nvPr/>
        </p:nvSpPr>
        <p:spPr>
          <a:xfrm>
            <a:off x="4495801" y="2237503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EC12C127-018D-4821-86B6-2CA3BB366659}"/>
              </a:ext>
            </a:extLst>
          </p:cNvPr>
          <p:cNvSpPr/>
          <p:nvPr/>
        </p:nvSpPr>
        <p:spPr>
          <a:xfrm>
            <a:off x="7044692" y="2237503"/>
            <a:ext cx="2128518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B7DF54CD-FC72-4BE9-85FF-B52D6EA55F31}"/>
              </a:ext>
            </a:extLst>
          </p:cNvPr>
          <p:cNvSpPr/>
          <p:nvPr/>
        </p:nvSpPr>
        <p:spPr>
          <a:xfrm>
            <a:off x="9939021" y="2223189"/>
            <a:ext cx="1478278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154F69D-7072-4706-BE76-DEB196B91D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02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26511 0.43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1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22422 0.43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21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64114 0.6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30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475 0.4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239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3646 0.44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20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40196 0.481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240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35742 0.291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145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13243 0.44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461</Words>
  <Application>Microsoft Office PowerPoint</Application>
  <PresentationFormat>Widescreen</PresentationFormat>
  <Paragraphs>55</Paragraphs>
  <Slides>12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47</cp:revision>
  <dcterms:created xsi:type="dcterms:W3CDTF">2021-06-19T10:18:58Z</dcterms:created>
  <dcterms:modified xsi:type="dcterms:W3CDTF">2025-12-22T13:35:35Z</dcterms:modified>
</cp:coreProperties>
</file>