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  <p:sldMasterId id="2147483700" r:id="rId3"/>
  </p:sldMasterIdLst>
  <p:notesMasterIdLst>
    <p:notesMasterId r:id="rId8"/>
  </p:notesMasterIdLst>
  <p:sldIdLst>
    <p:sldId id="521" r:id="rId4"/>
    <p:sldId id="483" r:id="rId5"/>
    <p:sldId id="267" r:id="rId6"/>
    <p:sldId id="47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tu75@gmail.com" userId="d5e45f71a37cd62f" providerId="LiveId" clId="{A0B9B50A-D845-45F9-BF19-9BFF9CE25122}"/>
    <pc:docChg chg="delSld">
      <pc:chgData name="Linhtu75@gmail.com" userId="d5e45f71a37cd62f" providerId="LiveId" clId="{A0B9B50A-D845-45F9-BF19-9BFF9CE25122}" dt="2025-12-22T13:37:07.708" v="22" actId="47"/>
      <pc:docMkLst>
        <pc:docMk/>
      </pc:docMkLst>
      <pc:sldChg chg="del">
        <pc:chgData name="Linhtu75@gmail.com" userId="d5e45f71a37cd62f" providerId="LiveId" clId="{A0B9B50A-D845-45F9-BF19-9BFF9CE25122}" dt="2025-12-22T13:37:01.756" v="8" actId="47"/>
        <pc:sldMkLst>
          <pc:docMk/>
          <pc:sldMk cId="0" sldId="260"/>
        </pc:sldMkLst>
      </pc:sldChg>
      <pc:sldChg chg="del">
        <pc:chgData name="Linhtu75@gmail.com" userId="d5e45f71a37cd62f" providerId="LiveId" clId="{A0B9B50A-D845-45F9-BF19-9BFF9CE25122}" dt="2025-12-22T13:37:00.209" v="1" actId="47"/>
        <pc:sldMkLst>
          <pc:docMk/>
          <pc:sldMk cId="38764714" sldId="263"/>
        </pc:sldMkLst>
      </pc:sldChg>
      <pc:sldChg chg="del">
        <pc:chgData name="Linhtu75@gmail.com" userId="d5e45f71a37cd62f" providerId="LiveId" clId="{A0B9B50A-D845-45F9-BF19-9BFF9CE25122}" dt="2025-12-22T13:37:00.947" v="3" actId="47"/>
        <pc:sldMkLst>
          <pc:docMk/>
          <pc:sldMk cId="589393704" sldId="265"/>
        </pc:sldMkLst>
      </pc:sldChg>
      <pc:sldChg chg="del">
        <pc:chgData name="Linhtu75@gmail.com" userId="d5e45f71a37cd62f" providerId="LiveId" clId="{A0B9B50A-D845-45F9-BF19-9BFF9CE25122}" dt="2025-12-22T13:37:00.715" v="2" actId="47"/>
        <pc:sldMkLst>
          <pc:docMk/>
          <pc:sldMk cId="0" sldId="277"/>
        </pc:sldMkLst>
      </pc:sldChg>
      <pc:sldChg chg="del">
        <pc:chgData name="Linhtu75@gmail.com" userId="d5e45f71a37cd62f" providerId="LiveId" clId="{A0B9B50A-D845-45F9-BF19-9BFF9CE25122}" dt="2025-12-22T13:37:01.099" v="4" actId="47"/>
        <pc:sldMkLst>
          <pc:docMk/>
          <pc:sldMk cId="1894119975" sldId="285"/>
        </pc:sldMkLst>
      </pc:sldChg>
      <pc:sldChg chg="del">
        <pc:chgData name="Linhtu75@gmail.com" userId="d5e45f71a37cd62f" providerId="LiveId" clId="{A0B9B50A-D845-45F9-BF19-9BFF9CE25122}" dt="2025-12-22T13:37:01.291" v="5" actId="47"/>
        <pc:sldMkLst>
          <pc:docMk/>
          <pc:sldMk cId="3738140983" sldId="288"/>
        </pc:sldMkLst>
      </pc:sldChg>
      <pc:sldChg chg="del">
        <pc:chgData name="Linhtu75@gmail.com" userId="d5e45f71a37cd62f" providerId="LiveId" clId="{A0B9B50A-D845-45F9-BF19-9BFF9CE25122}" dt="2025-12-22T13:37:01.437" v="6" actId="47"/>
        <pc:sldMkLst>
          <pc:docMk/>
          <pc:sldMk cId="1831903138" sldId="289"/>
        </pc:sldMkLst>
      </pc:sldChg>
      <pc:sldChg chg="del">
        <pc:chgData name="Linhtu75@gmail.com" userId="d5e45f71a37cd62f" providerId="LiveId" clId="{A0B9B50A-D845-45F9-BF19-9BFF9CE25122}" dt="2025-12-22T13:37:01.590" v="7" actId="47"/>
        <pc:sldMkLst>
          <pc:docMk/>
          <pc:sldMk cId="1019755077" sldId="290"/>
        </pc:sldMkLst>
      </pc:sldChg>
      <pc:sldChg chg="del">
        <pc:chgData name="Linhtu75@gmail.com" userId="d5e45f71a37cd62f" providerId="LiveId" clId="{A0B9B50A-D845-45F9-BF19-9BFF9CE25122}" dt="2025-12-22T13:37:01.892" v="9" actId="47"/>
        <pc:sldMkLst>
          <pc:docMk/>
          <pc:sldMk cId="309764872" sldId="292"/>
        </pc:sldMkLst>
      </pc:sldChg>
      <pc:sldChg chg="del">
        <pc:chgData name="Linhtu75@gmail.com" userId="d5e45f71a37cd62f" providerId="LiveId" clId="{A0B9B50A-D845-45F9-BF19-9BFF9CE25122}" dt="2025-12-22T13:37:02.047" v="10" actId="47"/>
        <pc:sldMkLst>
          <pc:docMk/>
          <pc:sldMk cId="2928882334" sldId="294"/>
        </pc:sldMkLst>
      </pc:sldChg>
      <pc:sldChg chg="del">
        <pc:chgData name="Linhtu75@gmail.com" userId="d5e45f71a37cd62f" providerId="LiveId" clId="{A0B9B50A-D845-45F9-BF19-9BFF9CE25122}" dt="2025-12-22T13:37:03.006" v="12" actId="47"/>
        <pc:sldMkLst>
          <pc:docMk/>
          <pc:sldMk cId="0" sldId="296"/>
        </pc:sldMkLst>
      </pc:sldChg>
      <pc:sldChg chg="del">
        <pc:chgData name="Linhtu75@gmail.com" userId="d5e45f71a37cd62f" providerId="LiveId" clId="{A0B9B50A-D845-45F9-BF19-9BFF9CE25122}" dt="2025-12-22T13:37:03.157" v="13" actId="47"/>
        <pc:sldMkLst>
          <pc:docMk/>
          <pc:sldMk cId="615097004" sldId="298"/>
        </pc:sldMkLst>
      </pc:sldChg>
      <pc:sldChg chg="del">
        <pc:chgData name="Linhtu75@gmail.com" userId="d5e45f71a37cd62f" providerId="LiveId" clId="{A0B9B50A-D845-45F9-BF19-9BFF9CE25122}" dt="2025-12-22T13:37:03.300" v="14" actId="47"/>
        <pc:sldMkLst>
          <pc:docMk/>
          <pc:sldMk cId="288155967" sldId="299"/>
        </pc:sldMkLst>
      </pc:sldChg>
      <pc:sldChg chg="del">
        <pc:chgData name="Linhtu75@gmail.com" userId="d5e45f71a37cd62f" providerId="LiveId" clId="{A0B9B50A-D845-45F9-BF19-9BFF9CE25122}" dt="2025-12-22T13:37:03.894" v="15" actId="47"/>
        <pc:sldMkLst>
          <pc:docMk/>
          <pc:sldMk cId="1133619408" sldId="300"/>
        </pc:sldMkLst>
      </pc:sldChg>
      <pc:sldChg chg="del">
        <pc:chgData name="Linhtu75@gmail.com" userId="d5e45f71a37cd62f" providerId="LiveId" clId="{A0B9B50A-D845-45F9-BF19-9BFF9CE25122}" dt="2025-12-22T13:37:04.051" v="16" actId="47"/>
        <pc:sldMkLst>
          <pc:docMk/>
          <pc:sldMk cId="3777021956" sldId="301"/>
        </pc:sldMkLst>
      </pc:sldChg>
      <pc:sldChg chg="del">
        <pc:chgData name="Linhtu75@gmail.com" userId="d5e45f71a37cd62f" providerId="LiveId" clId="{A0B9B50A-D845-45F9-BF19-9BFF9CE25122}" dt="2025-12-22T13:37:04.206" v="17" actId="47"/>
        <pc:sldMkLst>
          <pc:docMk/>
          <pc:sldMk cId="2819126578" sldId="302"/>
        </pc:sldMkLst>
      </pc:sldChg>
      <pc:sldChg chg="del">
        <pc:chgData name="Linhtu75@gmail.com" userId="d5e45f71a37cd62f" providerId="LiveId" clId="{A0B9B50A-D845-45F9-BF19-9BFF9CE25122}" dt="2025-12-22T13:37:02.797" v="11" actId="47"/>
        <pc:sldMkLst>
          <pc:docMk/>
          <pc:sldMk cId="3558755012" sldId="326"/>
        </pc:sldMkLst>
      </pc:sldChg>
      <pc:sldChg chg="del">
        <pc:chgData name="Linhtu75@gmail.com" userId="d5e45f71a37cd62f" providerId="LiveId" clId="{A0B9B50A-D845-45F9-BF19-9BFF9CE25122}" dt="2025-12-22T13:37:05.388" v="19" actId="47"/>
        <pc:sldMkLst>
          <pc:docMk/>
          <pc:sldMk cId="3006327023" sldId="327"/>
        </pc:sldMkLst>
      </pc:sldChg>
      <pc:sldChg chg="del">
        <pc:chgData name="Linhtu75@gmail.com" userId="d5e45f71a37cd62f" providerId="LiveId" clId="{A0B9B50A-D845-45F9-BF19-9BFF9CE25122}" dt="2025-12-22T13:37:07.708" v="22" actId="47"/>
        <pc:sldMkLst>
          <pc:docMk/>
          <pc:sldMk cId="143461841" sldId="328"/>
        </pc:sldMkLst>
      </pc:sldChg>
      <pc:sldChg chg="del">
        <pc:chgData name="Linhtu75@gmail.com" userId="d5e45f71a37cd62f" providerId="LiveId" clId="{A0B9B50A-D845-45F9-BF19-9BFF9CE25122}" dt="2025-12-22T13:37:05.552" v="20" actId="47"/>
        <pc:sldMkLst>
          <pc:docMk/>
          <pc:sldMk cId="1660643982" sldId="485"/>
        </pc:sldMkLst>
      </pc:sldChg>
      <pc:sldChg chg="del">
        <pc:chgData name="Linhtu75@gmail.com" userId="d5e45f71a37cd62f" providerId="LiveId" clId="{A0B9B50A-D845-45F9-BF19-9BFF9CE25122}" dt="2025-12-22T13:37:06.436" v="21" actId="47"/>
        <pc:sldMkLst>
          <pc:docMk/>
          <pc:sldMk cId="1365533694" sldId="486"/>
        </pc:sldMkLst>
      </pc:sldChg>
      <pc:sldChg chg="del">
        <pc:chgData name="Linhtu75@gmail.com" userId="d5e45f71a37cd62f" providerId="LiveId" clId="{A0B9B50A-D845-45F9-BF19-9BFF9CE25122}" dt="2025-12-22T13:36:59.834" v="0" actId="47"/>
        <pc:sldMkLst>
          <pc:docMk/>
          <pc:sldMk cId="1763081531" sldId="519"/>
        </pc:sldMkLst>
      </pc:sldChg>
      <pc:sldChg chg="del">
        <pc:chgData name="Linhtu75@gmail.com" userId="d5e45f71a37cd62f" providerId="LiveId" clId="{A0B9B50A-D845-45F9-BF19-9BFF9CE25122}" dt="2025-12-22T13:37:05.210" v="18" actId="47"/>
        <pc:sldMkLst>
          <pc:docMk/>
          <pc:sldMk cId="3258774528" sldId="520"/>
        </pc:sldMkLst>
      </pc:sldChg>
      <pc:sldMasterChg chg="delSldLayout">
        <pc:chgData name="Linhtu75@gmail.com" userId="d5e45f71a37cd62f" providerId="LiveId" clId="{A0B9B50A-D845-45F9-BF19-9BFF9CE25122}" dt="2025-12-22T13:37:07.708" v="22" actId="47"/>
        <pc:sldMasterMkLst>
          <pc:docMk/>
          <pc:sldMasterMk cId="459525486" sldId="2147483661"/>
        </pc:sldMasterMkLst>
        <pc:sldLayoutChg chg="del">
          <pc:chgData name="Linhtu75@gmail.com" userId="d5e45f71a37cd62f" providerId="LiveId" clId="{A0B9B50A-D845-45F9-BF19-9BFF9CE25122}" dt="2025-12-22T13:37:07.708" v="22" actId="47"/>
          <pc:sldLayoutMkLst>
            <pc:docMk/>
            <pc:sldMasterMk cId="459525486" sldId="2147483661"/>
            <pc:sldLayoutMk cId="1354730704" sldId="2147483662"/>
          </pc:sldLayoutMkLst>
        </pc:sldLayoutChg>
        <pc:sldLayoutChg chg="del">
          <pc:chgData name="Linhtu75@gmail.com" userId="d5e45f71a37cd62f" providerId="LiveId" clId="{A0B9B50A-D845-45F9-BF19-9BFF9CE25122}" dt="2025-12-22T13:37:01.892" v="9" actId="47"/>
          <pc:sldLayoutMkLst>
            <pc:docMk/>
            <pc:sldMasterMk cId="459525486" sldId="2147483661"/>
            <pc:sldLayoutMk cId="692655462" sldId="2147483667"/>
          </pc:sldLayoutMkLst>
        </pc:sldLayoutChg>
        <pc:sldLayoutChg chg="del">
          <pc:chgData name="Linhtu75@gmail.com" userId="d5e45f71a37cd62f" providerId="LiveId" clId="{A0B9B50A-D845-45F9-BF19-9BFF9CE25122}" dt="2025-12-22T13:37:03.300" v="14" actId="47"/>
          <pc:sldLayoutMkLst>
            <pc:docMk/>
            <pc:sldMasterMk cId="459525486" sldId="2147483661"/>
            <pc:sldLayoutMk cId="4031635892" sldId="2147483675"/>
          </pc:sldLayoutMkLst>
        </pc:sldLayoutChg>
        <pc:sldLayoutChg chg="del">
          <pc:chgData name="Linhtu75@gmail.com" userId="d5e45f71a37cd62f" providerId="LiveId" clId="{A0B9B50A-D845-45F9-BF19-9BFF9CE25122}" dt="2025-12-22T13:37:05.388" v="19" actId="47"/>
          <pc:sldLayoutMkLst>
            <pc:docMk/>
            <pc:sldMasterMk cId="459525486" sldId="2147483661"/>
            <pc:sldLayoutMk cId="932025203" sldId="2147483676"/>
          </pc:sldLayoutMkLst>
        </pc:sldLayoutChg>
        <pc:sldLayoutChg chg="del">
          <pc:chgData name="Linhtu75@gmail.com" userId="d5e45f71a37cd62f" providerId="LiveId" clId="{A0B9B50A-D845-45F9-BF19-9BFF9CE25122}" dt="2025-12-22T13:37:00.947" v="3" actId="47"/>
          <pc:sldLayoutMkLst>
            <pc:docMk/>
            <pc:sldMasterMk cId="459525486" sldId="2147483661"/>
            <pc:sldLayoutMk cId="1720675203" sldId="2147483677"/>
          </pc:sldLayoutMkLst>
        </pc:sldLayoutChg>
        <pc:sldLayoutChg chg="del">
          <pc:chgData name="Linhtu75@gmail.com" userId="d5e45f71a37cd62f" providerId="LiveId" clId="{A0B9B50A-D845-45F9-BF19-9BFF9CE25122}" dt="2025-12-22T13:37:06.436" v="21" actId="47"/>
          <pc:sldLayoutMkLst>
            <pc:docMk/>
            <pc:sldMasterMk cId="459525486" sldId="2147483661"/>
            <pc:sldLayoutMk cId="1598498128" sldId="214748369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92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356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4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4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6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6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0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4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7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8" r:id="rId12"/>
    <p:sldLayoutId id="2147483679" r:id="rId13"/>
    <p:sldLayoutId id="2147483680" r:id="rId14"/>
    <p:sldLayoutId id="2147483681" r:id="rId15"/>
    <p:sldLayoutId id="2147483683" r:id="rId16"/>
    <p:sldLayoutId id="2147483684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NIỀM VUI CỦA BI VÀ BỐNG</a:t>
            </a:r>
          </a:p>
        </p:txBody>
      </p:sp>
      <p:grpSp>
        <p:nvGrpSpPr>
          <p:cNvPr id="45" name="14">
            <a:extLst>
              <a:ext uri="{FF2B5EF4-FFF2-40B4-BE49-F238E27FC236}">
                <a16:creationId xmlns:a16="http://schemas.microsoft.com/office/drawing/2014/main" id="{C31A4F60-4725-422C-8001-34F08437E5D6}"/>
              </a:ext>
            </a:extLst>
          </p:cNvPr>
          <p:cNvGrpSpPr/>
          <p:nvPr/>
        </p:nvGrpSpPr>
        <p:grpSpPr>
          <a:xfrm>
            <a:off x="3569504" y="1412875"/>
            <a:ext cx="4505325" cy="2016125"/>
            <a:chOff x="2118480" y="1316166"/>
            <a:chExt cx="1512168" cy="1512168"/>
          </a:xfrm>
        </p:grpSpPr>
        <p:sp>
          <p:nvSpPr>
            <p:cNvPr id="46" name="15">
              <a:extLst>
                <a:ext uri="{FF2B5EF4-FFF2-40B4-BE49-F238E27FC236}">
                  <a16:creationId xmlns:a16="http://schemas.microsoft.com/office/drawing/2014/main" id="{F6B05650-437F-4B5C-865F-8CC1D60FC64C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7" name="TextBox 67">
              <a:extLst>
                <a:ext uri="{FF2B5EF4-FFF2-40B4-BE49-F238E27FC236}">
                  <a16:creationId xmlns:a16="http://schemas.microsoft.com/office/drawing/2014/main" id="{49A7C333-A5CB-4328-BD84-3EF2760F4B21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74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3038"/>
            <a:ext cx="12192000" cy="72072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1.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Nói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tiếp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để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hoàn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thành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câu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dưới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đây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33BCFB-D822-488A-8BAD-E8A5D0DDF61B}"/>
              </a:ext>
            </a:extLst>
          </p:cNvPr>
          <p:cNvSpPr txBox="1">
            <a:spLocks/>
          </p:cNvSpPr>
          <p:nvPr/>
        </p:nvSpPr>
        <p:spPr>
          <a:xfrm>
            <a:off x="-1" y="17373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BE876-AA93-42EF-9628-3615A55AF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928" y="1066872"/>
            <a:ext cx="6791325" cy="5838825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F867942D-7CAB-4C45-90E4-2D6DC4EB8B88}"/>
              </a:ext>
            </a:extLst>
          </p:cNvPr>
          <p:cNvSpPr/>
          <p:nvPr/>
        </p:nvSpPr>
        <p:spPr>
          <a:xfrm>
            <a:off x="104775" y="893763"/>
            <a:ext cx="2797914" cy="2072721"/>
          </a:xfrm>
          <a:prstGeom prst="cloudCallout">
            <a:avLst>
              <a:gd name="adj1" fmla="val 57253"/>
              <a:gd name="adj2" fmla="val 3070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7D4F59BD-86A9-49AE-9C2C-73EDA323AE75}"/>
              </a:ext>
            </a:extLst>
          </p:cNvPr>
          <p:cNvSpPr/>
          <p:nvPr/>
        </p:nvSpPr>
        <p:spPr>
          <a:xfrm>
            <a:off x="9124338" y="152475"/>
            <a:ext cx="3067661" cy="2445489"/>
          </a:xfrm>
          <a:prstGeom prst="cloudCallout">
            <a:avLst>
              <a:gd name="adj1" fmla="val -46604"/>
              <a:gd name="adj2" fmla="val 4886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747164D3-41AF-4873-AC1F-4DEE861A4DF2}"/>
              </a:ext>
            </a:extLst>
          </p:cNvPr>
          <p:cNvSpPr/>
          <p:nvPr/>
        </p:nvSpPr>
        <p:spPr>
          <a:xfrm>
            <a:off x="104775" y="3139593"/>
            <a:ext cx="3067661" cy="2796362"/>
          </a:xfrm>
          <a:prstGeom prst="cloudCallout">
            <a:avLst>
              <a:gd name="adj1" fmla="val 57723"/>
              <a:gd name="adj2" fmla="val 2911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A821495F-E21A-415F-8896-AA8DD15E8D23}"/>
              </a:ext>
            </a:extLst>
          </p:cNvPr>
          <p:cNvSpPr/>
          <p:nvPr/>
        </p:nvSpPr>
        <p:spPr>
          <a:xfrm>
            <a:off x="9124339" y="2861856"/>
            <a:ext cx="3067661" cy="2796362"/>
          </a:xfrm>
          <a:prstGeom prst="cloudCallout">
            <a:avLst>
              <a:gd name="adj1" fmla="val -58093"/>
              <a:gd name="adj2" fmla="val 1753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92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526977" y="512128"/>
            <a:ext cx="10781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1-2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E6DD12-1884-46F3-BD89-C2E7C6D66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241" y="1096904"/>
            <a:ext cx="5969517" cy="5370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119</Words>
  <Application>Microsoft Office PowerPoint</Application>
  <PresentationFormat>Widescreen</PresentationFormat>
  <Paragraphs>13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20" baseType="lpstr">
      <vt:lpstr>Microsoft YaHei</vt:lpstr>
      <vt:lpstr>Arial</vt:lpstr>
      <vt:lpstr>Arial Rounded MT Bold</vt:lpstr>
      <vt:lpstr>Arial-Rounded</vt:lpstr>
      <vt:lpstr>Calibri</vt:lpstr>
      <vt:lpstr>Calibri Light</vt:lpstr>
      <vt:lpstr>Just Another Hand</vt:lpstr>
      <vt:lpstr>Livvic</vt:lpstr>
      <vt:lpstr>Montserrat</vt:lpstr>
      <vt:lpstr>Nunito</vt:lpstr>
      <vt:lpstr>Roboto</vt:lpstr>
      <vt:lpstr>Roboto Condensed Light</vt:lpstr>
      <vt:lpstr>Times New Roman</vt:lpstr>
      <vt:lpstr>Volicy Bulletin Board Thesis by Slidesgo</vt:lpstr>
      <vt:lpstr>6_Office Theme</vt:lpstr>
      <vt:lpstr>2_Office Theme</vt:lpstr>
      <vt:lpstr>PowerPoint Presentation</vt:lpstr>
      <vt:lpstr>1. Nói tiếp để hoàn thành câu dưới đây: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Linhtu75@gmail.com</cp:lastModifiedBy>
  <cp:revision>47</cp:revision>
  <dcterms:created xsi:type="dcterms:W3CDTF">2021-06-19T10:18:58Z</dcterms:created>
  <dcterms:modified xsi:type="dcterms:W3CDTF">2025-12-22T13:37:11Z</dcterms:modified>
</cp:coreProperties>
</file>