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Lst>
  <p:notesMasterIdLst>
    <p:notesMasterId r:id="rId19"/>
  </p:notesMasterIdLst>
  <p:sldIdLst>
    <p:sldId id="519" r:id="rId5"/>
    <p:sldId id="474" r:id="rId6"/>
    <p:sldId id="562" r:id="rId7"/>
    <p:sldId id="563" r:id="rId8"/>
    <p:sldId id="565" r:id="rId9"/>
    <p:sldId id="567" r:id="rId10"/>
    <p:sldId id="568" r:id="rId11"/>
    <p:sldId id="569" r:id="rId12"/>
    <p:sldId id="570" r:id="rId13"/>
    <p:sldId id="571" r:id="rId14"/>
    <p:sldId id="572" r:id="rId15"/>
    <p:sldId id="603" r:id="rId16"/>
    <p:sldId id="576" r:id="rId17"/>
    <p:sldId id="60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6" autoAdjust="0"/>
    <p:restoredTop sz="94660"/>
  </p:normalViewPr>
  <p:slideViewPr>
    <p:cSldViewPr snapToGrid="0">
      <p:cViewPr varScale="1">
        <p:scale>
          <a:sx n="113" d="100"/>
          <a:sy n="113" d="100"/>
        </p:scale>
        <p:origin x="54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tu75@gmail.com" userId="d5e45f71a37cd62f" providerId="LiveId" clId="{A0B9B50A-D845-45F9-BF19-9BFF9CE25122}"/>
    <pc:docChg chg="delSld modSld">
      <pc:chgData name="Linhtu75@gmail.com" userId="d5e45f71a37cd62f" providerId="LiveId" clId="{A0B9B50A-D845-45F9-BF19-9BFF9CE25122}" dt="2025-12-22T13:40:49.261" v="29" actId="47"/>
      <pc:docMkLst>
        <pc:docMk/>
      </pc:docMkLst>
      <pc:sldChg chg="modSp mod">
        <pc:chgData name="Linhtu75@gmail.com" userId="d5e45f71a37cd62f" providerId="LiveId" clId="{A0B9B50A-D845-45F9-BF19-9BFF9CE25122}" dt="2025-12-22T13:39:40.437" v="2" actId="20577"/>
        <pc:sldMkLst>
          <pc:docMk/>
          <pc:sldMk cId="1763081531" sldId="519"/>
        </pc:sldMkLst>
        <pc:spChg chg="mod">
          <ac:chgData name="Linhtu75@gmail.com" userId="d5e45f71a37cd62f" providerId="LiveId" clId="{A0B9B50A-D845-45F9-BF19-9BFF9CE25122}" dt="2025-12-22T13:39:40.437" v="2" actId="20577"/>
          <ac:spMkLst>
            <pc:docMk/>
            <pc:sldMk cId="1763081531" sldId="519"/>
            <ac:spMk id="12" creationId="{CD266F93-4930-44EE-B40F-F068D42EC517}"/>
          </ac:spMkLst>
        </pc:spChg>
      </pc:sldChg>
      <pc:sldChg chg="del">
        <pc:chgData name="Linhtu75@gmail.com" userId="d5e45f71a37cd62f" providerId="LiveId" clId="{A0B9B50A-D845-45F9-BF19-9BFF9CE25122}" dt="2025-12-22T13:39:44.652" v="3" actId="47"/>
        <pc:sldMkLst>
          <pc:docMk/>
          <pc:sldMk cId="1777513384" sldId="542"/>
        </pc:sldMkLst>
      </pc:sldChg>
      <pc:sldChg chg="del">
        <pc:chgData name="Linhtu75@gmail.com" userId="d5e45f71a37cd62f" providerId="LiveId" clId="{A0B9B50A-D845-45F9-BF19-9BFF9CE25122}" dt="2025-12-22T13:39:52.003" v="4" actId="47"/>
        <pc:sldMkLst>
          <pc:docMk/>
          <pc:sldMk cId="0" sldId="575"/>
        </pc:sldMkLst>
      </pc:sldChg>
      <pc:sldChg chg="del">
        <pc:chgData name="Linhtu75@gmail.com" userId="d5e45f71a37cd62f" providerId="LiveId" clId="{A0B9B50A-D845-45F9-BF19-9BFF9CE25122}" dt="2025-12-22T13:40:11.703" v="5" actId="47"/>
        <pc:sldMkLst>
          <pc:docMk/>
          <pc:sldMk cId="662755170" sldId="577"/>
        </pc:sldMkLst>
      </pc:sldChg>
      <pc:sldChg chg="del">
        <pc:chgData name="Linhtu75@gmail.com" userId="d5e45f71a37cd62f" providerId="LiveId" clId="{A0B9B50A-D845-45F9-BF19-9BFF9CE25122}" dt="2025-12-22T13:40:12.390" v="6" actId="47"/>
        <pc:sldMkLst>
          <pc:docMk/>
          <pc:sldMk cId="323802080" sldId="578"/>
        </pc:sldMkLst>
      </pc:sldChg>
      <pc:sldChg chg="del">
        <pc:chgData name="Linhtu75@gmail.com" userId="d5e45f71a37cd62f" providerId="LiveId" clId="{A0B9B50A-D845-45F9-BF19-9BFF9CE25122}" dt="2025-12-22T13:40:13.215" v="7" actId="47"/>
        <pc:sldMkLst>
          <pc:docMk/>
          <pc:sldMk cId="475598694" sldId="579"/>
        </pc:sldMkLst>
      </pc:sldChg>
      <pc:sldChg chg="del">
        <pc:chgData name="Linhtu75@gmail.com" userId="d5e45f71a37cd62f" providerId="LiveId" clId="{A0B9B50A-D845-45F9-BF19-9BFF9CE25122}" dt="2025-12-22T13:40:14.358" v="8" actId="47"/>
        <pc:sldMkLst>
          <pc:docMk/>
          <pc:sldMk cId="2685775819" sldId="580"/>
        </pc:sldMkLst>
      </pc:sldChg>
      <pc:sldChg chg="del">
        <pc:chgData name="Linhtu75@gmail.com" userId="d5e45f71a37cd62f" providerId="LiveId" clId="{A0B9B50A-D845-45F9-BF19-9BFF9CE25122}" dt="2025-12-22T13:40:16.121" v="9" actId="47"/>
        <pc:sldMkLst>
          <pc:docMk/>
          <pc:sldMk cId="3646002589" sldId="581"/>
        </pc:sldMkLst>
      </pc:sldChg>
      <pc:sldChg chg="del">
        <pc:chgData name="Linhtu75@gmail.com" userId="d5e45f71a37cd62f" providerId="LiveId" clId="{A0B9B50A-D845-45F9-BF19-9BFF9CE25122}" dt="2025-12-22T13:40:19.303" v="10" actId="47"/>
        <pc:sldMkLst>
          <pc:docMk/>
          <pc:sldMk cId="846109173" sldId="582"/>
        </pc:sldMkLst>
      </pc:sldChg>
      <pc:sldChg chg="del">
        <pc:chgData name="Linhtu75@gmail.com" userId="d5e45f71a37cd62f" providerId="LiveId" clId="{A0B9B50A-D845-45F9-BF19-9BFF9CE25122}" dt="2025-12-22T13:40:20.678" v="11" actId="47"/>
        <pc:sldMkLst>
          <pc:docMk/>
          <pc:sldMk cId="4241426717" sldId="583"/>
        </pc:sldMkLst>
      </pc:sldChg>
      <pc:sldChg chg="del">
        <pc:chgData name="Linhtu75@gmail.com" userId="d5e45f71a37cd62f" providerId="LiveId" clId="{A0B9B50A-D845-45F9-BF19-9BFF9CE25122}" dt="2025-12-22T13:40:21.588" v="12" actId="47"/>
        <pc:sldMkLst>
          <pc:docMk/>
          <pc:sldMk cId="1135892101" sldId="584"/>
        </pc:sldMkLst>
      </pc:sldChg>
      <pc:sldChg chg="del">
        <pc:chgData name="Linhtu75@gmail.com" userId="d5e45f71a37cd62f" providerId="LiveId" clId="{A0B9B50A-D845-45F9-BF19-9BFF9CE25122}" dt="2025-12-22T13:40:22.894" v="13" actId="47"/>
        <pc:sldMkLst>
          <pc:docMk/>
          <pc:sldMk cId="3341541417" sldId="585"/>
        </pc:sldMkLst>
      </pc:sldChg>
      <pc:sldChg chg="del">
        <pc:chgData name="Linhtu75@gmail.com" userId="d5e45f71a37cd62f" providerId="LiveId" clId="{A0B9B50A-D845-45F9-BF19-9BFF9CE25122}" dt="2025-12-22T13:40:27.536" v="15" actId="47"/>
        <pc:sldMkLst>
          <pc:docMk/>
          <pc:sldMk cId="1760124787" sldId="588"/>
        </pc:sldMkLst>
      </pc:sldChg>
      <pc:sldChg chg="del">
        <pc:chgData name="Linhtu75@gmail.com" userId="d5e45f71a37cd62f" providerId="LiveId" clId="{A0B9B50A-D845-45F9-BF19-9BFF9CE25122}" dt="2025-12-22T13:40:28.957" v="16" actId="47"/>
        <pc:sldMkLst>
          <pc:docMk/>
          <pc:sldMk cId="2841795465" sldId="589"/>
        </pc:sldMkLst>
      </pc:sldChg>
      <pc:sldChg chg="del">
        <pc:chgData name="Linhtu75@gmail.com" userId="d5e45f71a37cd62f" providerId="LiveId" clId="{A0B9B50A-D845-45F9-BF19-9BFF9CE25122}" dt="2025-12-22T13:40:30.498" v="17" actId="47"/>
        <pc:sldMkLst>
          <pc:docMk/>
          <pc:sldMk cId="3398335301" sldId="590"/>
        </pc:sldMkLst>
      </pc:sldChg>
      <pc:sldChg chg="del">
        <pc:chgData name="Linhtu75@gmail.com" userId="d5e45f71a37cd62f" providerId="LiveId" clId="{A0B9B50A-D845-45F9-BF19-9BFF9CE25122}" dt="2025-12-22T13:40:32.033" v="18" actId="47"/>
        <pc:sldMkLst>
          <pc:docMk/>
          <pc:sldMk cId="2010951338" sldId="591"/>
        </pc:sldMkLst>
      </pc:sldChg>
      <pc:sldChg chg="del">
        <pc:chgData name="Linhtu75@gmail.com" userId="d5e45f71a37cd62f" providerId="LiveId" clId="{A0B9B50A-D845-45F9-BF19-9BFF9CE25122}" dt="2025-12-22T13:40:33.436" v="19" actId="47"/>
        <pc:sldMkLst>
          <pc:docMk/>
          <pc:sldMk cId="3950204033" sldId="592"/>
        </pc:sldMkLst>
      </pc:sldChg>
      <pc:sldChg chg="del">
        <pc:chgData name="Linhtu75@gmail.com" userId="d5e45f71a37cd62f" providerId="LiveId" clId="{A0B9B50A-D845-45F9-BF19-9BFF9CE25122}" dt="2025-12-22T13:40:34.979" v="20" actId="47"/>
        <pc:sldMkLst>
          <pc:docMk/>
          <pc:sldMk cId="3709925416" sldId="593"/>
        </pc:sldMkLst>
      </pc:sldChg>
      <pc:sldChg chg="del">
        <pc:chgData name="Linhtu75@gmail.com" userId="d5e45f71a37cd62f" providerId="LiveId" clId="{A0B9B50A-D845-45F9-BF19-9BFF9CE25122}" dt="2025-12-22T13:40:39.835" v="23" actId="47"/>
        <pc:sldMkLst>
          <pc:docMk/>
          <pc:sldMk cId="1104818441" sldId="595"/>
        </pc:sldMkLst>
      </pc:sldChg>
      <pc:sldChg chg="del">
        <pc:chgData name="Linhtu75@gmail.com" userId="d5e45f71a37cd62f" providerId="LiveId" clId="{A0B9B50A-D845-45F9-BF19-9BFF9CE25122}" dt="2025-12-22T13:40:41.171" v="24" actId="47"/>
        <pc:sldMkLst>
          <pc:docMk/>
          <pc:sldMk cId="3719507939" sldId="596"/>
        </pc:sldMkLst>
      </pc:sldChg>
      <pc:sldChg chg="del">
        <pc:chgData name="Linhtu75@gmail.com" userId="d5e45f71a37cd62f" providerId="LiveId" clId="{A0B9B50A-D845-45F9-BF19-9BFF9CE25122}" dt="2025-12-22T13:40:42.918" v="25" actId="47"/>
        <pc:sldMkLst>
          <pc:docMk/>
          <pc:sldMk cId="1532098517" sldId="597"/>
        </pc:sldMkLst>
      </pc:sldChg>
      <pc:sldChg chg="del">
        <pc:chgData name="Linhtu75@gmail.com" userId="d5e45f71a37cd62f" providerId="LiveId" clId="{A0B9B50A-D845-45F9-BF19-9BFF9CE25122}" dt="2025-12-22T13:40:44.171" v="26" actId="47"/>
        <pc:sldMkLst>
          <pc:docMk/>
          <pc:sldMk cId="1762922329" sldId="598"/>
        </pc:sldMkLst>
      </pc:sldChg>
      <pc:sldChg chg="del">
        <pc:chgData name="Linhtu75@gmail.com" userId="d5e45f71a37cd62f" providerId="LiveId" clId="{A0B9B50A-D845-45F9-BF19-9BFF9CE25122}" dt="2025-12-22T13:40:45.501" v="27" actId="47"/>
        <pc:sldMkLst>
          <pc:docMk/>
          <pc:sldMk cId="3291912685" sldId="599"/>
        </pc:sldMkLst>
      </pc:sldChg>
      <pc:sldChg chg="del">
        <pc:chgData name="Linhtu75@gmail.com" userId="d5e45f71a37cd62f" providerId="LiveId" clId="{A0B9B50A-D845-45F9-BF19-9BFF9CE25122}" dt="2025-12-22T13:40:46.602" v="28" actId="47"/>
        <pc:sldMkLst>
          <pc:docMk/>
          <pc:sldMk cId="1945113476" sldId="600"/>
        </pc:sldMkLst>
      </pc:sldChg>
      <pc:sldChg chg="del">
        <pc:chgData name="Linhtu75@gmail.com" userId="d5e45f71a37cd62f" providerId="LiveId" clId="{A0B9B50A-D845-45F9-BF19-9BFF9CE25122}" dt="2025-12-22T13:40:49.261" v="29" actId="47"/>
        <pc:sldMkLst>
          <pc:docMk/>
          <pc:sldMk cId="224511343" sldId="601"/>
        </pc:sldMkLst>
      </pc:sldChg>
      <pc:sldChg chg="del">
        <pc:chgData name="Linhtu75@gmail.com" userId="d5e45f71a37cd62f" providerId="LiveId" clId="{A0B9B50A-D845-45F9-BF19-9BFF9CE25122}" dt="2025-12-22T13:40:38.419" v="22" actId="47"/>
        <pc:sldMkLst>
          <pc:docMk/>
          <pc:sldMk cId="1763081531" sldId="604"/>
        </pc:sldMkLst>
      </pc:sldChg>
      <pc:sldChg chg="del">
        <pc:chgData name="Linhtu75@gmail.com" userId="d5e45f71a37cd62f" providerId="LiveId" clId="{A0B9B50A-D845-45F9-BF19-9BFF9CE25122}" dt="2025-12-22T13:40:36.726" v="21" actId="47"/>
        <pc:sldMkLst>
          <pc:docMk/>
          <pc:sldMk cId="0" sldId="606"/>
        </pc:sldMkLst>
      </pc:sldChg>
      <pc:sldChg chg="del">
        <pc:chgData name="Linhtu75@gmail.com" userId="d5e45f71a37cd62f" providerId="LiveId" clId="{A0B9B50A-D845-45F9-BF19-9BFF9CE25122}" dt="2025-12-22T13:40:24.832" v="14" actId="47"/>
        <pc:sldMkLst>
          <pc:docMk/>
          <pc:sldMk cId="0" sldId="608"/>
        </pc:sldMkLst>
      </pc:sldChg>
      <pc:sldMasterChg chg="delSldLayout">
        <pc:chgData name="Linhtu75@gmail.com" userId="d5e45f71a37cd62f" providerId="LiveId" clId="{A0B9B50A-D845-45F9-BF19-9BFF9CE25122}" dt="2025-12-22T13:40:49.261" v="29" actId="47"/>
        <pc:sldMasterMkLst>
          <pc:docMk/>
          <pc:sldMasterMk cId="142224942" sldId="2147483726"/>
        </pc:sldMasterMkLst>
        <pc:sldLayoutChg chg="del">
          <pc:chgData name="Linhtu75@gmail.com" userId="d5e45f71a37cd62f" providerId="LiveId" clId="{A0B9B50A-D845-45F9-BF19-9BFF9CE25122}" dt="2025-12-22T13:40:49.261" v="29" actId="47"/>
          <pc:sldLayoutMkLst>
            <pc:docMk/>
            <pc:sldMasterMk cId="142224942" sldId="2147483726"/>
            <pc:sldLayoutMk cId="432657673" sldId="2147483759"/>
          </pc:sldLayoutMkLst>
        </pc:sldLayoutChg>
        <pc:sldLayoutChg chg="del">
          <pc:chgData name="Linhtu75@gmail.com" userId="d5e45f71a37cd62f" providerId="LiveId" clId="{A0B9B50A-D845-45F9-BF19-9BFF9CE25122}" dt="2025-12-22T13:40:32.033" v="18" actId="47"/>
          <pc:sldLayoutMkLst>
            <pc:docMk/>
            <pc:sldMasterMk cId="142224942" sldId="2147483726"/>
            <pc:sldLayoutMk cId="1723625805" sldId="21474837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12207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14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87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12/22/2025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12/22/2025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12/22/2025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12/22/2025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12/22/2025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12/22/2025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pPr>
                <a:defRPr/>
              </a:pPr>
              <a:t>12/22/2025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58"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EM CÓ XINH KHÔNG</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240665" y="689577"/>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255281"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2243666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119922" y="1248199"/>
            <a:ext cx="11594115" cy="1015663"/>
          </a:xfrm>
          <a:prstGeom prst="rect">
            <a:avLst/>
          </a:prstGeom>
          <a:noFill/>
        </p:spPr>
        <p:txBody>
          <a:bodyPr wrap="square" rtlCol="0">
            <a:spAutoFit/>
          </a:bodyPr>
          <a:lstStyle/>
          <a:p>
            <a:pPr algn="ct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5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73044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213369" y="730521"/>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214337"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1362708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4742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additive="base">
                                        <p:cTn id="6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4" name="Rectangle 3">
            <a:extLst>
              <a:ext uri="{FF2B5EF4-FFF2-40B4-BE49-F238E27FC236}">
                <a16:creationId xmlns:a16="http://schemas.microsoft.com/office/drawing/2014/main" id="{F658CBB7-EB0C-46CE-A67F-7331581BE6DD}"/>
              </a:ext>
            </a:extLst>
          </p:cNvPr>
          <p:cNvSpPr/>
          <p:nvPr/>
        </p:nvSpPr>
        <p:spPr>
          <a:xfrm>
            <a:off x="2966475" y="2108395"/>
            <a:ext cx="713753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CON!</a:t>
            </a:r>
          </a:p>
        </p:txBody>
      </p:sp>
    </p:spTree>
    <p:extLst>
      <p:ext uri="{BB962C8B-B14F-4D97-AF65-F5344CB8AC3E}">
        <p14:creationId xmlns:p14="http://schemas.microsoft.com/office/powerpoint/2010/main" val="32560387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FFC73D-58E5-4920-BAEE-EF4AFB2D8A56}"/>
              </a:ext>
            </a:extLst>
          </p:cNvPr>
          <p:cNvGrpSpPr/>
          <p:nvPr/>
        </p:nvGrpSpPr>
        <p:grpSpPr>
          <a:xfrm>
            <a:off x="558147" y="86796"/>
            <a:ext cx="1739721" cy="1615395"/>
            <a:chOff x="392470" y="327577"/>
            <a:chExt cx="1864682" cy="1962150"/>
          </a:xfrm>
        </p:grpSpPr>
        <p:pic>
          <p:nvPicPr>
            <p:cNvPr id="7" name="Picture 6">
              <a:extLst>
                <a:ext uri="{FF2B5EF4-FFF2-40B4-BE49-F238E27FC236}">
                  <a16:creationId xmlns:a16="http://schemas.microsoft.com/office/drawing/2014/main" id="{B653E408-922D-4D27-890D-7482C05B590E}"/>
                </a:ext>
              </a:extLst>
            </p:cNvPr>
            <p:cNvPicPr>
              <a:picLocks noChangeAspect="1"/>
            </p:cNvPicPr>
            <p:nvPr/>
          </p:nvPicPr>
          <p:blipFill>
            <a:blip r:embed="rId2"/>
            <a:stretch>
              <a:fillRect/>
            </a:stretch>
          </p:blipFill>
          <p:spPr>
            <a:xfrm>
              <a:off x="392470" y="327577"/>
              <a:ext cx="1695450" cy="1962150"/>
            </a:xfrm>
            <a:prstGeom prst="rect">
              <a:avLst/>
            </a:prstGeom>
          </p:spPr>
        </p:pic>
        <p:sp>
          <p:nvSpPr>
            <p:cNvPr id="6" name="Rectangle 5">
              <a:extLst>
                <a:ext uri="{FF2B5EF4-FFF2-40B4-BE49-F238E27FC236}">
                  <a16:creationId xmlns:a16="http://schemas.microsoft.com/office/drawing/2014/main" id="{99D671FE-50BD-4F0C-A340-C55A9F859850}"/>
                </a:ext>
              </a:extLst>
            </p:cNvPr>
            <p:cNvSpPr/>
            <p:nvPr/>
          </p:nvSpPr>
          <p:spPr>
            <a:xfrm>
              <a:off x="1919528" y="1673862"/>
              <a:ext cx="337624" cy="41582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75234F5-18E2-4380-847A-DDBACA75E2CA}"/>
              </a:ext>
            </a:extLst>
          </p:cNvPr>
          <p:cNvSpPr txBox="1"/>
          <p:nvPr/>
        </p:nvSpPr>
        <p:spPr>
          <a:xfrm>
            <a:off x="2372663" y="720002"/>
            <a:ext cx="8354782" cy="646331"/>
          </a:xfrm>
          <a:prstGeom prst="rect">
            <a:avLst/>
          </a:prstGeom>
          <a:noFill/>
        </p:spPr>
        <p:txBody>
          <a:bodyPr wrap="square" rtlCol="0">
            <a:spAutoFit/>
          </a:bodyPr>
          <a:lstStyle/>
          <a:p>
            <a:r>
              <a:rPr lang="vi-VN" sz="3600" dirty="0">
                <a:latin typeface="+mj-lt"/>
                <a:ea typeface="Arial-Rounded" panose="020B0500000000000000" pitchFamily="34" charset="0"/>
                <a:cs typeface="Arial-Rounded" panose="020B0500000000000000" pitchFamily="34" charset="0"/>
              </a:rPr>
              <a:t>Em thích được khen về điều gì?</a:t>
            </a:r>
            <a:endParaRPr lang="en-US" sz="3600" dirty="0">
              <a:latin typeface="+mj-lt"/>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ED020E98-D051-4C3D-989D-8C704693A9CC}"/>
              </a:ext>
            </a:extLst>
          </p:cNvPr>
          <p:cNvSpPr/>
          <p:nvPr/>
        </p:nvSpPr>
        <p:spPr>
          <a:xfrm>
            <a:off x="1784382" y="6292651"/>
            <a:ext cx="513486" cy="27167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5C02DB0-F58D-4893-A26B-F7FD40109926}"/>
              </a:ext>
            </a:extLst>
          </p:cNvPr>
          <p:cNvSpPr/>
          <p:nvPr/>
        </p:nvSpPr>
        <p:spPr>
          <a:xfrm>
            <a:off x="1784382" y="6462866"/>
            <a:ext cx="1176562" cy="66038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767" y="2196946"/>
            <a:ext cx="9440402" cy="4430998"/>
          </a:xfrm>
          <a:prstGeom prst="rect">
            <a:avLst/>
          </a:prstGeom>
        </p:spPr>
      </p:pic>
    </p:spTree>
    <p:extLst>
      <p:ext uri="{BB962C8B-B14F-4D97-AF65-F5344CB8AC3E}">
        <p14:creationId xmlns:p14="http://schemas.microsoft.com/office/powerpoint/2010/main" val="1876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234587-AF8F-4BAA-ABDE-9D3F5500A2BB}"/>
              </a:ext>
            </a:extLst>
          </p:cNvPr>
          <p:cNvGrpSpPr/>
          <p:nvPr/>
        </p:nvGrpSpPr>
        <p:grpSpPr>
          <a:xfrm>
            <a:off x="2866034" y="1475407"/>
            <a:ext cx="7744962" cy="2018182"/>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9" name="TextBox 18"/>
          <p:cNvSpPr txBox="1"/>
          <p:nvPr/>
        </p:nvSpPr>
        <p:spPr>
          <a:xfrm>
            <a:off x="3124041" y="2191894"/>
            <a:ext cx="7840708" cy="923330"/>
          </a:xfrm>
          <a:prstGeom prst="rect">
            <a:avLst/>
          </a:prstGeom>
          <a:noFill/>
        </p:spPr>
        <p:txBody>
          <a:bodyPr wrap="square" rtlCol="0">
            <a:spAutoFit/>
          </a:bodyPr>
          <a:lstStyle/>
          <a:p>
            <a:r>
              <a:rPr lang="en-US" sz="5400" b="1" dirty="0">
                <a:solidFill>
                  <a:srgbClr val="00B05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rPr>
              <a:t>EM </a:t>
            </a:r>
            <a:r>
              <a:rPr lang="vi-VN" sz="5400" b="1" dirty="0">
                <a:solidFill>
                  <a:srgbClr val="00B05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rPr>
              <a:t>CÓ XINH KHÔNG?</a:t>
            </a:r>
            <a:endParaRPr lang="en-US" sz="5400" b="1" dirty="0">
              <a:solidFill>
                <a:srgbClr val="00B05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876008" y="1889041"/>
            <a:ext cx="1748351" cy="16833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92156" y="2292651"/>
            <a:ext cx="1815737" cy="707886"/>
          </a:xfrm>
          <a:prstGeom prst="rect">
            <a:avLst/>
          </a:prstGeom>
          <a:noFill/>
        </p:spPr>
        <p:txBody>
          <a:bodyPr wrap="square" rtlCol="0">
            <a:spAutoFit/>
          </a:bodyPr>
          <a:lstStyle/>
          <a:p>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chemeClr val="bg1"/>
                </a:solidFill>
                <a:latin typeface="Arial Black" panose="020B0A04020102020204" pitchFamily="34" charset="0"/>
              </a:rPr>
              <a:t> </a:t>
            </a:r>
            <a:r>
              <a:rPr lang="en-US" sz="4000" b="1" dirty="0">
                <a:solidFill>
                  <a:schemeClr val="bg1"/>
                </a:solidFill>
                <a:latin typeface="Arial Rounded MT Bold" panose="020F0704030504030204" pitchFamily="34" charset="0"/>
              </a:rPr>
              <a:t>4</a:t>
            </a:r>
            <a:endParaRPr lang="en-US" sz="4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2637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137998375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9C745-7746-4F8A-B941-C765AE1AC39B}"/>
              </a:ext>
            </a:extLst>
          </p:cNvPr>
          <p:cNvSpPr txBox="1"/>
          <p:nvPr/>
        </p:nvSpPr>
        <p:spPr>
          <a:xfrm>
            <a:off x="4240698" y="498199"/>
            <a:ext cx="6838122" cy="769441"/>
          </a:xfrm>
          <a:prstGeom prst="rect">
            <a:avLst/>
          </a:prstGeom>
          <a:noFill/>
        </p:spPr>
        <p:txBody>
          <a:bodyPr wrap="square" rtlCol="0">
            <a:spAutoFit/>
          </a:bodyPr>
          <a:lstStyle/>
          <a:p>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97EE31B-DD66-487D-977B-B66981E3E8BB}"/>
              </a:ext>
            </a:extLst>
          </p:cNvPr>
          <p:cNvSpPr txBox="1"/>
          <p:nvPr/>
        </p:nvSpPr>
        <p:spPr>
          <a:xfrm>
            <a:off x="3452193" y="1432435"/>
            <a:ext cx="8415131" cy="3785652"/>
          </a:xfrm>
          <a:prstGeom prst="rect">
            <a:avLst/>
          </a:prstGeom>
          <a:noFill/>
        </p:spPr>
        <p:txBody>
          <a:bodyPr wrap="square" rtlCol="0">
            <a:spAutoFit/>
          </a:bodyPr>
          <a:lstStyle/>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hươu</a:t>
            </a: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lắc đầu</a:t>
            </a: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khóm cỏ dại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bộ râu giả</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42590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5-Point Star 1"/>
          <p:cNvSpPr/>
          <p:nvPr/>
        </p:nvSpPr>
        <p:spPr>
          <a:xfrm>
            <a:off x="8164287" y="1528353"/>
            <a:ext cx="3721826" cy="29260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Bài đọc chia làm mấy đoạn?</a:t>
            </a:r>
            <a:endParaRPr lang="en-US" dirty="0"/>
          </a:p>
        </p:txBody>
      </p:sp>
    </p:spTree>
    <p:extLst>
      <p:ext uri="{BB962C8B-B14F-4D97-AF65-F5344CB8AC3E}">
        <p14:creationId xmlns:p14="http://schemas.microsoft.com/office/powerpoint/2010/main" val="6665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additive="base">
                                        <p:cTn id="6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3" y="0"/>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199722" y="689578"/>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187042"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622582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3" presetClass="emph" presetSubtype="2" fill="hold" nodeType="withEffect">
                                  <p:stCondLst>
                                    <p:cond delay="0"/>
                                  </p:stCondLst>
                                  <p:childTnLst>
                                    <p:animClr clrSpc="rgb" dir="cw">
                                      <p:cBhvr override="childStyle">
                                        <p:cTn id="12" dur="2000" fill="hold"/>
                                        <p:tgtEl>
                                          <p:spTgt spid="13">
                                            <p:txEl>
                                              <p:pRg st="1" end="1"/>
                                            </p:txEl>
                                          </p:spTgt>
                                        </p:tgtEl>
                                        <p:attrNameLst>
                                          <p:attrName>style.color</p:attrName>
                                        </p:attrNameLst>
                                      </p:cBhvr>
                                      <p:to>
                                        <a:srgbClr val="C00000"/>
                                      </p:to>
                                    </p:animClr>
                                  </p:childTnLst>
                                </p:cTn>
                              </p:par>
                              <p:par>
                                <p:cTn id="13" presetID="3" presetClass="emph" presetSubtype="2" fill="hold" nodeType="withEffect">
                                  <p:stCondLst>
                                    <p:cond delay="0"/>
                                  </p:stCondLst>
                                  <p:childTnLst>
                                    <p:animClr clrSpc="rgb" dir="cw">
                                      <p:cBhvr override="childStyle">
                                        <p:cTn id="14" dur="2000" fill="hold"/>
                                        <p:tgtEl>
                                          <p:spTgt spid="13">
                                            <p:txEl>
                                              <p:pRg st="2" end="2"/>
                                            </p:txEl>
                                          </p:spTgt>
                                        </p:tgtEl>
                                        <p:attrNameLst>
                                          <p:attrName>style.color</p:attrName>
                                        </p:attrNameLst>
                                      </p:cBhvr>
                                      <p:to>
                                        <a:srgbClr val="C00000"/>
                                      </p:to>
                                    </p:animClr>
                                  </p:childTnLst>
                                </p:cTn>
                              </p:par>
                              <p:par>
                                <p:cTn id="15" presetID="3" presetClass="emph" presetSubtype="2" fill="hold" nodeType="withEffect">
                                  <p:stCondLst>
                                    <p:cond delay="0"/>
                                  </p:stCondLst>
                                  <p:childTnLst>
                                    <p:animClr clrSpc="rgb" dir="cw">
                                      <p:cBhvr override="childStyle">
                                        <p:cTn id="16" dur="2000" fill="hold"/>
                                        <p:tgtEl>
                                          <p:spTgt spid="13">
                                            <p:txEl>
                                              <p:pRg st="3" end="3"/>
                                            </p:txEl>
                                          </p:spTgt>
                                        </p:tgtEl>
                                        <p:attrNameLst>
                                          <p:attrName>style.color</p:attrName>
                                        </p:attrNameLst>
                                      </p:cBhvr>
                                      <p:to>
                                        <a:srgbClr val="C00000"/>
                                      </p:to>
                                    </p:animClr>
                                  </p:childTnLst>
                                </p:cTn>
                              </p:par>
                              <p:par>
                                <p:cTn id="17" presetID="3" presetClass="emph" presetSubtype="2" fill="hold" nodeType="withEffect">
                                  <p:stCondLst>
                                    <p:cond delay="0"/>
                                  </p:stCondLst>
                                  <p:childTnLst>
                                    <p:animClr clrSpc="rgb" dir="cw">
                                      <p:cBhvr override="childStyle">
                                        <p:cTn id="18" dur="2000" fill="hold"/>
                                        <p:tgtEl>
                                          <p:spTgt spid="13">
                                            <p:txEl>
                                              <p:pRg st="4" end="4"/>
                                            </p:txEl>
                                          </p:spTgt>
                                        </p:tgtEl>
                                        <p:attrNameLst>
                                          <p:attrName>style.color</p:attrName>
                                        </p:attrNameLst>
                                      </p:cBhvr>
                                      <p:to>
                                        <a:srgbClr val="C00000"/>
                                      </p:to>
                                    </p:animClr>
                                  </p:childTnLst>
                                </p:cTn>
                              </p:par>
                              <p:par>
                                <p:cTn id="19" presetID="3" presetClass="emph" presetSubtype="2" fill="hold" nodeType="withEffect">
                                  <p:stCondLst>
                                    <p:cond delay="0"/>
                                  </p:stCondLst>
                                  <p:childTnLst>
                                    <p:animClr clrSpc="rgb" dir="cw">
                                      <p:cBhvr override="childStyle">
                                        <p:cTn id="20" dur="2000" fill="hold"/>
                                        <p:tgtEl>
                                          <p:spTgt spid="13">
                                            <p:txEl>
                                              <p:pRg st="5" end="5"/>
                                            </p:txEl>
                                          </p:spTgt>
                                        </p:tgtEl>
                                        <p:attrNameLst>
                                          <p:attrName>style.color</p:attrName>
                                        </p:attrNameLst>
                                      </p:cBhvr>
                                      <p:to>
                                        <a:srgbClr val="C00000"/>
                                      </p:to>
                                    </p:animClr>
                                  </p:childTnLst>
                                </p:cTn>
                              </p:par>
                              <p:par>
                                <p:cTn id="21" presetID="3" presetClass="emph" presetSubtype="2" fill="hold" nodeType="withEffect">
                                  <p:stCondLst>
                                    <p:cond delay="0"/>
                                  </p:stCondLst>
                                  <p:childTnLst>
                                    <p:animClr clrSpc="rgb" dir="cw">
                                      <p:cBhvr override="childStyle">
                                        <p:cTn id="22" dur="2000" fill="hold"/>
                                        <p:tgtEl>
                                          <p:spTgt spid="13">
                                            <p:txEl>
                                              <p:pRg st="6" end="6"/>
                                            </p:txEl>
                                          </p:spTgt>
                                        </p:tgtEl>
                                        <p:attrNameLst>
                                          <p:attrName>style.color</p:attrName>
                                        </p:attrNameLst>
                                      </p:cBhvr>
                                      <p:to>
                                        <a:srgbClr val="C00000"/>
                                      </p:to>
                                    </p:animClr>
                                  </p:childTnLst>
                                </p:cTn>
                              </p:par>
                              <p:par>
                                <p:cTn id="23" presetID="3" presetClass="emph" presetSubtype="2" fill="hold" nodeType="withEffect">
                                  <p:stCondLst>
                                    <p:cond delay="0"/>
                                  </p:stCondLst>
                                  <p:childTnLst>
                                    <p:animClr clrSpc="rgb" dir="cw">
                                      <p:cBhvr override="childStyle">
                                        <p:cTn id="24" dur="2000" fill="hold"/>
                                        <p:tgtEl>
                                          <p:spTgt spid="13">
                                            <p:txEl>
                                              <p:pRg st="7" end="7"/>
                                            </p:txEl>
                                          </p:spTgt>
                                        </p:tgtEl>
                                        <p:attrNameLst>
                                          <p:attrName>style.color</p:attrName>
                                        </p:attrNameLst>
                                      </p:cBhvr>
                                      <p:to>
                                        <a:srgbClr val="C00000"/>
                                      </p:to>
                                    </p:animClr>
                                  </p:childTnLst>
                                </p:cTn>
                              </p:par>
                              <p:par>
                                <p:cTn id="25" presetID="3" presetClass="emph" presetSubtype="2" fill="hold" nodeType="withEffect">
                                  <p:stCondLst>
                                    <p:cond delay="0"/>
                                  </p:stCondLst>
                                  <p:childTnLst>
                                    <p:animClr clrSpc="rgb" dir="cw">
                                      <p:cBhvr override="childStyle">
                                        <p:cTn id="26" dur="2000" fill="hold"/>
                                        <p:tgtEl>
                                          <p:spTgt spid="13">
                                            <p:txEl>
                                              <p:pRg st="8" end="8"/>
                                            </p:txEl>
                                          </p:spTgt>
                                        </p:tgtEl>
                                        <p:attrNameLst>
                                          <p:attrName>style.color</p:attrName>
                                        </p:attrNameLst>
                                      </p:cBhvr>
                                      <p:to>
                                        <a:srgbClr val="C00000"/>
                                      </p:to>
                                    </p:animClr>
                                  </p:childTnLst>
                                </p:cTn>
                              </p:par>
                              <p:par>
                                <p:cTn id="27" presetID="3" presetClass="emph" presetSubtype="2" fill="hold" nodeType="withEffect">
                                  <p:stCondLst>
                                    <p:cond delay="0"/>
                                  </p:stCondLst>
                                  <p:childTnLst>
                                    <p:animClr clrSpc="rgb" dir="cw">
                                      <p:cBhvr override="childStyle">
                                        <p:cTn id="28" dur="2000" fill="hold"/>
                                        <p:tgtEl>
                                          <p:spTgt spid="13">
                                            <p:txEl>
                                              <p:pRg st="9" end="9"/>
                                            </p:txEl>
                                          </p:spTgt>
                                        </p:tgtEl>
                                        <p:attrNameLst>
                                          <p:attrName>style.color</p:attrName>
                                        </p:attrNameLst>
                                      </p:cBhvr>
                                      <p:to>
                                        <a:srgbClr val="C00000"/>
                                      </p:to>
                                    </p:animClr>
                                  </p:childTnLst>
                                </p:cTn>
                              </p:par>
                              <p:par>
                                <p:cTn id="29" presetID="3" presetClass="emph" presetSubtype="2" fill="hold" nodeType="withEffect">
                                  <p:stCondLst>
                                    <p:cond delay="0"/>
                                  </p:stCondLst>
                                  <p:childTnLst>
                                    <p:animClr clrSpc="rgb" dir="cw">
                                      <p:cBhvr override="childStyle">
                                        <p:cTn id="30" dur="2000" fill="hold"/>
                                        <p:tgtEl>
                                          <p:spTgt spid="13">
                                            <p:txEl>
                                              <p:pRg st="10" end="10"/>
                                            </p:txEl>
                                          </p:spTgt>
                                        </p:tgtEl>
                                        <p:attrNameLst>
                                          <p:attrName>style.color</p:attrName>
                                        </p:attrNameLst>
                                      </p:cBhvr>
                                      <p:to>
                                        <a:srgbClr val="C00000"/>
                                      </p:to>
                                    </p:animClr>
                                  </p:childTnLst>
                                </p:cTn>
                              </p:par>
                              <p:par>
                                <p:cTn id="31" presetID="3" presetClass="emph" presetSubtype="2" fill="hold" nodeType="withEffect">
                                  <p:stCondLst>
                                    <p:cond delay="0"/>
                                  </p:stCondLst>
                                  <p:childTnLst>
                                    <p:animClr clrSpc="rgb" dir="cw">
                                      <p:cBhvr override="childStyle">
                                        <p:cTn id="32" dur="2000" fill="hold"/>
                                        <p:tgtEl>
                                          <p:spTgt spid="13">
                                            <p:txEl>
                                              <p:pRg st="11" end="11"/>
                                            </p:txEl>
                                          </p:spTgt>
                                        </p:tgtEl>
                                        <p:attrNameLst>
                                          <p:attrName>style.color</p:attrName>
                                        </p:attrNameLst>
                                      </p:cBhvr>
                                      <p:to>
                                        <a:srgbClr val="C00000"/>
                                      </p:to>
                                    </p:animClr>
                                  </p:childTnLst>
                                </p:cTn>
                              </p:par>
                              <p:par>
                                <p:cTn id="33" presetID="3" presetClass="emph" presetSubtype="2" fill="hold" nodeType="withEffect">
                                  <p:stCondLst>
                                    <p:cond delay="0"/>
                                  </p:stCondLst>
                                  <p:childTnLst>
                                    <p:animClr clrSpc="rgb" dir="cw">
                                      <p:cBhvr override="childStyle">
                                        <p:cTn id="34" dur="2000" fill="hold"/>
                                        <p:tgtEl>
                                          <p:spTgt spid="13">
                                            <p:txEl>
                                              <p:pRg st="12" end="12"/>
                                            </p:txEl>
                                          </p:spTgt>
                                        </p:tgtEl>
                                        <p:attrNameLst>
                                          <p:attrName>style.color</p:attrName>
                                        </p:attrNameLst>
                                      </p:cBhvr>
                                      <p:to>
                                        <a:srgbClr val="C00000"/>
                                      </p:to>
                                    </p:animClr>
                                  </p:childTnLst>
                                </p:cTn>
                              </p:par>
                              <p:par>
                                <p:cTn id="35" presetID="3" presetClass="emph" presetSubtype="2" fill="hold" nodeType="withEffect">
                                  <p:stCondLst>
                                    <p:cond delay="0"/>
                                  </p:stCondLst>
                                  <p:childTnLst>
                                    <p:animClr clrSpc="rgb" dir="cw">
                                      <p:cBhvr override="childStyle">
                                        <p:cTn id="36" dur="2000" fill="hold"/>
                                        <p:tgtEl>
                                          <p:spTgt spid="13">
                                            <p:txEl>
                                              <p:pRg st="13" end="13"/>
                                            </p:txEl>
                                          </p:spTgt>
                                        </p:tgtEl>
                                        <p:attrNameLst>
                                          <p:attrName>style.color</p:attrName>
                                        </p:attrNameLst>
                                      </p:cBhvr>
                                      <p:to>
                                        <a:srgbClr val="C00000"/>
                                      </p:to>
                                    </p:animClr>
                                  </p:childTnLst>
                                </p:cTn>
                              </p:par>
                              <p:par>
                                <p:cTn id="37" presetID="3" presetClass="emph" presetSubtype="2" fill="hold" nodeType="withEffect">
                                  <p:stCondLst>
                                    <p:cond delay="0"/>
                                  </p:stCondLst>
                                  <p:childTnLst>
                                    <p:animClr clrSpc="rgb" dir="cw">
                                      <p:cBhvr override="childStyle">
                                        <p:cTn id="38" dur="2000" fill="hold"/>
                                        <p:tgtEl>
                                          <p:spTgt spid="13">
                                            <p:txEl>
                                              <p:pRg st="14" end="14"/>
                                            </p:txEl>
                                          </p:spTgt>
                                        </p:tgtEl>
                                        <p:attrNameLst>
                                          <p:attrName>style.color</p:attrName>
                                        </p:attrNameLst>
                                      </p:cBhvr>
                                      <p:to>
                                        <a:srgbClr val="C00000"/>
                                      </p:to>
                                    </p:animClr>
                                  </p:childTnLst>
                                </p:cTn>
                              </p:par>
                              <p:par>
                                <p:cTn id="39" presetID="3" presetClass="emph" presetSubtype="2" fill="hold" nodeType="withEffect">
                                  <p:stCondLst>
                                    <p:cond delay="0"/>
                                  </p:stCondLst>
                                  <p:childTnLst>
                                    <p:animClr clrSpc="rgb" dir="cw">
                                      <p:cBhvr override="childStyle">
                                        <p:cTn id="40" dur="2000" fill="hold"/>
                                        <p:tgtEl>
                                          <p:spTgt spid="13">
                                            <p:txEl>
                                              <p:pRg st="15" end="15"/>
                                            </p:txEl>
                                          </p:spTgt>
                                        </p:tgtEl>
                                        <p:attrNameLst>
                                          <p:attrName>style.color</p:attrName>
                                        </p:attrNameLst>
                                      </p:cBhvr>
                                      <p:to>
                                        <a:srgbClr val="C00000"/>
                                      </p:to>
                                    </p:animClr>
                                  </p:childTnLst>
                                </p:cTn>
                              </p:par>
                              <p:par>
                                <p:cTn id="41" presetID="3" presetClass="emph" presetSubtype="2" fill="hold" nodeType="withEffect">
                                  <p:stCondLst>
                                    <p:cond delay="0"/>
                                  </p:stCondLst>
                                  <p:childTnLst>
                                    <p:animClr clrSpc="rgb" dir="cw">
                                      <p:cBhvr override="childStyle">
                                        <p:cTn id="42" dur="2000" fill="hold"/>
                                        <p:tgtEl>
                                          <p:spTgt spid="13">
                                            <p:txEl>
                                              <p:pRg st="0" end="0"/>
                                            </p:txEl>
                                          </p:spTgt>
                                        </p:tgtEl>
                                        <p:attrNameLst>
                                          <p:attrName>style.color</p:attrName>
                                        </p:attrNameLst>
                                      </p:cBhvr>
                                      <p:to>
                                        <a:srgbClr val="C00000"/>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3" presetClass="emph" presetSubtype="2" fill="hold" nodeType="withEffect">
                                  <p:stCondLst>
                                    <p:cond delay="0"/>
                                  </p:stCondLst>
                                  <p:childTnLst>
                                    <p:animClr clrSpc="rgb" dir="cw">
                                      <p:cBhvr override="childStyle">
                                        <p:cTn id="52" dur="2000" fill="hold"/>
                                        <p:tgtEl>
                                          <p:spTgt spid="13">
                                            <p:txEl>
                                              <p:pRg st="16" end="16"/>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6B5567-4C09-43D3-A6DE-230AB853338D}"/>
              </a:ext>
            </a:extLst>
          </p:cNvPr>
          <p:cNvSpPr/>
          <p:nvPr/>
        </p:nvSpPr>
        <p:spPr>
          <a:xfrm>
            <a:off x="474689" y="3271388"/>
            <a:ext cx="11242622" cy="14882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1090A6-BBCC-43E0-BBC7-FAB3B7CF0D57}"/>
              </a:ext>
            </a:extLst>
          </p:cNvPr>
          <p:cNvSpPr/>
          <p:nvPr/>
        </p:nvSpPr>
        <p:spPr>
          <a:xfrm>
            <a:off x="509666" y="1314205"/>
            <a:ext cx="11242622" cy="1488228"/>
          </a:xfrm>
          <a:prstGeom prst="rect">
            <a:avLst/>
          </a:prstGeom>
          <a:solidFill>
            <a:srgbClr val="F1F4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015D63-3603-4B0B-94EF-B700526ACC78}"/>
              </a:ext>
            </a:extLst>
          </p:cNvPr>
          <p:cNvSpPr/>
          <p:nvPr/>
        </p:nvSpPr>
        <p:spPr>
          <a:xfrm>
            <a:off x="665812" y="1408955"/>
            <a:ext cx="10930329" cy="751424"/>
          </a:xfrm>
          <a:prstGeom prst="rect">
            <a:avLst/>
          </a:prstGeom>
        </p:spPr>
        <p:txBody>
          <a:bodyPr wrap="square">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Nghe vậy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voi nhặt vài cành cây khô, gài lên đầu rồi đi tiếp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endParaRPr lang="en-US" sz="3200" dirty="0"/>
          </a:p>
        </p:txBody>
      </p:sp>
      <p:sp>
        <p:nvSpPr>
          <p:cNvPr id="5" name="Rectangle 4">
            <a:extLst>
              <a:ext uri="{FF2B5EF4-FFF2-40B4-BE49-F238E27FC236}">
                <a16:creationId xmlns:a16="http://schemas.microsoft.com/office/drawing/2014/main" id="{A1076592-5921-46AD-ADCF-0DCB36A5DC2E}"/>
              </a:ext>
            </a:extLst>
          </p:cNvPr>
          <p:cNvSpPr/>
          <p:nvPr/>
        </p:nvSpPr>
        <p:spPr>
          <a:xfrm>
            <a:off x="821959" y="3271388"/>
            <a:ext cx="11065241" cy="1490088"/>
          </a:xfrm>
          <a:prstGeom prst="rect">
            <a:avLst/>
          </a:prstGeom>
        </p:spPr>
        <p:txBody>
          <a:bodyPr wrap="square">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Sau khi bỏ sừng và râu đi, voi em thấy mình xinh đẹp hẳn lên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endParaRPr lang="en-US" sz="3200" dirty="0"/>
          </a:p>
        </p:txBody>
      </p:sp>
      <p:cxnSp>
        <p:nvCxnSpPr>
          <p:cNvPr id="8" name="Straight Connector 7">
            <a:extLst>
              <a:ext uri="{FF2B5EF4-FFF2-40B4-BE49-F238E27FC236}">
                <a16:creationId xmlns:a16="http://schemas.microsoft.com/office/drawing/2014/main" id="{11269782-4ABF-4E0A-9084-1217239B3DE4}"/>
              </a:ext>
            </a:extLst>
          </p:cNvPr>
          <p:cNvCxnSpPr/>
          <p:nvPr/>
        </p:nvCxnSpPr>
        <p:spPr>
          <a:xfrm flipH="1">
            <a:off x="6873198" y="1623099"/>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300E730-6DC3-4316-B154-A95A8B3F33FC}"/>
              </a:ext>
            </a:extLst>
          </p:cNvPr>
          <p:cNvGrpSpPr/>
          <p:nvPr/>
        </p:nvGrpSpPr>
        <p:grpSpPr>
          <a:xfrm>
            <a:off x="10657149" y="1603279"/>
            <a:ext cx="213608" cy="494676"/>
            <a:chOff x="6295866" y="1660673"/>
            <a:chExt cx="213608" cy="494676"/>
          </a:xfrm>
        </p:grpSpPr>
        <p:cxnSp>
          <p:nvCxnSpPr>
            <p:cNvPr id="9" name="Straight Connector 8">
              <a:extLst>
                <a:ext uri="{FF2B5EF4-FFF2-40B4-BE49-F238E27FC236}">
                  <a16:creationId xmlns:a16="http://schemas.microsoft.com/office/drawing/2014/main" id="{437598FC-366E-4AF5-B1BF-B38371DF293F}"/>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F9AD46-F4FA-4ADE-A354-6685C8A093EA}"/>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65B519E5-FFB5-49B4-9813-20A8B3D453DA}"/>
              </a:ext>
            </a:extLst>
          </p:cNvPr>
          <p:cNvCxnSpPr/>
          <p:nvPr/>
        </p:nvCxnSpPr>
        <p:spPr>
          <a:xfrm flipH="1">
            <a:off x="5216843" y="3466235"/>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26D7154-E9E1-4828-81B1-61CBBF933570}"/>
              </a:ext>
            </a:extLst>
          </p:cNvPr>
          <p:cNvGrpSpPr/>
          <p:nvPr/>
        </p:nvGrpSpPr>
        <p:grpSpPr>
          <a:xfrm>
            <a:off x="11304660" y="3467586"/>
            <a:ext cx="213608" cy="494676"/>
            <a:chOff x="6295866" y="1660673"/>
            <a:chExt cx="213608" cy="494676"/>
          </a:xfrm>
        </p:grpSpPr>
        <p:cxnSp>
          <p:nvCxnSpPr>
            <p:cNvPr id="17" name="Straight Connector 16">
              <a:extLst>
                <a:ext uri="{FF2B5EF4-FFF2-40B4-BE49-F238E27FC236}">
                  <a16:creationId xmlns:a16="http://schemas.microsoft.com/office/drawing/2014/main" id="{281C323D-B5FE-421F-A898-E458B291AE93}"/>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6444C9-3DC5-49DE-924F-1851BDA14748}"/>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85BEA94-276D-4FD0-A579-D887362B5147}"/>
              </a:ext>
            </a:extLst>
          </p:cNvPr>
          <p:cNvSpPr txBox="1"/>
          <p:nvPr/>
        </p:nvSpPr>
        <p:spPr>
          <a:xfrm>
            <a:off x="4359914" y="423800"/>
            <a:ext cx="6838122" cy="646331"/>
          </a:xfrm>
          <a:prstGeom prst="rect">
            <a:avLst/>
          </a:prstGeom>
          <a:noFill/>
        </p:spPr>
        <p:txBody>
          <a:bodyPr wrap="square" rtlCol="0">
            <a:spAutoFit/>
          </a:bodyPr>
          <a:lstStyle/>
          <a:p>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a16="http://schemas.microsoft.com/office/drawing/2014/main" id="{FA6B1E72-7BF6-4210-852C-626A0DF80C59}"/>
              </a:ext>
            </a:extLst>
          </p:cNvPr>
          <p:cNvCxnSpPr/>
          <p:nvPr/>
        </p:nvCxnSpPr>
        <p:spPr>
          <a:xfrm flipH="1">
            <a:off x="2423940" y="1619022"/>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4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1564</Words>
  <Application>Microsoft Office PowerPoint</Application>
  <PresentationFormat>Widescreen</PresentationFormat>
  <Paragraphs>127</Paragraphs>
  <Slides>14</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Microsoft YaHei</vt:lpstr>
      <vt:lpstr>Arial</vt:lpstr>
      <vt:lpstr>Arial Black</vt:lpstr>
      <vt:lpstr>Arial Rounded MT Bold</vt:lpstr>
      <vt:lpstr>Arial-Rounded</vt:lpstr>
      <vt:lpstr>Calibri</vt:lpstr>
      <vt:lpstr>Calibri Light</vt:lpstr>
      <vt:lpstr>Times New Roman</vt:lpstr>
      <vt:lpstr>3_Office Theme</vt:lpstr>
      <vt:lpstr>NỀN 5</vt:lpstr>
      <vt:lpstr>nền 3</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Linhtu75@gmail.com</cp:lastModifiedBy>
  <cp:revision>95</cp:revision>
  <dcterms:created xsi:type="dcterms:W3CDTF">2021-06-24T12:42:07Z</dcterms:created>
  <dcterms:modified xsi:type="dcterms:W3CDTF">2025-12-22T13:40:56Z</dcterms:modified>
</cp:coreProperties>
</file>