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74" r:id="rId2"/>
    <p:sldMasterId id="2147483686" r:id="rId3"/>
  </p:sldMasterIdLst>
  <p:notesMasterIdLst>
    <p:notesMasterId r:id="rId15"/>
  </p:notesMasterIdLst>
  <p:sldIdLst>
    <p:sldId id="519" r:id="rId4"/>
    <p:sldId id="577" r:id="rId5"/>
    <p:sldId id="578" r:id="rId6"/>
    <p:sldId id="579" r:id="rId7"/>
    <p:sldId id="580" r:id="rId8"/>
    <p:sldId id="581" r:id="rId9"/>
    <p:sldId id="582" r:id="rId10"/>
    <p:sldId id="583" r:id="rId11"/>
    <p:sldId id="584" r:id="rId12"/>
    <p:sldId id="585" r:id="rId13"/>
    <p:sldId id="602"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6" autoAdjust="0"/>
    <p:restoredTop sz="94660"/>
  </p:normalViewPr>
  <p:slideViewPr>
    <p:cSldViewPr snapToGrid="0">
      <p:cViewPr varScale="1">
        <p:scale>
          <a:sx n="113" d="100"/>
          <a:sy n="113" d="100"/>
        </p:scale>
        <p:origin x="54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tu75@gmail.com" userId="d5e45f71a37cd62f" providerId="LiveId" clId="{A0B9B50A-D845-45F9-BF19-9BFF9CE25122}"/>
    <pc:docChg chg="delSld modSld delMainMaster">
      <pc:chgData name="Linhtu75@gmail.com" userId="d5e45f71a37cd62f" providerId="LiveId" clId="{A0B9B50A-D845-45F9-BF19-9BFF9CE25122}" dt="2025-12-22T13:41:44.106" v="32" actId="47"/>
      <pc:docMkLst>
        <pc:docMk/>
      </pc:docMkLst>
      <pc:sldChg chg="del">
        <pc:chgData name="Linhtu75@gmail.com" userId="d5e45f71a37cd62f" providerId="LiveId" clId="{A0B9B50A-D845-45F9-BF19-9BFF9CE25122}" dt="2025-12-22T13:41:15.543" v="3" actId="47"/>
        <pc:sldMkLst>
          <pc:docMk/>
          <pc:sldMk cId="787545708" sldId="474"/>
        </pc:sldMkLst>
      </pc:sldChg>
      <pc:sldChg chg="modSp mod">
        <pc:chgData name="Linhtu75@gmail.com" userId="d5e45f71a37cd62f" providerId="LiveId" clId="{A0B9B50A-D845-45F9-BF19-9BFF9CE25122}" dt="2025-12-22T13:41:13.104" v="2" actId="20577"/>
        <pc:sldMkLst>
          <pc:docMk/>
          <pc:sldMk cId="1763081531" sldId="519"/>
        </pc:sldMkLst>
        <pc:spChg chg="mod">
          <ac:chgData name="Linhtu75@gmail.com" userId="d5e45f71a37cd62f" providerId="LiveId" clId="{A0B9B50A-D845-45F9-BF19-9BFF9CE25122}" dt="2025-12-22T13:41:13.104" v="2" actId="20577"/>
          <ac:spMkLst>
            <pc:docMk/>
            <pc:sldMk cId="1763081531" sldId="519"/>
            <ac:spMk id="12" creationId="{CD266F93-4930-44EE-B40F-F068D42EC517}"/>
          </ac:spMkLst>
        </pc:spChg>
      </pc:sldChg>
      <pc:sldChg chg="del">
        <pc:chgData name="Linhtu75@gmail.com" userId="d5e45f71a37cd62f" providerId="LiveId" clId="{A0B9B50A-D845-45F9-BF19-9BFF9CE25122}" dt="2025-12-22T13:41:17.129" v="4" actId="47"/>
        <pc:sldMkLst>
          <pc:docMk/>
          <pc:sldMk cId="1777513384" sldId="542"/>
        </pc:sldMkLst>
      </pc:sldChg>
      <pc:sldChg chg="del">
        <pc:chgData name="Linhtu75@gmail.com" userId="d5e45f71a37cd62f" providerId="LiveId" clId="{A0B9B50A-D845-45F9-BF19-9BFF9CE25122}" dt="2025-12-22T13:41:18.474" v="5" actId="47"/>
        <pc:sldMkLst>
          <pc:docMk/>
          <pc:sldMk cId="18766563" sldId="562"/>
        </pc:sldMkLst>
      </pc:sldChg>
      <pc:sldChg chg="del">
        <pc:chgData name="Linhtu75@gmail.com" userId="d5e45f71a37cd62f" providerId="LiveId" clId="{A0B9B50A-D845-45F9-BF19-9BFF9CE25122}" dt="2025-12-22T13:41:19.157" v="6" actId="47"/>
        <pc:sldMkLst>
          <pc:docMk/>
          <pc:sldMk cId="3226375306" sldId="563"/>
        </pc:sldMkLst>
      </pc:sldChg>
      <pc:sldChg chg="del">
        <pc:chgData name="Linhtu75@gmail.com" userId="d5e45f71a37cd62f" providerId="LiveId" clId="{A0B9B50A-D845-45F9-BF19-9BFF9CE25122}" dt="2025-12-22T13:41:19.608" v="7" actId="47"/>
        <pc:sldMkLst>
          <pc:docMk/>
          <pc:sldMk cId="1379983754" sldId="565"/>
        </pc:sldMkLst>
      </pc:sldChg>
      <pc:sldChg chg="del">
        <pc:chgData name="Linhtu75@gmail.com" userId="d5e45f71a37cd62f" providerId="LiveId" clId="{A0B9B50A-D845-45F9-BF19-9BFF9CE25122}" dt="2025-12-22T13:41:20.018" v="8" actId="47"/>
        <pc:sldMkLst>
          <pc:docMk/>
          <pc:sldMk cId="3425909915" sldId="567"/>
        </pc:sldMkLst>
      </pc:sldChg>
      <pc:sldChg chg="del">
        <pc:chgData name="Linhtu75@gmail.com" userId="d5e45f71a37cd62f" providerId="LiveId" clId="{A0B9B50A-D845-45F9-BF19-9BFF9CE25122}" dt="2025-12-22T13:41:20.444" v="9" actId="47"/>
        <pc:sldMkLst>
          <pc:docMk/>
          <pc:sldMk cId="666513988" sldId="568"/>
        </pc:sldMkLst>
      </pc:sldChg>
      <pc:sldChg chg="del">
        <pc:chgData name="Linhtu75@gmail.com" userId="d5e45f71a37cd62f" providerId="LiveId" clId="{A0B9B50A-D845-45F9-BF19-9BFF9CE25122}" dt="2025-12-22T13:41:20.813" v="10" actId="47"/>
        <pc:sldMkLst>
          <pc:docMk/>
          <pc:sldMk cId="622582017" sldId="569"/>
        </pc:sldMkLst>
      </pc:sldChg>
      <pc:sldChg chg="del">
        <pc:chgData name="Linhtu75@gmail.com" userId="d5e45f71a37cd62f" providerId="LiveId" clId="{A0B9B50A-D845-45F9-BF19-9BFF9CE25122}" dt="2025-12-22T13:41:21.332" v="11" actId="47"/>
        <pc:sldMkLst>
          <pc:docMk/>
          <pc:sldMk cId="3435442634" sldId="570"/>
        </pc:sldMkLst>
      </pc:sldChg>
      <pc:sldChg chg="del">
        <pc:chgData name="Linhtu75@gmail.com" userId="d5e45f71a37cd62f" providerId="LiveId" clId="{A0B9B50A-D845-45F9-BF19-9BFF9CE25122}" dt="2025-12-22T13:41:21.650" v="12" actId="47"/>
        <pc:sldMkLst>
          <pc:docMk/>
          <pc:sldMk cId="2243666484" sldId="571"/>
        </pc:sldMkLst>
      </pc:sldChg>
      <pc:sldChg chg="del">
        <pc:chgData name="Linhtu75@gmail.com" userId="d5e45f71a37cd62f" providerId="LiveId" clId="{A0B9B50A-D845-45F9-BF19-9BFF9CE25122}" dt="2025-12-22T13:41:22.350" v="13" actId="47"/>
        <pc:sldMkLst>
          <pc:docMk/>
          <pc:sldMk cId="1373044190" sldId="572"/>
        </pc:sldMkLst>
      </pc:sldChg>
      <pc:sldChg chg="del">
        <pc:chgData name="Linhtu75@gmail.com" userId="d5e45f71a37cd62f" providerId="LiveId" clId="{A0B9B50A-D845-45F9-BF19-9BFF9CE25122}" dt="2025-12-22T13:41:23.653" v="15" actId="47"/>
        <pc:sldMkLst>
          <pc:docMk/>
          <pc:sldMk cId="0" sldId="575"/>
        </pc:sldMkLst>
      </pc:sldChg>
      <pc:sldChg chg="del">
        <pc:chgData name="Linhtu75@gmail.com" userId="d5e45f71a37cd62f" providerId="LiveId" clId="{A0B9B50A-D845-45F9-BF19-9BFF9CE25122}" dt="2025-12-22T13:41:25.519" v="16" actId="47"/>
        <pc:sldMkLst>
          <pc:docMk/>
          <pc:sldMk cId="474291511" sldId="576"/>
        </pc:sldMkLst>
      </pc:sldChg>
      <pc:sldChg chg="del">
        <pc:chgData name="Linhtu75@gmail.com" userId="d5e45f71a37cd62f" providerId="LiveId" clId="{A0B9B50A-D845-45F9-BF19-9BFF9CE25122}" dt="2025-12-22T13:41:36.353" v="18" actId="47"/>
        <pc:sldMkLst>
          <pc:docMk/>
          <pc:sldMk cId="1760124787" sldId="588"/>
        </pc:sldMkLst>
      </pc:sldChg>
      <pc:sldChg chg="del">
        <pc:chgData name="Linhtu75@gmail.com" userId="d5e45f71a37cd62f" providerId="LiveId" clId="{A0B9B50A-D845-45F9-BF19-9BFF9CE25122}" dt="2025-12-22T13:41:36.726" v="19" actId="47"/>
        <pc:sldMkLst>
          <pc:docMk/>
          <pc:sldMk cId="2841795465" sldId="589"/>
        </pc:sldMkLst>
      </pc:sldChg>
      <pc:sldChg chg="del">
        <pc:chgData name="Linhtu75@gmail.com" userId="d5e45f71a37cd62f" providerId="LiveId" clId="{A0B9B50A-D845-45F9-BF19-9BFF9CE25122}" dt="2025-12-22T13:41:37.057" v="20" actId="47"/>
        <pc:sldMkLst>
          <pc:docMk/>
          <pc:sldMk cId="3398335301" sldId="590"/>
        </pc:sldMkLst>
      </pc:sldChg>
      <pc:sldChg chg="del">
        <pc:chgData name="Linhtu75@gmail.com" userId="d5e45f71a37cd62f" providerId="LiveId" clId="{A0B9B50A-D845-45F9-BF19-9BFF9CE25122}" dt="2025-12-22T13:41:37.292" v="21" actId="47"/>
        <pc:sldMkLst>
          <pc:docMk/>
          <pc:sldMk cId="2010951338" sldId="591"/>
        </pc:sldMkLst>
      </pc:sldChg>
      <pc:sldChg chg="del">
        <pc:chgData name="Linhtu75@gmail.com" userId="d5e45f71a37cd62f" providerId="LiveId" clId="{A0B9B50A-D845-45F9-BF19-9BFF9CE25122}" dt="2025-12-22T13:41:37.469" v="22" actId="47"/>
        <pc:sldMkLst>
          <pc:docMk/>
          <pc:sldMk cId="3950204033" sldId="592"/>
        </pc:sldMkLst>
      </pc:sldChg>
      <pc:sldChg chg="del">
        <pc:chgData name="Linhtu75@gmail.com" userId="d5e45f71a37cd62f" providerId="LiveId" clId="{A0B9B50A-D845-45F9-BF19-9BFF9CE25122}" dt="2025-12-22T13:41:37.567" v="23" actId="47"/>
        <pc:sldMkLst>
          <pc:docMk/>
          <pc:sldMk cId="3709925416" sldId="593"/>
        </pc:sldMkLst>
      </pc:sldChg>
      <pc:sldChg chg="del">
        <pc:chgData name="Linhtu75@gmail.com" userId="d5e45f71a37cd62f" providerId="LiveId" clId="{A0B9B50A-D845-45F9-BF19-9BFF9CE25122}" dt="2025-12-22T13:41:38.703" v="26" actId="47"/>
        <pc:sldMkLst>
          <pc:docMk/>
          <pc:sldMk cId="1104818441" sldId="595"/>
        </pc:sldMkLst>
      </pc:sldChg>
      <pc:sldChg chg="del">
        <pc:chgData name="Linhtu75@gmail.com" userId="d5e45f71a37cd62f" providerId="LiveId" clId="{A0B9B50A-D845-45F9-BF19-9BFF9CE25122}" dt="2025-12-22T13:41:39.284" v="27" actId="47"/>
        <pc:sldMkLst>
          <pc:docMk/>
          <pc:sldMk cId="3719507939" sldId="596"/>
        </pc:sldMkLst>
      </pc:sldChg>
      <pc:sldChg chg="del">
        <pc:chgData name="Linhtu75@gmail.com" userId="d5e45f71a37cd62f" providerId="LiveId" clId="{A0B9B50A-D845-45F9-BF19-9BFF9CE25122}" dt="2025-12-22T13:41:39.975" v="28" actId="47"/>
        <pc:sldMkLst>
          <pc:docMk/>
          <pc:sldMk cId="1532098517" sldId="597"/>
        </pc:sldMkLst>
      </pc:sldChg>
      <pc:sldChg chg="del">
        <pc:chgData name="Linhtu75@gmail.com" userId="d5e45f71a37cd62f" providerId="LiveId" clId="{A0B9B50A-D845-45F9-BF19-9BFF9CE25122}" dt="2025-12-22T13:41:40.420" v="29" actId="47"/>
        <pc:sldMkLst>
          <pc:docMk/>
          <pc:sldMk cId="1762922329" sldId="598"/>
        </pc:sldMkLst>
      </pc:sldChg>
      <pc:sldChg chg="del">
        <pc:chgData name="Linhtu75@gmail.com" userId="d5e45f71a37cd62f" providerId="LiveId" clId="{A0B9B50A-D845-45F9-BF19-9BFF9CE25122}" dt="2025-12-22T13:41:40.734" v="30" actId="47"/>
        <pc:sldMkLst>
          <pc:docMk/>
          <pc:sldMk cId="3291912685" sldId="599"/>
        </pc:sldMkLst>
      </pc:sldChg>
      <pc:sldChg chg="del">
        <pc:chgData name="Linhtu75@gmail.com" userId="d5e45f71a37cd62f" providerId="LiveId" clId="{A0B9B50A-D845-45F9-BF19-9BFF9CE25122}" dt="2025-12-22T13:41:41.286" v="31" actId="47"/>
        <pc:sldMkLst>
          <pc:docMk/>
          <pc:sldMk cId="1945113476" sldId="600"/>
        </pc:sldMkLst>
      </pc:sldChg>
      <pc:sldChg chg="del">
        <pc:chgData name="Linhtu75@gmail.com" userId="d5e45f71a37cd62f" providerId="LiveId" clId="{A0B9B50A-D845-45F9-BF19-9BFF9CE25122}" dt="2025-12-22T13:41:44.106" v="32" actId="47"/>
        <pc:sldMkLst>
          <pc:docMk/>
          <pc:sldMk cId="224511343" sldId="601"/>
        </pc:sldMkLst>
      </pc:sldChg>
      <pc:sldChg chg="del">
        <pc:chgData name="Linhtu75@gmail.com" userId="d5e45f71a37cd62f" providerId="LiveId" clId="{A0B9B50A-D845-45F9-BF19-9BFF9CE25122}" dt="2025-12-22T13:41:23.122" v="14" actId="47"/>
        <pc:sldMkLst>
          <pc:docMk/>
          <pc:sldMk cId="1362708622" sldId="603"/>
        </pc:sldMkLst>
      </pc:sldChg>
      <pc:sldChg chg="del">
        <pc:chgData name="Linhtu75@gmail.com" userId="d5e45f71a37cd62f" providerId="LiveId" clId="{A0B9B50A-D845-45F9-BF19-9BFF9CE25122}" dt="2025-12-22T13:41:37.961" v="25" actId="47"/>
        <pc:sldMkLst>
          <pc:docMk/>
          <pc:sldMk cId="1763081531" sldId="604"/>
        </pc:sldMkLst>
      </pc:sldChg>
      <pc:sldChg chg="del">
        <pc:chgData name="Linhtu75@gmail.com" userId="d5e45f71a37cd62f" providerId="LiveId" clId="{A0B9B50A-D845-45F9-BF19-9BFF9CE25122}" dt="2025-12-22T13:41:37.754" v="24" actId="47"/>
        <pc:sldMkLst>
          <pc:docMk/>
          <pc:sldMk cId="0" sldId="606"/>
        </pc:sldMkLst>
      </pc:sldChg>
      <pc:sldChg chg="del">
        <pc:chgData name="Linhtu75@gmail.com" userId="d5e45f71a37cd62f" providerId="LiveId" clId="{A0B9B50A-D845-45F9-BF19-9BFF9CE25122}" dt="2025-12-22T13:41:35.041" v="17" actId="47"/>
        <pc:sldMkLst>
          <pc:docMk/>
          <pc:sldMk cId="0" sldId="608"/>
        </pc:sldMkLst>
      </pc:sldChg>
      <pc:sldMasterChg chg="del delSldLayout">
        <pc:chgData name="Linhtu75@gmail.com" userId="d5e45f71a37cd62f" providerId="LiveId" clId="{A0B9B50A-D845-45F9-BF19-9BFF9CE25122}" dt="2025-12-22T13:41:37.961" v="25" actId="47"/>
        <pc:sldMasterMkLst>
          <pc:docMk/>
          <pc:sldMasterMk cId="72652299" sldId="2147483660"/>
        </pc:sldMasterMkLst>
        <pc:sldLayoutChg chg="del">
          <pc:chgData name="Linhtu75@gmail.com" userId="d5e45f71a37cd62f" providerId="LiveId" clId="{A0B9B50A-D845-45F9-BF19-9BFF9CE25122}" dt="2025-12-22T13:41:37.961" v="25" actId="47"/>
          <pc:sldLayoutMkLst>
            <pc:docMk/>
            <pc:sldMasterMk cId="72652299" sldId="2147483660"/>
            <pc:sldLayoutMk cId="3600844356" sldId="2147483661"/>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360505272" sldId="2147483662"/>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348299519" sldId="2147483663"/>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3138423603" sldId="2147483664"/>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2548145783" sldId="2147483665"/>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703693632" sldId="2147483666"/>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3307961357" sldId="2147483667"/>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3909873250" sldId="2147483668"/>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1268690577" sldId="2147483669"/>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1675617470" sldId="2147483670"/>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2341136719" sldId="2147483671"/>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424074211" sldId="2147483672"/>
          </pc:sldLayoutMkLst>
        </pc:sldLayoutChg>
        <pc:sldLayoutChg chg="del">
          <pc:chgData name="Linhtu75@gmail.com" userId="d5e45f71a37cd62f" providerId="LiveId" clId="{A0B9B50A-D845-45F9-BF19-9BFF9CE25122}" dt="2025-12-22T13:41:37.961" v="25" actId="47"/>
          <pc:sldLayoutMkLst>
            <pc:docMk/>
            <pc:sldMasterMk cId="72652299" sldId="2147483660"/>
            <pc:sldLayoutMk cId="3887357287" sldId="2147483673"/>
          </pc:sldLayoutMkLst>
        </pc:sldLayoutChg>
      </pc:sldMasterChg>
      <pc:sldMasterChg chg="delSldLayout">
        <pc:chgData name="Linhtu75@gmail.com" userId="d5e45f71a37cd62f" providerId="LiveId" clId="{A0B9B50A-D845-45F9-BF19-9BFF9CE25122}" dt="2025-12-22T13:41:44.106" v="32" actId="47"/>
        <pc:sldMasterMkLst>
          <pc:docMk/>
          <pc:sldMasterMk cId="142224942" sldId="2147483726"/>
        </pc:sldMasterMkLst>
        <pc:sldLayoutChg chg="del">
          <pc:chgData name="Linhtu75@gmail.com" userId="d5e45f71a37cd62f" providerId="LiveId" clId="{A0B9B50A-D845-45F9-BF19-9BFF9CE25122}" dt="2025-12-22T13:41:44.106" v="32" actId="47"/>
          <pc:sldLayoutMkLst>
            <pc:docMk/>
            <pc:sldMasterMk cId="142224942" sldId="2147483726"/>
            <pc:sldLayoutMk cId="432657673" sldId="2147483759"/>
          </pc:sldLayoutMkLst>
        </pc:sldLayoutChg>
        <pc:sldLayoutChg chg="del">
          <pc:chgData name="Linhtu75@gmail.com" userId="d5e45f71a37cd62f" providerId="LiveId" clId="{A0B9B50A-D845-45F9-BF19-9BFF9CE25122}" dt="2025-12-22T13:41:37.292" v="21" actId="47"/>
          <pc:sldLayoutMkLst>
            <pc:docMk/>
            <pc:sldMasterMk cId="142224942" sldId="2147483726"/>
            <pc:sldLayoutMk cId="1723625805" sldId="21474837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pPr/>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pPr/>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11</a:t>
            </a:fld>
            <a:endParaRPr lang="zh-CN" altLang="en-US"/>
          </a:p>
        </p:txBody>
      </p:sp>
    </p:spTree>
    <p:extLst>
      <p:ext uri="{BB962C8B-B14F-4D97-AF65-F5344CB8AC3E}">
        <p14:creationId xmlns:p14="http://schemas.microsoft.com/office/powerpoint/2010/main" val="12207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214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587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57" r:id="rId12"/>
    <p:sldLayoutId id="2147483758"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2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5</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EM CÓ XINH KHÔNG</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6308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61A504-DC34-4EFA-B044-79887A53322F}"/>
              </a:ext>
            </a:extLst>
          </p:cNvPr>
          <p:cNvPicPr>
            <a:picLocks noChangeAspect="1"/>
          </p:cNvPicPr>
          <p:nvPr/>
        </p:nvPicPr>
        <p:blipFill>
          <a:blip r:embed="rId2"/>
          <a:stretch>
            <a:fillRect/>
          </a:stretch>
        </p:blipFill>
        <p:spPr>
          <a:xfrm>
            <a:off x="431108" y="409160"/>
            <a:ext cx="1103657" cy="969065"/>
          </a:xfrm>
          <a:prstGeom prst="rect">
            <a:avLst/>
          </a:prstGeom>
        </p:spPr>
      </p:pic>
      <p:sp>
        <p:nvSpPr>
          <p:cNvPr id="3" name="TextBox 2">
            <a:extLst>
              <a:ext uri="{FF2B5EF4-FFF2-40B4-BE49-F238E27FC236}">
                <a16:creationId xmlns:a16="http://schemas.microsoft.com/office/drawing/2014/main" id="{CFE18812-5647-4AD8-AFD9-81A800E5EA8E}"/>
              </a:ext>
            </a:extLst>
          </p:cNvPr>
          <p:cNvSpPr txBox="1"/>
          <p:nvPr/>
        </p:nvSpPr>
        <p:spPr>
          <a:xfrm>
            <a:off x="1726146" y="642562"/>
            <a:ext cx="10034746" cy="668966"/>
          </a:xfrm>
          <a:prstGeom prst="rect">
            <a:avLst/>
          </a:prstGeom>
          <a:noFill/>
        </p:spPr>
        <p:txBody>
          <a:bodyPr wrap="square" rtlCol="0">
            <a:spAutoFit/>
          </a:bodyPr>
          <a:lstStyle/>
          <a:p>
            <a:pPr>
              <a:lnSpc>
                <a:spcPct val="150000"/>
              </a:lnSpc>
            </a:pPr>
            <a:r>
              <a:rPr lang="en-US"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2. </a:t>
            </a:r>
            <a:r>
              <a:rPr lang="vi-VN"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Nếu là voi anh, em sẽ nói gì sau khi voi em bỏ sừng và râu?</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A3FA6B5F-AEAF-45A6-8243-B528668FF291}"/>
              </a:ext>
            </a:extLst>
          </p:cNvPr>
          <p:cNvSpPr/>
          <p:nvPr/>
        </p:nvSpPr>
        <p:spPr>
          <a:xfrm>
            <a:off x="538799" y="1773906"/>
            <a:ext cx="9780858" cy="78187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Em chỉ đẹp khi đúng là voi. Anh rất tự hào khi có em</a:t>
            </a:r>
            <a:endPar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BBE3673D-EDD5-4C42-8C7D-48E75D64DDE8}"/>
              </a:ext>
            </a:extLst>
          </p:cNvPr>
          <p:cNvSpPr/>
          <p:nvPr/>
        </p:nvSpPr>
        <p:spPr>
          <a:xfrm>
            <a:off x="538799" y="3367574"/>
            <a:ext cx="11465967" cy="781878"/>
          </a:xfrm>
          <a:prstGeom prst="roundRect">
            <a:avLst/>
          </a:prstGeom>
          <a:solidFill>
            <a:srgbClr val="0D9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Đây mới đúng là voi em của anh chứ. Em rất xinh đẹp khi là chính mình.</a:t>
            </a:r>
            <a:endPar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4154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03AD1A-6F61-4738-AB38-FFB5BF62F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4" name="Rectangle 3">
            <a:extLst>
              <a:ext uri="{FF2B5EF4-FFF2-40B4-BE49-F238E27FC236}">
                <a16:creationId xmlns:a16="http://schemas.microsoft.com/office/drawing/2014/main" id="{F658CBB7-EB0C-46CE-A67F-7331581BE6DD}"/>
              </a:ext>
            </a:extLst>
          </p:cNvPr>
          <p:cNvSpPr/>
          <p:nvPr/>
        </p:nvSpPr>
        <p:spPr>
          <a:xfrm>
            <a:off x="2966475" y="2108395"/>
            <a:ext cx="713753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CON!</a:t>
            </a:r>
          </a:p>
        </p:txBody>
      </p:sp>
    </p:spTree>
    <p:extLst>
      <p:ext uri="{BB962C8B-B14F-4D97-AF65-F5344CB8AC3E}">
        <p14:creationId xmlns:p14="http://schemas.microsoft.com/office/powerpoint/2010/main" val="325603875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F98B9A-1507-4744-BFD6-ED624F002260}"/>
              </a:ext>
            </a:extLst>
          </p:cNvPr>
          <p:cNvPicPr>
            <a:picLocks noChangeAspect="1"/>
          </p:cNvPicPr>
          <p:nvPr/>
        </p:nvPicPr>
        <p:blipFill>
          <a:blip r:embed="rId2"/>
          <a:stretch>
            <a:fillRect/>
          </a:stretch>
        </p:blipFill>
        <p:spPr>
          <a:xfrm>
            <a:off x="0" y="97666"/>
            <a:ext cx="1380160" cy="1134378"/>
          </a:xfrm>
          <a:prstGeom prst="rect">
            <a:avLst/>
          </a:prstGeom>
        </p:spPr>
      </p:pic>
      <p:sp>
        <p:nvSpPr>
          <p:cNvPr id="5" name="TextBox 4">
            <a:extLst>
              <a:ext uri="{FF2B5EF4-FFF2-40B4-BE49-F238E27FC236}">
                <a16:creationId xmlns:a16="http://schemas.microsoft.com/office/drawing/2014/main" id="{0A4FCDFA-7FE8-43EE-89E8-009440917F72}"/>
              </a:ext>
            </a:extLst>
          </p:cNvPr>
          <p:cNvSpPr txBox="1"/>
          <p:nvPr/>
        </p:nvSpPr>
        <p:spPr>
          <a:xfrm>
            <a:off x="1556672" y="436964"/>
            <a:ext cx="10034746" cy="523220"/>
          </a:xfrm>
          <a:prstGeom prst="rect">
            <a:avLst/>
          </a:prstGeom>
          <a:noFill/>
        </p:spPr>
        <p:txBody>
          <a:bodyPr wrap="square" rtlCol="0">
            <a:spAutoFit/>
          </a:bodyPr>
          <a:lstStyle/>
          <a:p>
            <a:r>
              <a:rPr lang="en-US"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1.</a:t>
            </a:r>
            <a:r>
              <a:rPr lang="vi-VN"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Voi em đã hỏi anh, hươu và dê điều gì</a:t>
            </a:r>
            <a:r>
              <a:rPr lang="en-US"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TextBox 5">
            <a:extLst>
              <a:ext uri="{FF2B5EF4-FFF2-40B4-BE49-F238E27FC236}">
                <a16:creationId xmlns:a16="http://schemas.microsoft.com/office/drawing/2014/main" id="{C90266D1-B9E0-45D0-8D5A-DA29D1E37804}"/>
              </a:ext>
            </a:extLst>
          </p:cNvPr>
          <p:cNvSpPr txBox="1"/>
          <p:nvPr/>
        </p:nvSpPr>
        <p:spPr>
          <a:xfrm>
            <a:off x="2864160" y="960184"/>
            <a:ext cx="10217426" cy="668966"/>
          </a:xfrm>
          <a:prstGeom prst="rect">
            <a:avLst/>
          </a:prstGeom>
          <a:noFill/>
        </p:spPr>
        <p:txBody>
          <a:bodyPr wrap="square" rtlCol="0">
            <a:spAutoFit/>
          </a:bodyPr>
          <a:lstStyle/>
          <a:p>
            <a:pPr>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4">
            <a:extLst>
              <a:ext uri="{FF2B5EF4-FFF2-40B4-BE49-F238E27FC236}">
                <a16:creationId xmlns:a16="http://schemas.microsoft.com/office/drawing/2014/main" id="{92432BDA-F392-4DE6-98FB-DD313335AF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16" y="5588747"/>
            <a:ext cx="840338" cy="126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6">
            <a:extLst>
              <a:ext uri="{FF2B5EF4-FFF2-40B4-BE49-F238E27FC236}">
                <a16:creationId xmlns:a16="http://schemas.microsoft.com/office/drawing/2014/main" id="{68AD1A66-F0AE-40F1-BBA4-DB63709766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9678" y="5632094"/>
            <a:ext cx="716994" cy="122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755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F98B9A-1507-4744-BFD6-ED624F002260}"/>
              </a:ext>
            </a:extLst>
          </p:cNvPr>
          <p:cNvPicPr>
            <a:picLocks noChangeAspect="1"/>
          </p:cNvPicPr>
          <p:nvPr/>
        </p:nvPicPr>
        <p:blipFill>
          <a:blip r:embed="rId2"/>
          <a:stretch>
            <a:fillRect/>
          </a:stretch>
        </p:blipFill>
        <p:spPr>
          <a:xfrm>
            <a:off x="0" y="97666"/>
            <a:ext cx="1380160" cy="1134378"/>
          </a:xfrm>
          <a:prstGeom prst="rect">
            <a:avLst/>
          </a:prstGeom>
        </p:spPr>
      </p:pic>
      <p:sp>
        <p:nvSpPr>
          <p:cNvPr id="5" name="TextBox 4">
            <a:extLst>
              <a:ext uri="{FF2B5EF4-FFF2-40B4-BE49-F238E27FC236}">
                <a16:creationId xmlns:a16="http://schemas.microsoft.com/office/drawing/2014/main" id="{0A4FCDFA-7FE8-43EE-89E8-009440917F72}"/>
              </a:ext>
            </a:extLst>
          </p:cNvPr>
          <p:cNvSpPr txBox="1"/>
          <p:nvPr/>
        </p:nvSpPr>
        <p:spPr>
          <a:xfrm>
            <a:off x="1556672" y="436964"/>
            <a:ext cx="10034746" cy="523220"/>
          </a:xfrm>
          <a:prstGeom prst="rect">
            <a:avLst/>
          </a:prstGeom>
          <a:noFill/>
        </p:spPr>
        <p:txBody>
          <a:bodyPr wrap="square" rtlCol="0">
            <a:spAutoFit/>
          </a:bodyPr>
          <a:lstStyle/>
          <a:p>
            <a:pPr algn="just"/>
            <a:r>
              <a:rPr lang="en-US"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2.</a:t>
            </a:r>
            <a:r>
              <a:rPr lang="vi-VN"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 Voi em nhận được những câu trả lời như thế nào</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TextBox 5">
            <a:extLst>
              <a:ext uri="{FF2B5EF4-FFF2-40B4-BE49-F238E27FC236}">
                <a16:creationId xmlns:a16="http://schemas.microsoft.com/office/drawing/2014/main" id="{C90266D1-B9E0-45D0-8D5A-DA29D1E37804}"/>
              </a:ext>
            </a:extLst>
          </p:cNvPr>
          <p:cNvSpPr txBox="1"/>
          <p:nvPr/>
        </p:nvSpPr>
        <p:spPr>
          <a:xfrm>
            <a:off x="272069" y="1159038"/>
            <a:ext cx="3085086" cy="738664"/>
          </a:xfrm>
          <a:prstGeom prst="rect">
            <a:avLst/>
          </a:prstGeom>
          <a:noFill/>
        </p:spPr>
        <p:txBody>
          <a:bodyPr wrap="square" rtlCol="0">
            <a:spAutoFit/>
          </a:bodyPr>
          <a:lstStyle/>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a. Voi anh nói: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图片 4">
            <a:extLst>
              <a:ext uri="{FF2B5EF4-FFF2-40B4-BE49-F238E27FC236}">
                <a16:creationId xmlns:a16="http://schemas.microsoft.com/office/drawing/2014/main" id="{7B0891FE-7E4C-4886-AC56-B0C2BBC1DF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16" y="5588747"/>
            <a:ext cx="840338" cy="126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a:extLst>
              <a:ext uri="{FF2B5EF4-FFF2-40B4-BE49-F238E27FC236}">
                <a16:creationId xmlns:a16="http://schemas.microsoft.com/office/drawing/2014/main" id="{B1ED33CD-61EE-4606-8B24-A8580E0E10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9678" y="5632094"/>
            <a:ext cx="716994" cy="122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90266D1-B9E0-45D0-8D5A-DA29D1E37804}"/>
              </a:ext>
            </a:extLst>
          </p:cNvPr>
          <p:cNvSpPr txBox="1"/>
          <p:nvPr/>
        </p:nvSpPr>
        <p:spPr>
          <a:xfrm>
            <a:off x="791175" y="2097350"/>
            <a:ext cx="2343911" cy="738664"/>
          </a:xfrm>
          <a:prstGeom prst="rect">
            <a:avLst/>
          </a:prstGeom>
          <a:noFill/>
        </p:spPr>
        <p:txBody>
          <a:bodyPr wrap="square" rtlCol="0">
            <a:spAutoFit/>
          </a:bodyPr>
          <a:lstStyle/>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b. Hươu nói:</a:t>
            </a:r>
          </a:p>
        </p:txBody>
      </p:sp>
      <p:sp>
        <p:nvSpPr>
          <p:cNvPr id="10" name="TextBox 9">
            <a:extLst>
              <a:ext uri="{FF2B5EF4-FFF2-40B4-BE49-F238E27FC236}">
                <a16:creationId xmlns:a16="http://schemas.microsoft.com/office/drawing/2014/main" id="{C90266D1-B9E0-45D0-8D5A-DA29D1E37804}"/>
              </a:ext>
            </a:extLst>
          </p:cNvPr>
          <p:cNvSpPr txBox="1"/>
          <p:nvPr/>
        </p:nvSpPr>
        <p:spPr>
          <a:xfrm>
            <a:off x="791175" y="2936439"/>
            <a:ext cx="1919293" cy="738664"/>
          </a:xfrm>
          <a:prstGeom prst="rect">
            <a:avLst/>
          </a:prstGeom>
          <a:noFill/>
        </p:spPr>
        <p:txBody>
          <a:bodyPr wrap="square" rtlCol="0">
            <a:spAutoFit/>
          </a:bodyPr>
          <a:lstStyle/>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c. Dê nói:</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C90266D1-B9E0-45D0-8D5A-DA29D1E37804}"/>
              </a:ext>
            </a:extLst>
          </p:cNvPr>
          <p:cNvSpPr txBox="1"/>
          <p:nvPr/>
        </p:nvSpPr>
        <p:spPr>
          <a:xfrm>
            <a:off x="2417784" y="2936439"/>
            <a:ext cx="8123941" cy="1384995"/>
          </a:xfrm>
          <a:prstGeom prst="rect">
            <a:avLst/>
          </a:prstGeom>
          <a:noFill/>
        </p:spPr>
        <p:txBody>
          <a:bodyPr wrap="square" rtlCol="0">
            <a:spAutoFit/>
          </a:bodyPr>
          <a:lstStyle/>
          <a:p>
            <a:pPr algn="just">
              <a:lnSpc>
                <a:spcPct val="150000"/>
              </a:lnSpc>
            </a:pP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 vì cậu không có bộ râu giống tôi”.</a:t>
            </a:r>
            <a:endPar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C90266D1-B9E0-45D0-8D5A-DA29D1E37804}"/>
              </a:ext>
            </a:extLst>
          </p:cNvPr>
          <p:cNvSpPr txBox="1"/>
          <p:nvPr/>
        </p:nvSpPr>
        <p:spPr>
          <a:xfrm>
            <a:off x="2710468" y="2068094"/>
            <a:ext cx="8808721" cy="668966"/>
          </a:xfrm>
          <a:prstGeom prst="rect">
            <a:avLst/>
          </a:prstGeom>
          <a:noFill/>
        </p:spPr>
        <p:txBody>
          <a:bodyPr wrap="square" rtlCol="0">
            <a:spAutoFit/>
          </a:bodyPr>
          <a:lstStyle/>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“Chưa xinh lắm vì em không có đôi sừng giống anh”.     </a:t>
            </a:r>
            <a:endPar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C90266D1-B9E0-45D0-8D5A-DA29D1E37804}"/>
              </a:ext>
            </a:extLst>
          </p:cNvPr>
          <p:cNvSpPr txBox="1"/>
          <p:nvPr/>
        </p:nvSpPr>
        <p:spPr>
          <a:xfrm>
            <a:off x="2710467" y="1136611"/>
            <a:ext cx="3490307" cy="1305165"/>
          </a:xfrm>
          <a:prstGeom prst="rect">
            <a:avLst/>
          </a:prstGeom>
          <a:noFill/>
        </p:spPr>
        <p:txBody>
          <a:bodyPr wrap="square" rtlCol="0">
            <a:spAutoFit/>
          </a:bodyPr>
          <a:lstStyle/>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 xinh lắm”.</a:t>
            </a:r>
          </a:p>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3802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F98B9A-1507-4744-BFD6-ED624F002260}"/>
              </a:ext>
            </a:extLst>
          </p:cNvPr>
          <p:cNvPicPr>
            <a:picLocks noChangeAspect="1"/>
          </p:cNvPicPr>
          <p:nvPr/>
        </p:nvPicPr>
        <p:blipFill>
          <a:blip r:embed="rId2"/>
          <a:stretch>
            <a:fillRect/>
          </a:stretch>
        </p:blipFill>
        <p:spPr>
          <a:xfrm>
            <a:off x="0" y="217586"/>
            <a:ext cx="1380160" cy="1134378"/>
          </a:xfrm>
          <a:prstGeom prst="rect">
            <a:avLst/>
          </a:prstGeom>
        </p:spPr>
      </p:pic>
      <p:sp>
        <p:nvSpPr>
          <p:cNvPr id="5" name="TextBox 4">
            <a:extLst>
              <a:ext uri="{FF2B5EF4-FFF2-40B4-BE49-F238E27FC236}">
                <a16:creationId xmlns:a16="http://schemas.microsoft.com/office/drawing/2014/main" id="{0A4FCDFA-7FE8-43EE-89E8-009440917F72}"/>
              </a:ext>
            </a:extLst>
          </p:cNvPr>
          <p:cNvSpPr txBox="1"/>
          <p:nvPr/>
        </p:nvSpPr>
        <p:spPr>
          <a:xfrm>
            <a:off x="1646613" y="859537"/>
            <a:ext cx="10034746" cy="954107"/>
          </a:xfrm>
          <a:prstGeom prst="rect">
            <a:avLst/>
          </a:prstGeom>
          <a:noFill/>
        </p:spPr>
        <p:txBody>
          <a:bodyPr wrap="square" rtlCol="0">
            <a:spAutoFit/>
          </a:bodyPr>
          <a:lstStyle/>
          <a:p>
            <a:pPr algn="just"/>
            <a:r>
              <a:rPr lang="en-US"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3. </a:t>
            </a:r>
            <a:r>
              <a:rPr lang="vi-VN"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Cuối cùng, voi em đã làm theo lời khuyên của ai? Kết quả như thế nào?</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0A4FCDFA-7FE8-43EE-89E8-009440917F72}"/>
              </a:ext>
            </a:extLst>
          </p:cNvPr>
          <p:cNvSpPr txBox="1"/>
          <p:nvPr/>
        </p:nvSpPr>
        <p:spPr>
          <a:xfrm>
            <a:off x="1250373" y="2148405"/>
            <a:ext cx="10034746" cy="954107"/>
          </a:xfrm>
          <a:prstGeom prst="rect">
            <a:avLst/>
          </a:prstGeom>
          <a:noFill/>
        </p:spPr>
        <p:txBody>
          <a:bodyPr wrap="square" rtlCol="0">
            <a:spAutoFit/>
          </a:bodyPr>
          <a:lstStyle/>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Voi em đã làm theo lời khuyên của hươu và dê. Kết quả là voi em ngắm mình trong gương và thấy mình xấu thật.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75598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F98B9A-1507-4744-BFD6-ED624F002260}"/>
              </a:ext>
            </a:extLst>
          </p:cNvPr>
          <p:cNvPicPr>
            <a:picLocks noChangeAspect="1"/>
          </p:cNvPicPr>
          <p:nvPr/>
        </p:nvPicPr>
        <p:blipFill>
          <a:blip r:embed="rId2"/>
          <a:stretch>
            <a:fillRect/>
          </a:stretch>
        </p:blipFill>
        <p:spPr>
          <a:xfrm>
            <a:off x="0" y="217586"/>
            <a:ext cx="1380160" cy="1134378"/>
          </a:xfrm>
          <a:prstGeom prst="rect">
            <a:avLst/>
          </a:prstGeom>
        </p:spPr>
      </p:pic>
      <p:sp>
        <p:nvSpPr>
          <p:cNvPr id="5" name="TextBox 4">
            <a:extLst>
              <a:ext uri="{FF2B5EF4-FFF2-40B4-BE49-F238E27FC236}">
                <a16:creationId xmlns:a16="http://schemas.microsoft.com/office/drawing/2014/main" id="{0A4FCDFA-7FE8-43EE-89E8-009440917F72}"/>
              </a:ext>
            </a:extLst>
          </p:cNvPr>
          <p:cNvSpPr txBox="1"/>
          <p:nvPr/>
        </p:nvSpPr>
        <p:spPr>
          <a:xfrm>
            <a:off x="1646613" y="859537"/>
            <a:ext cx="10034746" cy="523220"/>
          </a:xfrm>
          <a:prstGeom prst="rect">
            <a:avLst/>
          </a:prstGeom>
          <a:noFill/>
        </p:spPr>
        <p:txBody>
          <a:bodyPr wrap="square" rtlCol="0">
            <a:spAutoFit/>
          </a:bodyPr>
          <a:lstStyle/>
          <a:p>
            <a:pPr algn="just"/>
            <a:r>
              <a:rPr lang="en-US"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3.</a:t>
            </a:r>
            <a:r>
              <a:rPr lang="vi-VN"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 Em học được điều gì từ câu chuyện của voi em?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0A4FCDFA-7FE8-43EE-89E8-009440917F72}"/>
              </a:ext>
            </a:extLst>
          </p:cNvPr>
          <p:cNvSpPr txBox="1"/>
          <p:nvPr/>
        </p:nvSpPr>
        <p:spPr>
          <a:xfrm>
            <a:off x="1250373" y="2148405"/>
            <a:ext cx="10034746" cy="523220"/>
          </a:xfrm>
          <a:prstGeom prst="rect">
            <a:avLst/>
          </a:prstGeom>
          <a:noFill/>
        </p:spPr>
        <p:txBody>
          <a:bodyPr wrap="square" rtlCol="0">
            <a:spAutoFit/>
          </a:bodyPr>
          <a:lstStyle/>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Em chỉ đẹp khi là chính mình.</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0A4FCDFA-7FE8-43EE-89E8-009440917F72}"/>
              </a:ext>
            </a:extLst>
          </p:cNvPr>
          <p:cNvSpPr txBox="1"/>
          <p:nvPr/>
        </p:nvSpPr>
        <p:spPr>
          <a:xfrm>
            <a:off x="1250373" y="3040393"/>
            <a:ext cx="10034746" cy="523220"/>
          </a:xfrm>
          <a:prstGeom prst="rect">
            <a:avLst/>
          </a:prstGeom>
          <a:noFill/>
        </p:spPr>
        <p:txBody>
          <a:bodyPr wrap="square" rtlCol="0">
            <a:spAutoFit/>
          </a:bodyPr>
          <a:lstStyle/>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Em nên tự tin vào bản thân của mình.</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0A4FCDFA-7FE8-43EE-89E8-009440917F72}"/>
              </a:ext>
            </a:extLst>
          </p:cNvPr>
          <p:cNvSpPr txBox="1"/>
          <p:nvPr/>
        </p:nvSpPr>
        <p:spPr>
          <a:xfrm>
            <a:off x="1250373" y="4016055"/>
            <a:ext cx="10034746" cy="523220"/>
          </a:xfrm>
          <a:prstGeom prst="rect">
            <a:avLst/>
          </a:prstGeom>
          <a:noFill/>
        </p:spPr>
        <p:txBody>
          <a:bodyPr wrap="square" rtlCol="0">
            <a:spAutoFit/>
          </a:bodyPr>
          <a:lstStyle/>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Ai cũng có nét đẹp riêng và nên tôn trọng vẻ đẹp đó.</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85775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0AAFFE85-53AF-4176-86BE-F5C216A0D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519" y="5137111"/>
            <a:ext cx="1019492" cy="153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a:extLst>
              <a:ext uri="{FF2B5EF4-FFF2-40B4-BE49-F238E27FC236}">
                <a16:creationId xmlns:a16="http://schemas.microsoft.com/office/drawing/2014/main" id="{76A2B587-50FA-43A8-AAA6-7D1650B02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6011" y="5189700"/>
            <a:ext cx="869852" cy="14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a16="http://schemas.microsoft.com/office/drawing/2014/main" id="{CC6F8E4E-EC8C-4F65-89FA-8A567D3A15A4}"/>
              </a:ext>
            </a:extLst>
          </p:cNvPr>
          <p:cNvSpPr/>
          <p:nvPr/>
        </p:nvSpPr>
        <p:spPr>
          <a:xfrm>
            <a:off x="2415982" y="1484243"/>
            <a:ext cx="7933966" cy="2491409"/>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5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5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5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4600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65173" y="256092"/>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5173" y="112398"/>
            <a:ext cx="11820939" cy="7109639"/>
          </a:xfrm>
          <a:prstGeom prst="rect">
            <a:avLst/>
          </a:prstGeom>
          <a:noFill/>
        </p:spPr>
        <p:txBody>
          <a:bodyPr wrap="square" rtlCol="0">
            <a:spAutoFit/>
          </a:bodyPr>
          <a:lstStyle/>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8461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 calcmode="lin" valueType="num">
                                      <p:cBhvr additive="base">
                                        <p:cTn id="4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 calcmode="lin" valueType="num">
                                      <p:cBhvr additive="base">
                                        <p:cTn id="5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 calcmode="lin" valueType="num">
                                      <p:cBhvr additive="base">
                                        <p:cTn id="5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 calcmode="lin" valueType="num">
                                      <p:cBhvr additive="base">
                                        <p:cTn id="59"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 calcmode="lin" valueType="num">
                                      <p:cBhvr additive="base">
                                        <p:cTn id="6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anim calcmode="lin" valueType="num">
                                      <p:cBhvr additive="base">
                                        <p:cTn id="67"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0AAFFE85-53AF-4176-86BE-F5C216A0D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706" y="5179314"/>
            <a:ext cx="1019492" cy="153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a:extLst>
              <a:ext uri="{FF2B5EF4-FFF2-40B4-BE49-F238E27FC236}">
                <a16:creationId xmlns:a16="http://schemas.microsoft.com/office/drawing/2014/main" id="{76A2B587-50FA-43A8-AAA6-7D1650B02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7198" y="5231903"/>
            <a:ext cx="869852" cy="14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a16="http://schemas.microsoft.com/office/drawing/2014/main" id="{CC6F8E4E-EC8C-4F65-89FA-8A567D3A15A4}"/>
              </a:ext>
            </a:extLst>
          </p:cNvPr>
          <p:cNvSpPr/>
          <p:nvPr/>
        </p:nvSpPr>
        <p:spPr>
          <a:xfrm>
            <a:off x="2415982" y="1484243"/>
            <a:ext cx="7933966" cy="3167270"/>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5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5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THEO </a:t>
            </a:r>
          </a:p>
          <a:p>
            <a:pPr algn="ctr"/>
            <a:r>
              <a:rPr lang="en-US" sz="5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5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BẢN</a:t>
            </a:r>
            <a:r>
              <a:rPr lang="en-US" sz="5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5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4142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61EFD3-1861-46F7-8669-063491ACA7DB}"/>
              </a:ext>
            </a:extLst>
          </p:cNvPr>
          <p:cNvSpPr txBox="1"/>
          <p:nvPr/>
        </p:nvSpPr>
        <p:spPr>
          <a:xfrm>
            <a:off x="1702303" y="1618277"/>
            <a:ext cx="10217426" cy="3323987"/>
          </a:xfrm>
          <a:prstGeom prst="rect">
            <a:avLst/>
          </a:prstGeom>
          <a:noFill/>
        </p:spPr>
        <p:txBody>
          <a:bodyPr wrap="square" rtlCol="0">
            <a:spAutoFit/>
          </a:bodyPr>
          <a:lstStyle/>
          <a:p>
            <a:pPr marL="342900" indent="-342900">
              <a:lnSpc>
                <a:spcPct val="150000"/>
              </a:lnSpc>
              <a:buAutoNum type="alphaLcPeriod"/>
            </a:pPr>
            <a:r>
              <a:rPr lang="vi-VN" sz="2800" dirty="0">
                <a:latin typeface="Arial-Rounded" panose="020B0500000000000000" pitchFamily="34" charset="0"/>
                <a:ea typeface="Arial-Rounded" panose="020B0500000000000000" pitchFamily="34" charset="0"/>
                <a:cs typeface="Arial-Rounded" panose="020B0500000000000000" pitchFamily="34" charset="0"/>
              </a:rPr>
              <a:t>Nhặt cành cây</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a:p>
            <a:pPr marL="342900" indent="-342900">
              <a:lnSpc>
                <a:spcPct val="150000"/>
              </a:lnSpc>
              <a:buAutoNum type="alphaLcPeriod"/>
            </a:pPr>
            <a:r>
              <a:rPr lang="vi-VN" sz="2800" dirty="0">
                <a:latin typeface="Arial-Rounded" panose="020B0500000000000000" pitchFamily="34" charset="0"/>
                <a:ea typeface="Arial-Rounded" panose="020B0500000000000000" pitchFamily="34" charset="0"/>
                <a:cs typeface="Arial-Rounded" panose="020B0500000000000000" pitchFamily="34" charset="0"/>
              </a:rPr>
              <a:t> nhổ khóm cỏ dại</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lang="vi-VN" sz="2800" dirty="0">
              <a:latin typeface="Arial-Rounded" panose="020B0500000000000000" pitchFamily="34" charset="0"/>
              <a:ea typeface="Arial-Rounded" panose="020B0500000000000000" pitchFamily="34" charset="0"/>
              <a:cs typeface="Arial-Rounded" panose="020B0500000000000000" pitchFamily="34" charset="0"/>
            </a:endParaRPr>
          </a:p>
          <a:p>
            <a:pPr marL="342900" indent="-342900">
              <a:lnSpc>
                <a:spcPct val="150000"/>
              </a:lnSpc>
              <a:buAutoNum type="alphaLcPeriod"/>
            </a:pPr>
            <a:r>
              <a:rPr lang="vi-VN" sz="2800" dirty="0">
                <a:latin typeface="Arial-Rounded" panose="020B0500000000000000" pitchFamily="34" charset="0"/>
                <a:ea typeface="Arial-Rounded" panose="020B0500000000000000" pitchFamily="34" charset="0"/>
                <a:cs typeface="Arial-Rounded" panose="020B0500000000000000" pitchFamily="34" charset="0"/>
              </a:rPr>
              <a:t>lắc đầu</a:t>
            </a:r>
          </a:p>
          <a:p>
            <a:pPr marL="342900" indent="-342900">
              <a:lnSpc>
                <a:spcPct val="150000"/>
              </a:lnSpc>
              <a:buAutoNum type="alphaLcPeriod"/>
            </a:pPr>
            <a:r>
              <a:rPr lang="vi-VN" sz="2800" dirty="0">
                <a:latin typeface="Arial-Rounded" panose="020B0500000000000000" pitchFamily="34" charset="0"/>
                <a:ea typeface="Arial-Rounded" panose="020B0500000000000000" pitchFamily="34" charset="0"/>
                <a:cs typeface="Arial-Rounded" panose="020B0500000000000000" pitchFamily="34" charset="0"/>
              </a:rPr>
              <a:t>ngắm mình trong gương</a:t>
            </a:r>
          </a:p>
          <a:p>
            <a:pPr marL="342900" indent="-342900">
              <a:lnSpc>
                <a:spcPct val="150000"/>
              </a:lnSpc>
              <a:buAutoNum type="alphaLcPeriod"/>
            </a:pPr>
            <a:r>
              <a:rPr lang="vi-VN" sz="2800" dirty="0">
                <a:latin typeface="Arial-Rounded" panose="020B0500000000000000" pitchFamily="34" charset="0"/>
                <a:ea typeface="Arial-Rounded" panose="020B0500000000000000" pitchFamily="34" charset="0"/>
                <a:cs typeface="Arial-Rounded" panose="020B0500000000000000" pitchFamily="34" charset="0"/>
              </a:rPr>
              <a:t>khen</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92878C1C-446C-46C8-9919-816EE7E04812}"/>
              </a:ext>
            </a:extLst>
          </p:cNvPr>
          <p:cNvPicPr>
            <a:picLocks noChangeAspect="1"/>
          </p:cNvPicPr>
          <p:nvPr/>
        </p:nvPicPr>
        <p:blipFill>
          <a:blip r:embed="rId2"/>
          <a:stretch>
            <a:fillRect/>
          </a:stretch>
        </p:blipFill>
        <p:spPr>
          <a:xfrm>
            <a:off x="285334" y="859734"/>
            <a:ext cx="1103657" cy="969065"/>
          </a:xfrm>
          <a:prstGeom prst="rect">
            <a:avLst/>
          </a:prstGeom>
        </p:spPr>
      </p:pic>
      <p:sp>
        <p:nvSpPr>
          <p:cNvPr id="3" name="TextBox 2">
            <a:extLst>
              <a:ext uri="{FF2B5EF4-FFF2-40B4-BE49-F238E27FC236}">
                <a16:creationId xmlns:a16="http://schemas.microsoft.com/office/drawing/2014/main" id="{83DA2C56-082C-4277-99DC-FF74ACB79DED}"/>
              </a:ext>
            </a:extLst>
          </p:cNvPr>
          <p:cNvSpPr txBox="1"/>
          <p:nvPr/>
        </p:nvSpPr>
        <p:spPr>
          <a:xfrm>
            <a:off x="1609680" y="967051"/>
            <a:ext cx="10034746" cy="523220"/>
          </a:xfrm>
          <a:prstGeom prst="rect">
            <a:avLst/>
          </a:prstGeom>
          <a:noFill/>
        </p:spPr>
        <p:txBody>
          <a:bodyPr wrap="square" rtlCol="0">
            <a:spAutoFit/>
          </a:bodyPr>
          <a:lstStyle/>
          <a:p>
            <a:r>
              <a:rPr lang="en-US"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1.</a:t>
            </a:r>
            <a:r>
              <a:rPr lang="vi-VN" sz="2800" dirty="0">
                <a:solidFill>
                  <a:srgbClr val="E84706"/>
                </a:solidFill>
                <a:latin typeface="Arial-Rounded" panose="020B0500000000000000" pitchFamily="34" charset="0"/>
                <a:ea typeface="Arial-Rounded" panose="020B0500000000000000" pitchFamily="34" charset="0"/>
                <a:cs typeface="Arial-Rounded" panose="020B0500000000000000" pitchFamily="34" charset="0"/>
              </a:rPr>
              <a:t> Những từ ngữ nào dưới đây chỉ hoạt động của voi em</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Oval 4">
            <a:extLst>
              <a:ext uri="{FF2B5EF4-FFF2-40B4-BE49-F238E27FC236}">
                <a16:creationId xmlns:a16="http://schemas.microsoft.com/office/drawing/2014/main" id="{3A018464-F07A-4ACC-BBAC-6B2C6C20C744}"/>
              </a:ext>
            </a:extLst>
          </p:cNvPr>
          <p:cNvSpPr/>
          <p:nvPr/>
        </p:nvSpPr>
        <p:spPr>
          <a:xfrm>
            <a:off x="1609680" y="2357374"/>
            <a:ext cx="549965" cy="5577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A018464-F07A-4ACC-BBAC-6B2C6C20C744}"/>
              </a:ext>
            </a:extLst>
          </p:cNvPr>
          <p:cNvSpPr/>
          <p:nvPr/>
        </p:nvSpPr>
        <p:spPr>
          <a:xfrm>
            <a:off x="1609679" y="1708959"/>
            <a:ext cx="549965" cy="5577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A018464-F07A-4ACC-BBAC-6B2C6C20C744}"/>
              </a:ext>
            </a:extLst>
          </p:cNvPr>
          <p:cNvSpPr/>
          <p:nvPr/>
        </p:nvSpPr>
        <p:spPr>
          <a:xfrm>
            <a:off x="1609678" y="3649819"/>
            <a:ext cx="549965" cy="5577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8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534</Words>
  <Application>Microsoft Office PowerPoint</Application>
  <PresentationFormat>Widescreen</PresentationFormat>
  <Paragraphs>50</Paragraphs>
  <Slides>11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Microsoft YaHei</vt:lpstr>
      <vt:lpstr>Arial</vt:lpstr>
      <vt:lpstr>Arial-Rounded</vt:lpstr>
      <vt:lpstr>Calibri</vt:lpstr>
      <vt:lpstr>Calibri Light</vt:lpstr>
      <vt:lpstr>Times New Roman</vt:lpstr>
      <vt:lpstr>NỀN 5</vt:lpstr>
      <vt:lpstr>nền 3</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Linhtu75@gmail.com</cp:lastModifiedBy>
  <cp:revision>95</cp:revision>
  <dcterms:created xsi:type="dcterms:W3CDTF">2021-06-24T12:42:07Z</dcterms:created>
  <dcterms:modified xsi:type="dcterms:W3CDTF">2025-12-22T13:41:46Z</dcterms:modified>
</cp:coreProperties>
</file>