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674" r:id="rId2"/>
    <p:sldMasterId id="2147483686" r:id="rId3"/>
  </p:sldMasterIdLst>
  <p:notesMasterIdLst>
    <p:notesMasterId r:id="rId12"/>
  </p:notesMasterIdLst>
  <p:sldIdLst>
    <p:sldId id="519" r:id="rId4"/>
    <p:sldId id="588" r:id="rId5"/>
    <p:sldId id="589" r:id="rId6"/>
    <p:sldId id="590" r:id="rId7"/>
    <p:sldId id="591" r:id="rId8"/>
    <p:sldId id="592" r:id="rId9"/>
    <p:sldId id="593" r:id="rId10"/>
    <p:sldId id="602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4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delSld modSld delMainMaster">
      <pc:chgData name="Linhtu75@gmail.com" userId="d5e45f71a37cd62f" providerId="LiveId" clId="{A0B9B50A-D845-45F9-BF19-9BFF9CE25122}" dt="2025-12-22T13:43:41.926" v="141" actId="47"/>
      <pc:docMkLst>
        <pc:docMk/>
      </pc:docMkLst>
      <pc:sldChg chg="del">
        <pc:chgData name="Linhtu75@gmail.com" userId="d5e45f71a37cd62f" providerId="LiveId" clId="{A0B9B50A-D845-45F9-BF19-9BFF9CE25122}" dt="2025-12-22T13:41:58.143" v="0" actId="47"/>
        <pc:sldMkLst>
          <pc:docMk/>
          <pc:sldMk cId="787545708" sldId="474"/>
        </pc:sldMkLst>
      </pc:sldChg>
      <pc:sldChg chg="del">
        <pc:chgData name="Linhtu75@gmail.com" userId="d5e45f71a37cd62f" providerId="LiveId" clId="{A0B9B50A-D845-45F9-BF19-9BFF9CE25122}" dt="2025-12-22T13:41:58.445" v="1" actId="47"/>
        <pc:sldMkLst>
          <pc:docMk/>
          <pc:sldMk cId="1777513384" sldId="542"/>
        </pc:sldMkLst>
      </pc:sldChg>
      <pc:sldChg chg="del">
        <pc:chgData name="Linhtu75@gmail.com" userId="d5e45f71a37cd62f" providerId="LiveId" clId="{A0B9B50A-D845-45F9-BF19-9BFF9CE25122}" dt="2025-12-22T13:41:58.803" v="2" actId="47"/>
        <pc:sldMkLst>
          <pc:docMk/>
          <pc:sldMk cId="18766563" sldId="562"/>
        </pc:sldMkLst>
      </pc:sldChg>
      <pc:sldChg chg="del">
        <pc:chgData name="Linhtu75@gmail.com" userId="d5e45f71a37cd62f" providerId="LiveId" clId="{A0B9B50A-D845-45F9-BF19-9BFF9CE25122}" dt="2025-12-22T13:41:58.980" v="3" actId="47"/>
        <pc:sldMkLst>
          <pc:docMk/>
          <pc:sldMk cId="3226375306" sldId="563"/>
        </pc:sldMkLst>
      </pc:sldChg>
      <pc:sldChg chg="del">
        <pc:chgData name="Linhtu75@gmail.com" userId="d5e45f71a37cd62f" providerId="LiveId" clId="{A0B9B50A-D845-45F9-BF19-9BFF9CE25122}" dt="2025-12-22T13:41:59.171" v="4" actId="47"/>
        <pc:sldMkLst>
          <pc:docMk/>
          <pc:sldMk cId="1379983754" sldId="565"/>
        </pc:sldMkLst>
      </pc:sldChg>
      <pc:sldChg chg="del">
        <pc:chgData name="Linhtu75@gmail.com" userId="d5e45f71a37cd62f" providerId="LiveId" clId="{A0B9B50A-D845-45F9-BF19-9BFF9CE25122}" dt="2025-12-22T13:41:59.475" v="5" actId="47"/>
        <pc:sldMkLst>
          <pc:docMk/>
          <pc:sldMk cId="3425909915" sldId="567"/>
        </pc:sldMkLst>
      </pc:sldChg>
      <pc:sldChg chg="del">
        <pc:chgData name="Linhtu75@gmail.com" userId="d5e45f71a37cd62f" providerId="LiveId" clId="{A0B9B50A-D845-45F9-BF19-9BFF9CE25122}" dt="2025-12-22T13:41:59.640" v="6" actId="47"/>
        <pc:sldMkLst>
          <pc:docMk/>
          <pc:sldMk cId="666513988" sldId="568"/>
        </pc:sldMkLst>
      </pc:sldChg>
      <pc:sldChg chg="del">
        <pc:chgData name="Linhtu75@gmail.com" userId="d5e45f71a37cd62f" providerId="LiveId" clId="{A0B9B50A-D845-45F9-BF19-9BFF9CE25122}" dt="2025-12-22T13:41:59.796" v="7" actId="47"/>
        <pc:sldMkLst>
          <pc:docMk/>
          <pc:sldMk cId="622582017" sldId="569"/>
        </pc:sldMkLst>
      </pc:sldChg>
      <pc:sldChg chg="del">
        <pc:chgData name="Linhtu75@gmail.com" userId="d5e45f71a37cd62f" providerId="LiveId" clId="{A0B9B50A-D845-45F9-BF19-9BFF9CE25122}" dt="2025-12-22T13:41:59.960" v="8" actId="47"/>
        <pc:sldMkLst>
          <pc:docMk/>
          <pc:sldMk cId="3435442634" sldId="570"/>
        </pc:sldMkLst>
      </pc:sldChg>
      <pc:sldChg chg="del">
        <pc:chgData name="Linhtu75@gmail.com" userId="d5e45f71a37cd62f" providerId="LiveId" clId="{A0B9B50A-D845-45F9-BF19-9BFF9CE25122}" dt="2025-12-22T13:42:00.091" v="9" actId="47"/>
        <pc:sldMkLst>
          <pc:docMk/>
          <pc:sldMk cId="2243666484" sldId="571"/>
        </pc:sldMkLst>
      </pc:sldChg>
      <pc:sldChg chg="del">
        <pc:chgData name="Linhtu75@gmail.com" userId="d5e45f71a37cd62f" providerId="LiveId" clId="{A0B9B50A-D845-45F9-BF19-9BFF9CE25122}" dt="2025-12-22T13:42:00.287" v="10" actId="47"/>
        <pc:sldMkLst>
          <pc:docMk/>
          <pc:sldMk cId="1373044190" sldId="572"/>
        </pc:sldMkLst>
      </pc:sldChg>
      <pc:sldChg chg="del">
        <pc:chgData name="Linhtu75@gmail.com" userId="d5e45f71a37cd62f" providerId="LiveId" clId="{A0B9B50A-D845-45F9-BF19-9BFF9CE25122}" dt="2025-12-22T13:42:00.620" v="12" actId="47"/>
        <pc:sldMkLst>
          <pc:docMk/>
          <pc:sldMk cId="0" sldId="575"/>
        </pc:sldMkLst>
      </pc:sldChg>
      <pc:sldChg chg="del">
        <pc:chgData name="Linhtu75@gmail.com" userId="d5e45f71a37cd62f" providerId="LiveId" clId="{A0B9B50A-D845-45F9-BF19-9BFF9CE25122}" dt="2025-12-22T13:42:00.802" v="13" actId="47"/>
        <pc:sldMkLst>
          <pc:docMk/>
          <pc:sldMk cId="474291511" sldId="576"/>
        </pc:sldMkLst>
      </pc:sldChg>
      <pc:sldChg chg="del">
        <pc:chgData name="Linhtu75@gmail.com" userId="d5e45f71a37cd62f" providerId="LiveId" clId="{A0B9B50A-D845-45F9-BF19-9BFF9CE25122}" dt="2025-12-22T13:42:00.938" v="14" actId="47"/>
        <pc:sldMkLst>
          <pc:docMk/>
          <pc:sldMk cId="662755170" sldId="577"/>
        </pc:sldMkLst>
      </pc:sldChg>
      <pc:sldChg chg="del">
        <pc:chgData name="Linhtu75@gmail.com" userId="d5e45f71a37cd62f" providerId="LiveId" clId="{A0B9B50A-D845-45F9-BF19-9BFF9CE25122}" dt="2025-12-22T13:42:01.104" v="15" actId="47"/>
        <pc:sldMkLst>
          <pc:docMk/>
          <pc:sldMk cId="323802080" sldId="578"/>
        </pc:sldMkLst>
      </pc:sldChg>
      <pc:sldChg chg="del">
        <pc:chgData name="Linhtu75@gmail.com" userId="d5e45f71a37cd62f" providerId="LiveId" clId="{A0B9B50A-D845-45F9-BF19-9BFF9CE25122}" dt="2025-12-22T13:42:01.271" v="16" actId="47"/>
        <pc:sldMkLst>
          <pc:docMk/>
          <pc:sldMk cId="475598694" sldId="579"/>
        </pc:sldMkLst>
      </pc:sldChg>
      <pc:sldChg chg="del">
        <pc:chgData name="Linhtu75@gmail.com" userId="d5e45f71a37cd62f" providerId="LiveId" clId="{A0B9B50A-D845-45F9-BF19-9BFF9CE25122}" dt="2025-12-22T13:42:01.422" v="17" actId="47"/>
        <pc:sldMkLst>
          <pc:docMk/>
          <pc:sldMk cId="2685775819" sldId="580"/>
        </pc:sldMkLst>
      </pc:sldChg>
      <pc:sldChg chg="del">
        <pc:chgData name="Linhtu75@gmail.com" userId="d5e45f71a37cd62f" providerId="LiveId" clId="{A0B9B50A-D845-45F9-BF19-9BFF9CE25122}" dt="2025-12-22T13:42:02.018" v="18" actId="47"/>
        <pc:sldMkLst>
          <pc:docMk/>
          <pc:sldMk cId="3646002589" sldId="581"/>
        </pc:sldMkLst>
      </pc:sldChg>
      <pc:sldChg chg="del">
        <pc:chgData name="Linhtu75@gmail.com" userId="d5e45f71a37cd62f" providerId="LiveId" clId="{A0B9B50A-D845-45F9-BF19-9BFF9CE25122}" dt="2025-12-22T13:42:02.189" v="19" actId="47"/>
        <pc:sldMkLst>
          <pc:docMk/>
          <pc:sldMk cId="846109173" sldId="582"/>
        </pc:sldMkLst>
      </pc:sldChg>
      <pc:sldChg chg="del">
        <pc:chgData name="Linhtu75@gmail.com" userId="d5e45f71a37cd62f" providerId="LiveId" clId="{A0B9B50A-D845-45F9-BF19-9BFF9CE25122}" dt="2025-12-22T13:42:02.383" v="20" actId="47"/>
        <pc:sldMkLst>
          <pc:docMk/>
          <pc:sldMk cId="4241426717" sldId="583"/>
        </pc:sldMkLst>
      </pc:sldChg>
      <pc:sldChg chg="del">
        <pc:chgData name="Linhtu75@gmail.com" userId="d5e45f71a37cd62f" providerId="LiveId" clId="{A0B9B50A-D845-45F9-BF19-9BFF9CE25122}" dt="2025-12-22T13:42:02.766" v="21" actId="47"/>
        <pc:sldMkLst>
          <pc:docMk/>
          <pc:sldMk cId="1135892101" sldId="584"/>
        </pc:sldMkLst>
      </pc:sldChg>
      <pc:sldChg chg="del">
        <pc:chgData name="Linhtu75@gmail.com" userId="d5e45f71a37cd62f" providerId="LiveId" clId="{A0B9B50A-D845-45F9-BF19-9BFF9CE25122}" dt="2025-12-22T13:42:03.381" v="22" actId="47"/>
        <pc:sldMkLst>
          <pc:docMk/>
          <pc:sldMk cId="3341541417" sldId="585"/>
        </pc:sldMkLst>
      </pc:sldChg>
      <pc:sldChg chg="addSp modSp mod">
        <pc:chgData name="Linhtu75@gmail.com" userId="d5e45f71a37cd62f" providerId="LiveId" clId="{A0B9B50A-D845-45F9-BF19-9BFF9CE25122}" dt="2025-12-22T13:43:15.237" v="130"/>
        <pc:sldMkLst>
          <pc:docMk/>
          <pc:sldMk cId="1760124787" sldId="588"/>
        </pc:sldMkLst>
        <pc:spChg chg="add mod">
          <ac:chgData name="Linhtu75@gmail.com" userId="d5e45f71a37cd62f" providerId="LiveId" clId="{A0B9B50A-D845-45F9-BF19-9BFF9CE25122}" dt="2025-12-22T13:43:15.237" v="130"/>
          <ac:spMkLst>
            <pc:docMk/>
            <pc:sldMk cId="1760124787" sldId="588"/>
            <ac:spMk id="3" creationId="{6E9B1EAD-FD40-6C99-98A2-AE0905E86C34}"/>
          </ac:spMkLst>
        </pc:spChg>
        <pc:spChg chg="mod">
          <ac:chgData name="Linhtu75@gmail.com" userId="d5e45f71a37cd62f" providerId="LiveId" clId="{A0B9B50A-D845-45F9-BF19-9BFF9CE25122}" dt="2025-12-22T13:43:00.165" v="121" actId="1036"/>
          <ac:spMkLst>
            <pc:docMk/>
            <pc:sldMk cId="1760124787" sldId="588"/>
            <ac:spMk id="4" creationId="{21095081-AA6C-40C6-9FCA-F8FE89D2F4AE}"/>
          </ac:spMkLst>
        </pc:spChg>
        <pc:spChg chg="mod">
          <ac:chgData name="Linhtu75@gmail.com" userId="d5e45f71a37cd62f" providerId="LiveId" clId="{A0B9B50A-D845-45F9-BF19-9BFF9CE25122}" dt="2025-12-22T13:43:00.165" v="121" actId="1036"/>
          <ac:spMkLst>
            <pc:docMk/>
            <pc:sldMk cId="1760124787" sldId="588"/>
            <ac:spMk id="15" creationId="{84E0EB1E-CC1F-4B09-8338-D305427AF817}"/>
          </ac:spMkLst>
        </pc:spChg>
        <pc:picChg chg="mod">
          <ac:chgData name="Linhtu75@gmail.com" userId="d5e45f71a37cd62f" providerId="LiveId" clId="{A0B9B50A-D845-45F9-BF19-9BFF9CE25122}" dt="2025-12-22T13:43:00.165" v="121" actId="1036"/>
          <ac:picMkLst>
            <pc:docMk/>
            <pc:sldMk cId="1760124787" sldId="588"/>
            <ac:picMk id="2" creationId="{00000000-0000-0000-0000-000000000000}"/>
          </ac:picMkLst>
        </pc:picChg>
        <pc:picChg chg="mod">
          <ac:chgData name="Linhtu75@gmail.com" userId="d5e45f71a37cd62f" providerId="LiveId" clId="{A0B9B50A-D845-45F9-BF19-9BFF9CE25122}" dt="2025-12-22T13:43:05.838" v="129" actId="1035"/>
          <ac:picMkLst>
            <pc:docMk/>
            <pc:sldMk cId="1760124787" sldId="588"/>
            <ac:picMk id="5" creationId="{8303AD1A-6F61-4738-AB38-FFB5BF62F6C4}"/>
          </ac:picMkLst>
        </pc:picChg>
      </pc:sldChg>
      <pc:sldChg chg="modSp mod">
        <pc:chgData name="Linhtu75@gmail.com" userId="d5e45f71a37cd62f" providerId="LiveId" clId="{A0B9B50A-D845-45F9-BF19-9BFF9CE25122}" dt="2025-12-22T13:43:24.768" v="132" actId="1076"/>
        <pc:sldMkLst>
          <pc:docMk/>
          <pc:sldMk cId="2841795465" sldId="589"/>
        </pc:sldMkLst>
        <pc:picChg chg="mod">
          <ac:chgData name="Linhtu75@gmail.com" userId="d5e45f71a37cd62f" providerId="LiveId" clId="{A0B9B50A-D845-45F9-BF19-9BFF9CE25122}" dt="2025-12-22T13:43:24.768" v="132" actId="1076"/>
          <ac:picMkLst>
            <pc:docMk/>
            <pc:sldMk cId="2841795465" sldId="589"/>
            <ac:picMk id="6" creationId="{00000000-0000-0000-0000-000000000000}"/>
          </ac:picMkLst>
        </pc:picChg>
      </pc:sldChg>
      <pc:sldChg chg="del">
        <pc:chgData name="Linhtu75@gmail.com" userId="d5e45f71a37cd62f" providerId="LiveId" clId="{A0B9B50A-D845-45F9-BF19-9BFF9CE25122}" dt="2025-12-22T13:43:32.901" v="135" actId="47"/>
        <pc:sldMkLst>
          <pc:docMk/>
          <pc:sldMk cId="1104818441" sldId="595"/>
        </pc:sldMkLst>
      </pc:sldChg>
      <pc:sldChg chg="del">
        <pc:chgData name="Linhtu75@gmail.com" userId="d5e45f71a37cd62f" providerId="LiveId" clId="{A0B9B50A-D845-45F9-BF19-9BFF9CE25122}" dt="2025-12-22T13:43:34.034" v="136" actId="47"/>
        <pc:sldMkLst>
          <pc:docMk/>
          <pc:sldMk cId="3719507939" sldId="596"/>
        </pc:sldMkLst>
      </pc:sldChg>
      <pc:sldChg chg="del">
        <pc:chgData name="Linhtu75@gmail.com" userId="d5e45f71a37cd62f" providerId="LiveId" clId="{A0B9B50A-D845-45F9-BF19-9BFF9CE25122}" dt="2025-12-22T13:43:35.535" v="137" actId="47"/>
        <pc:sldMkLst>
          <pc:docMk/>
          <pc:sldMk cId="1532098517" sldId="597"/>
        </pc:sldMkLst>
      </pc:sldChg>
      <pc:sldChg chg="del">
        <pc:chgData name="Linhtu75@gmail.com" userId="d5e45f71a37cd62f" providerId="LiveId" clId="{A0B9B50A-D845-45F9-BF19-9BFF9CE25122}" dt="2025-12-22T13:43:36.388" v="138" actId="47"/>
        <pc:sldMkLst>
          <pc:docMk/>
          <pc:sldMk cId="1762922329" sldId="598"/>
        </pc:sldMkLst>
      </pc:sldChg>
      <pc:sldChg chg="del">
        <pc:chgData name="Linhtu75@gmail.com" userId="d5e45f71a37cd62f" providerId="LiveId" clId="{A0B9B50A-D845-45F9-BF19-9BFF9CE25122}" dt="2025-12-22T13:43:37.714" v="139" actId="47"/>
        <pc:sldMkLst>
          <pc:docMk/>
          <pc:sldMk cId="3291912685" sldId="599"/>
        </pc:sldMkLst>
      </pc:sldChg>
      <pc:sldChg chg="del">
        <pc:chgData name="Linhtu75@gmail.com" userId="d5e45f71a37cd62f" providerId="LiveId" clId="{A0B9B50A-D845-45F9-BF19-9BFF9CE25122}" dt="2025-12-22T13:43:40.237" v="140" actId="47"/>
        <pc:sldMkLst>
          <pc:docMk/>
          <pc:sldMk cId="1945113476" sldId="600"/>
        </pc:sldMkLst>
      </pc:sldChg>
      <pc:sldChg chg="del">
        <pc:chgData name="Linhtu75@gmail.com" userId="d5e45f71a37cd62f" providerId="LiveId" clId="{A0B9B50A-D845-45F9-BF19-9BFF9CE25122}" dt="2025-12-22T13:43:41.926" v="141" actId="47"/>
        <pc:sldMkLst>
          <pc:docMk/>
          <pc:sldMk cId="224511343" sldId="601"/>
        </pc:sldMkLst>
      </pc:sldChg>
      <pc:sldChg chg="del">
        <pc:chgData name="Linhtu75@gmail.com" userId="d5e45f71a37cd62f" providerId="LiveId" clId="{A0B9B50A-D845-45F9-BF19-9BFF9CE25122}" dt="2025-12-22T13:42:00.458" v="11" actId="47"/>
        <pc:sldMkLst>
          <pc:docMk/>
          <pc:sldMk cId="1362708622" sldId="603"/>
        </pc:sldMkLst>
      </pc:sldChg>
      <pc:sldChg chg="del">
        <pc:chgData name="Linhtu75@gmail.com" userId="d5e45f71a37cd62f" providerId="LiveId" clId="{A0B9B50A-D845-45F9-BF19-9BFF9CE25122}" dt="2025-12-22T13:43:31.523" v="134" actId="47"/>
        <pc:sldMkLst>
          <pc:docMk/>
          <pc:sldMk cId="1763081531" sldId="604"/>
        </pc:sldMkLst>
      </pc:sldChg>
      <pc:sldChg chg="del">
        <pc:chgData name="Linhtu75@gmail.com" userId="d5e45f71a37cd62f" providerId="LiveId" clId="{A0B9B50A-D845-45F9-BF19-9BFF9CE25122}" dt="2025-12-22T13:43:29.829" v="133" actId="47"/>
        <pc:sldMkLst>
          <pc:docMk/>
          <pc:sldMk cId="0" sldId="606"/>
        </pc:sldMkLst>
      </pc:sldChg>
      <pc:sldChg chg="del">
        <pc:chgData name="Linhtu75@gmail.com" userId="d5e45f71a37cd62f" providerId="LiveId" clId="{A0B9B50A-D845-45F9-BF19-9BFF9CE25122}" dt="2025-12-22T13:42:03.819" v="23" actId="47"/>
        <pc:sldMkLst>
          <pc:docMk/>
          <pc:sldMk cId="0" sldId="608"/>
        </pc:sldMkLst>
      </pc:sldChg>
      <pc:sldMasterChg chg="del delSldLayout">
        <pc:chgData name="Linhtu75@gmail.com" userId="d5e45f71a37cd62f" providerId="LiveId" clId="{A0B9B50A-D845-45F9-BF19-9BFF9CE25122}" dt="2025-12-22T13:43:31.523" v="134" actId="47"/>
        <pc:sldMasterMkLst>
          <pc:docMk/>
          <pc:sldMasterMk cId="72652299" sldId="2147483660"/>
        </pc:sldMasterMkLst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3600844356" sldId="2147483661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360505272" sldId="2147483662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348299519" sldId="2147483663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3138423603" sldId="2147483664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2548145783" sldId="2147483665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703693632" sldId="2147483666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3307961357" sldId="2147483667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3909873250" sldId="2147483668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1268690577" sldId="2147483669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1675617470" sldId="2147483670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2341136719" sldId="2147483671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424074211" sldId="2147483672"/>
          </pc:sldLayoutMkLst>
        </pc:sldLayoutChg>
        <pc:sldLayoutChg chg="del">
          <pc:chgData name="Linhtu75@gmail.com" userId="d5e45f71a37cd62f" providerId="LiveId" clId="{A0B9B50A-D845-45F9-BF19-9BFF9CE25122}" dt="2025-12-22T13:43:31.523" v="134" actId="47"/>
          <pc:sldLayoutMkLst>
            <pc:docMk/>
            <pc:sldMasterMk cId="72652299" sldId="2147483660"/>
            <pc:sldLayoutMk cId="3887357287" sldId="2147483673"/>
          </pc:sldLayoutMkLst>
        </pc:sldLayoutChg>
      </pc:sldMasterChg>
      <pc:sldMasterChg chg="delSldLayout">
        <pc:chgData name="Linhtu75@gmail.com" userId="d5e45f71a37cd62f" providerId="LiveId" clId="{A0B9B50A-D845-45F9-BF19-9BFF9CE25122}" dt="2025-12-22T13:43:41.926" v="141" actId="47"/>
        <pc:sldMasterMkLst>
          <pc:docMk/>
          <pc:sldMasterMk cId="142224942" sldId="2147483726"/>
        </pc:sldMasterMkLst>
        <pc:sldLayoutChg chg="del">
          <pc:chgData name="Linhtu75@gmail.com" userId="d5e45f71a37cd62f" providerId="LiveId" clId="{A0B9B50A-D845-45F9-BF19-9BFF9CE25122}" dt="2025-12-22T13:42:03.381" v="22" actId="47"/>
          <pc:sldLayoutMkLst>
            <pc:docMk/>
            <pc:sldMasterMk cId="142224942" sldId="2147483726"/>
            <pc:sldLayoutMk cId="4092214700" sldId="2147483757"/>
          </pc:sldLayoutMkLst>
        </pc:sldLayoutChg>
        <pc:sldLayoutChg chg="del">
          <pc:chgData name="Linhtu75@gmail.com" userId="d5e45f71a37cd62f" providerId="LiveId" clId="{A0B9B50A-D845-45F9-BF19-9BFF9CE25122}" dt="2025-12-22T13:43:41.926" v="141" actId="47"/>
          <pc:sldLayoutMkLst>
            <pc:docMk/>
            <pc:sldMasterMk cId="142224942" sldId="2147483726"/>
            <pc:sldLayoutMk cId="432657673" sldId="21474837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3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4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587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6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8" r:id="rId12"/>
    <p:sldLayoutId id="214748376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CÓ XINH KHÔNG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37197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95888" y="1599530"/>
            <a:ext cx="621894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3</a:t>
            </a:r>
          </a:p>
        </p:txBody>
      </p:sp>
      <p:sp>
        <p:nvSpPr>
          <p:cNvPr id="4" name="18">
            <a:extLst>
              <a:ext uri="{FF2B5EF4-FFF2-40B4-BE49-F238E27FC236}">
                <a16:creationId xmlns:a16="http://schemas.microsoft.com/office/drawing/2014/main" id="{21095081-AA6C-40C6-9FCA-F8FE89D2F4AE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41731" y="2949882"/>
            <a:ext cx="6218944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zh-CN" sz="48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altLang="zh-CN" sz="48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53" y="2522860"/>
            <a:ext cx="2495898" cy="1314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B1EAD-FD40-6C99-98A2-AE0905E86C34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CÓ XINH KHÔNG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4B98E-F897-4769-805E-D56275A13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1" y="104188"/>
            <a:ext cx="1771210" cy="1062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00270-6BED-4D33-914C-FB5B35A93EF1}"/>
              </a:ext>
            </a:extLst>
          </p:cNvPr>
          <p:cNvSpPr txBox="1"/>
          <p:nvPr/>
        </p:nvSpPr>
        <p:spPr>
          <a:xfrm>
            <a:off x="906487" y="1463040"/>
            <a:ext cx="692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86" y="1864056"/>
            <a:ext cx="6282452" cy="33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18" y="71017"/>
            <a:ext cx="1609634" cy="899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1042F-C5DA-494F-A065-9726E2B020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35" y="970890"/>
            <a:ext cx="4298930" cy="4678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43" y="2646227"/>
            <a:ext cx="2464355" cy="348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8" y="680027"/>
            <a:ext cx="4298930" cy="4678443"/>
          </a:xfrm>
          <a:prstGeom prst="rect">
            <a:avLst/>
          </a:prstGeom>
        </p:spPr>
      </p:pic>
      <p:pic>
        <p:nvPicPr>
          <p:cNvPr id="3" name="chu 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556" y="248706"/>
            <a:ext cx="60325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EAB1CF7-2257-4357-AFD2-32F0429E4592}"/>
              </a:ext>
            </a:extLst>
          </p:cNvPr>
          <p:cNvSpPr txBox="1"/>
          <p:nvPr/>
        </p:nvSpPr>
        <p:spPr>
          <a:xfrm>
            <a:off x="1021770" y="2736978"/>
            <a:ext cx="9833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HP001 4 hàng" panose="020B0603050302020204" pitchFamily="34" charset="0"/>
              </a:rPr>
              <a:t>Bạn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bè</a:t>
            </a:r>
            <a:r>
              <a:rPr lang="en-US" sz="4400" b="1" dirty="0">
                <a:latin typeface="HP001 4 hàng" panose="020B0603050302020204" pitchFamily="34" charset="0"/>
              </a:rPr>
              <a:t> chia </a:t>
            </a:r>
            <a:r>
              <a:rPr lang="en-US" sz="4400" b="1" dirty="0" err="1">
                <a:latin typeface="HP001 4 hàng" panose="020B0603050302020204" pitchFamily="34" charset="0"/>
              </a:rPr>
              <a:t>sẻ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ngọt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bùi</a:t>
            </a:r>
            <a:r>
              <a:rPr lang="en-US" sz="44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 bwMode="auto">
          <a:xfrm>
            <a:off x="121726" y="3581598"/>
            <a:ext cx="11633200" cy="27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79EF8F-D52B-4142-8574-939693801192}"/>
              </a:ext>
            </a:extLst>
          </p:cNvPr>
          <p:cNvSpPr/>
          <p:nvPr/>
        </p:nvSpPr>
        <p:spPr>
          <a:xfrm>
            <a:off x="558800" y="1195767"/>
            <a:ext cx="1072914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V</a:t>
            </a:r>
            <a:r>
              <a:rPr lang="el-GR" sz="4667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Ğt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ứng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667" b="1" dirty="0" err="1">
                <a:solidFill>
                  <a:srgbClr val="7030A0"/>
                </a:solidFill>
                <a:latin typeface="HP001 4 hàng" pitchFamily="34" charset="0"/>
              </a:rPr>
              <a:t>dụng</a:t>
            </a:r>
            <a:r>
              <a:rPr lang="en-US" sz="4667" b="1" dirty="0">
                <a:solidFill>
                  <a:srgbClr val="7030A0"/>
                </a:solidFill>
                <a:latin typeface="HP001 4 hàng" pitchFamily="34" charset="0"/>
              </a:rPr>
              <a:t>: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9676E1-D80B-45C7-9AA4-B290C6054B06}"/>
              </a:ext>
            </a:extLst>
          </p:cNvPr>
          <p:cNvCxnSpPr/>
          <p:nvPr/>
        </p:nvCxnSpPr>
        <p:spPr>
          <a:xfrm>
            <a:off x="373520" y="3303819"/>
            <a:ext cx="648250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82828D-8948-4370-BD0E-6E5E97C6550B}"/>
              </a:ext>
            </a:extLst>
          </p:cNvPr>
          <p:cNvCxnSpPr/>
          <p:nvPr/>
        </p:nvCxnSpPr>
        <p:spPr>
          <a:xfrm flipH="1">
            <a:off x="7152153" y="3082419"/>
            <a:ext cx="381000" cy="4007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28301-BB8A-4078-BD85-A94154654D46}"/>
              </a:ext>
            </a:extLst>
          </p:cNvPr>
          <p:cNvSpPr/>
          <p:nvPr/>
        </p:nvSpPr>
        <p:spPr>
          <a:xfrm>
            <a:off x="2234566" y="3079403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0995EE-21CC-44D0-AE6F-FD589A9EC754}"/>
              </a:ext>
            </a:extLst>
          </p:cNvPr>
          <p:cNvSpPr/>
          <p:nvPr/>
        </p:nvSpPr>
        <p:spPr>
          <a:xfrm>
            <a:off x="2971194" y="3068467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F394DA-BF3A-4DF4-B5EF-1E3AB8F5EE3D}"/>
              </a:ext>
            </a:extLst>
          </p:cNvPr>
          <p:cNvSpPr/>
          <p:nvPr/>
        </p:nvSpPr>
        <p:spPr>
          <a:xfrm>
            <a:off x="4119285" y="3075642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237A0D-C6EF-4163-A6AD-3D5B4E0C4F0E}"/>
              </a:ext>
            </a:extLst>
          </p:cNvPr>
          <p:cNvSpPr/>
          <p:nvPr/>
        </p:nvSpPr>
        <p:spPr>
          <a:xfrm>
            <a:off x="4817069" y="3077884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453CBC-771D-4B32-8438-117DF8981A6A}"/>
              </a:ext>
            </a:extLst>
          </p:cNvPr>
          <p:cNvSpPr/>
          <p:nvPr/>
        </p:nvSpPr>
        <p:spPr>
          <a:xfrm>
            <a:off x="5955165" y="3068467"/>
            <a:ext cx="359172" cy="769332"/>
          </a:xfrm>
          <a:prstGeom prst="rect">
            <a:avLst/>
          </a:prstGeom>
        </p:spPr>
        <p:txBody>
          <a:bodyPr wrap="none" lIns="91330" tIns="45666" rIns="91330" bIns="45666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" pitchFamily="34" charset="0"/>
              </a:rPr>
              <a:t>o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3DDA97-CFC3-4E83-BCC1-BD02680B7B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 bwMode="auto">
          <a:xfrm>
            <a:off x="106770" y="807391"/>
            <a:ext cx="11633200" cy="27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20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50"/>
                            </p:stCondLst>
                            <p:childTnLst>
                              <p:par>
                                <p:cTn id="1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2" grpId="0"/>
      <p:bldP spid="12" grpId="1"/>
      <p:bldP spid="24" grpId="0"/>
      <p:bldP spid="24" grpId="1"/>
      <p:bldP spid="25" grpId="0"/>
      <p:bldP spid="25" grpId="1"/>
      <p:bldP spid="42" grpId="0"/>
      <p:bldP spid="42" grpId="1"/>
      <p:bldP spid="43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12DD7-74E7-4583-B018-6052BF6D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2" y="1128213"/>
            <a:ext cx="9576244" cy="53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966475" y="2108395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2560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53</Words>
  <Application>Microsoft Office PowerPoint</Application>
  <PresentationFormat>Widescreen</PresentationFormat>
  <Paragraphs>16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Microsoft YaHei</vt:lpstr>
      <vt:lpstr>Arial</vt:lpstr>
      <vt:lpstr>Arial-Rounded</vt:lpstr>
      <vt:lpstr>Calibri</vt:lpstr>
      <vt:lpstr>Calibri Light</vt:lpstr>
      <vt:lpstr>HP001 4 hàng</vt:lpstr>
      <vt:lpstr>Times New Roman</vt:lpstr>
      <vt:lpstr>NỀN 5</vt:lpstr>
      <vt:lpstr>nền 3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Linhtu75@gmail.com</cp:lastModifiedBy>
  <cp:revision>95</cp:revision>
  <dcterms:created xsi:type="dcterms:W3CDTF">2021-06-24T12:42:07Z</dcterms:created>
  <dcterms:modified xsi:type="dcterms:W3CDTF">2025-12-22T13:43:44Z</dcterms:modified>
</cp:coreProperties>
</file>