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674" r:id="rId3"/>
  </p:sldMasterIdLst>
  <p:notesMasterIdLst>
    <p:notesMasterId r:id="rId13"/>
  </p:notesMasterIdLst>
  <p:sldIdLst>
    <p:sldId id="604" r:id="rId4"/>
    <p:sldId id="595" r:id="rId5"/>
    <p:sldId id="596" r:id="rId6"/>
    <p:sldId id="597" r:id="rId7"/>
    <p:sldId id="598" r:id="rId8"/>
    <p:sldId id="599" r:id="rId9"/>
    <p:sldId id="600" r:id="rId10"/>
    <p:sldId id="601" r:id="rId11"/>
    <p:sldId id="602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4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tu75@gmail.com" userId="d5e45f71a37cd62f" providerId="LiveId" clId="{A0B9B50A-D845-45F9-BF19-9BFF9CE25122}"/>
    <pc:docChg chg="delSld delMainMaster">
      <pc:chgData name="Linhtu75@gmail.com" userId="d5e45f71a37cd62f" providerId="LiveId" clId="{A0B9B50A-D845-45F9-BF19-9BFF9CE25122}" dt="2025-12-22T13:44:11.491" v="31" actId="47"/>
      <pc:docMkLst>
        <pc:docMk/>
      </pc:docMkLst>
      <pc:sldChg chg="del">
        <pc:chgData name="Linhtu75@gmail.com" userId="d5e45f71a37cd62f" providerId="LiveId" clId="{A0B9B50A-D845-45F9-BF19-9BFF9CE25122}" dt="2025-12-22T13:44:04.813" v="1" actId="47"/>
        <pc:sldMkLst>
          <pc:docMk/>
          <pc:sldMk cId="787545708" sldId="474"/>
        </pc:sldMkLst>
      </pc:sldChg>
      <pc:sldChg chg="del">
        <pc:chgData name="Linhtu75@gmail.com" userId="d5e45f71a37cd62f" providerId="LiveId" clId="{A0B9B50A-D845-45F9-BF19-9BFF9CE25122}" dt="2025-12-22T13:44:04.589" v="0" actId="47"/>
        <pc:sldMkLst>
          <pc:docMk/>
          <pc:sldMk cId="1763081531" sldId="519"/>
        </pc:sldMkLst>
      </pc:sldChg>
      <pc:sldChg chg="del">
        <pc:chgData name="Linhtu75@gmail.com" userId="d5e45f71a37cd62f" providerId="LiveId" clId="{A0B9B50A-D845-45F9-BF19-9BFF9CE25122}" dt="2025-12-22T13:44:05.021" v="2" actId="47"/>
        <pc:sldMkLst>
          <pc:docMk/>
          <pc:sldMk cId="1777513384" sldId="542"/>
        </pc:sldMkLst>
      </pc:sldChg>
      <pc:sldChg chg="del">
        <pc:chgData name="Linhtu75@gmail.com" userId="d5e45f71a37cd62f" providerId="LiveId" clId="{A0B9B50A-D845-45F9-BF19-9BFF9CE25122}" dt="2025-12-22T13:44:05.085" v="3" actId="47"/>
        <pc:sldMkLst>
          <pc:docMk/>
          <pc:sldMk cId="18766563" sldId="562"/>
        </pc:sldMkLst>
      </pc:sldChg>
      <pc:sldChg chg="del">
        <pc:chgData name="Linhtu75@gmail.com" userId="d5e45f71a37cd62f" providerId="LiveId" clId="{A0B9B50A-D845-45F9-BF19-9BFF9CE25122}" dt="2025-12-22T13:44:05.244" v="4" actId="47"/>
        <pc:sldMkLst>
          <pc:docMk/>
          <pc:sldMk cId="3226375306" sldId="563"/>
        </pc:sldMkLst>
      </pc:sldChg>
      <pc:sldChg chg="del">
        <pc:chgData name="Linhtu75@gmail.com" userId="d5e45f71a37cd62f" providerId="LiveId" clId="{A0B9B50A-D845-45F9-BF19-9BFF9CE25122}" dt="2025-12-22T13:44:05.395" v="5" actId="47"/>
        <pc:sldMkLst>
          <pc:docMk/>
          <pc:sldMk cId="1379983754" sldId="565"/>
        </pc:sldMkLst>
      </pc:sldChg>
      <pc:sldChg chg="del">
        <pc:chgData name="Linhtu75@gmail.com" userId="d5e45f71a37cd62f" providerId="LiveId" clId="{A0B9B50A-D845-45F9-BF19-9BFF9CE25122}" dt="2025-12-22T13:44:05.560" v="6" actId="47"/>
        <pc:sldMkLst>
          <pc:docMk/>
          <pc:sldMk cId="3425909915" sldId="567"/>
        </pc:sldMkLst>
      </pc:sldChg>
      <pc:sldChg chg="del">
        <pc:chgData name="Linhtu75@gmail.com" userId="d5e45f71a37cd62f" providerId="LiveId" clId="{A0B9B50A-D845-45F9-BF19-9BFF9CE25122}" dt="2025-12-22T13:44:05.777" v="7" actId="47"/>
        <pc:sldMkLst>
          <pc:docMk/>
          <pc:sldMk cId="666513988" sldId="568"/>
        </pc:sldMkLst>
      </pc:sldChg>
      <pc:sldChg chg="del">
        <pc:chgData name="Linhtu75@gmail.com" userId="d5e45f71a37cd62f" providerId="LiveId" clId="{A0B9B50A-D845-45F9-BF19-9BFF9CE25122}" dt="2025-12-22T13:44:05.868" v="8" actId="47"/>
        <pc:sldMkLst>
          <pc:docMk/>
          <pc:sldMk cId="622582017" sldId="569"/>
        </pc:sldMkLst>
      </pc:sldChg>
      <pc:sldChg chg="del">
        <pc:chgData name="Linhtu75@gmail.com" userId="d5e45f71a37cd62f" providerId="LiveId" clId="{A0B9B50A-D845-45F9-BF19-9BFF9CE25122}" dt="2025-12-22T13:44:06.090" v="9" actId="47"/>
        <pc:sldMkLst>
          <pc:docMk/>
          <pc:sldMk cId="3435442634" sldId="570"/>
        </pc:sldMkLst>
      </pc:sldChg>
      <pc:sldChg chg="del">
        <pc:chgData name="Linhtu75@gmail.com" userId="d5e45f71a37cd62f" providerId="LiveId" clId="{A0B9B50A-D845-45F9-BF19-9BFF9CE25122}" dt="2025-12-22T13:44:06.303" v="10" actId="47"/>
        <pc:sldMkLst>
          <pc:docMk/>
          <pc:sldMk cId="2243666484" sldId="571"/>
        </pc:sldMkLst>
      </pc:sldChg>
      <pc:sldChg chg="del">
        <pc:chgData name="Linhtu75@gmail.com" userId="d5e45f71a37cd62f" providerId="LiveId" clId="{A0B9B50A-D845-45F9-BF19-9BFF9CE25122}" dt="2025-12-22T13:44:06.518" v="11" actId="47"/>
        <pc:sldMkLst>
          <pc:docMk/>
          <pc:sldMk cId="1373044190" sldId="572"/>
        </pc:sldMkLst>
      </pc:sldChg>
      <pc:sldChg chg="del">
        <pc:chgData name="Linhtu75@gmail.com" userId="d5e45f71a37cd62f" providerId="LiveId" clId="{A0B9B50A-D845-45F9-BF19-9BFF9CE25122}" dt="2025-12-22T13:44:06.812" v="13" actId="47"/>
        <pc:sldMkLst>
          <pc:docMk/>
          <pc:sldMk cId="0" sldId="575"/>
        </pc:sldMkLst>
      </pc:sldChg>
      <pc:sldChg chg="del">
        <pc:chgData name="Linhtu75@gmail.com" userId="d5e45f71a37cd62f" providerId="LiveId" clId="{A0B9B50A-D845-45F9-BF19-9BFF9CE25122}" dt="2025-12-22T13:44:06.929" v="14" actId="47"/>
        <pc:sldMkLst>
          <pc:docMk/>
          <pc:sldMk cId="474291511" sldId="576"/>
        </pc:sldMkLst>
      </pc:sldChg>
      <pc:sldChg chg="del">
        <pc:chgData name="Linhtu75@gmail.com" userId="d5e45f71a37cd62f" providerId="LiveId" clId="{A0B9B50A-D845-45F9-BF19-9BFF9CE25122}" dt="2025-12-22T13:44:07.094" v="15" actId="47"/>
        <pc:sldMkLst>
          <pc:docMk/>
          <pc:sldMk cId="662755170" sldId="577"/>
        </pc:sldMkLst>
      </pc:sldChg>
      <pc:sldChg chg="del">
        <pc:chgData name="Linhtu75@gmail.com" userId="d5e45f71a37cd62f" providerId="LiveId" clId="{A0B9B50A-D845-45F9-BF19-9BFF9CE25122}" dt="2025-12-22T13:44:07.272" v="16" actId="47"/>
        <pc:sldMkLst>
          <pc:docMk/>
          <pc:sldMk cId="323802080" sldId="578"/>
        </pc:sldMkLst>
      </pc:sldChg>
      <pc:sldChg chg="del">
        <pc:chgData name="Linhtu75@gmail.com" userId="d5e45f71a37cd62f" providerId="LiveId" clId="{A0B9B50A-D845-45F9-BF19-9BFF9CE25122}" dt="2025-12-22T13:44:07.474" v="17" actId="47"/>
        <pc:sldMkLst>
          <pc:docMk/>
          <pc:sldMk cId="475598694" sldId="579"/>
        </pc:sldMkLst>
      </pc:sldChg>
      <pc:sldChg chg="del">
        <pc:chgData name="Linhtu75@gmail.com" userId="d5e45f71a37cd62f" providerId="LiveId" clId="{A0B9B50A-D845-45F9-BF19-9BFF9CE25122}" dt="2025-12-22T13:44:07.639" v="18" actId="47"/>
        <pc:sldMkLst>
          <pc:docMk/>
          <pc:sldMk cId="2685775819" sldId="580"/>
        </pc:sldMkLst>
      </pc:sldChg>
      <pc:sldChg chg="del">
        <pc:chgData name="Linhtu75@gmail.com" userId="d5e45f71a37cd62f" providerId="LiveId" clId="{A0B9B50A-D845-45F9-BF19-9BFF9CE25122}" dt="2025-12-22T13:44:07.845" v="19" actId="47"/>
        <pc:sldMkLst>
          <pc:docMk/>
          <pc:sldMk cId="3646002589" sldId="581"/>
        </pc:sldMkLst>
      </pc:sldChg>
      <pc:sldChg chg="del">
        <pc:chgData name="Linhtu75@gmail.com" userId="d5e45f71a37cd62f" providerId="LiveId" clId="{A0B9B50A-D845-45F9-BF19-9BFF9CE25122}" dt="2025-12-22T13:44:07.942" v="20" actId="47"/>
        <pc:sldMkLst>
          <pc:docMk/>
          <pc:sldMk cId="846109173" sldId="582"/>
        </pc:sldMkLst>
      </pc:sldChg>
      <pc:sldChg chg="del">
        <pc:chgData name="Linhtu75@gmail.com" userId="d5e45f71a37cd62f" providerId="LiveId" clId="{A0B9B50A-D845-45F9-BF19-9BFF9CE25122}" dt="2025-12-22T13:44:08.440" v="21" actId="47"/>
        <pc:sldMkLst>
          <pc:docMk/>
          <pc:sldMk cId="4241426717" sldId="583"/>
        </pc:sldMkLst>
      </pc:sldChg>
      <pc:sldChg chg="del">
        <pc:chgData name="Linhtu75@gmail.com" userId="d5e45f71a37cd62f" providerId="LiveId" clId="{A0B9B50A-D845-45F9-BF19-9BFF9CE25122}" dt="2025-12-22T13:44:08.674" v="22" actId="47"/>
        <pc:sldMkLst>
          <pc:docMk/>
          <pc:sldMk cId="1135892101" sldId="584"/>
        </pc:sldMkLst>
      </pc:sldChg>
      <pc:sldChg chg="del">
        <pc:chgData name="Linhtu75@gmail.com" userId="d5e45f71a37cd62f" providerId="LiveId" clId="{A0B9B50A-D845-45F9-BF19-9BFF9CE25122}" dt="2025-12-22T13:44:08.915" v="23" actId="47"/>
        <pc:sldMkLst>
          <pc:docMk/>
          <pc:sldMk cId="3341541417" sldId="585"/>
        </pc:sldMkLst>
      </pc:sldChg>
      <pc:sldChg chg="del">
        <pc:chgData name="Linhtu75@gmail.com" userId="d5e45f71a37cd62f" providerId="LiveId" clId="{A0B9B50A-D845-45F9-BF19-9BFF9CE25122}" dt="2025-12-22T13:44:09.209" v="25" actId="47"/>
        <pc:sldMkLst>
          <pc:docMk/>
          <pc:sldMk cId="1760124787" sldId="588"/>
        </pc:sldMkLst>
      </pc:sldChg>
      <pc:sldChg chg="del">
        <pc:chgData name="Linhtu75@gmail.com" userId="d5e45f71a37cd62f" providerId="LiveId" clId="{A0B9B50A-D845-45F9-BF19-9BFF9CE25122}" dt="2025-12-22T13:44:09.376" v="26" actId="47"/>
        <pc:sldMkLst>
          <pc:docMk/>
          <pc:sldMk cId="2841795465" sldId="589"/>
        </pc:sldMkLst>
      </pc:sldChg>
      <pc:sldChg chg="del">
        <pc:chgData name="Linhtu75@gmail.com" userId="d5e45f71a37cd62f" providerId="LiveId" clId="{A0B9B50A-D845-45F9-BF19-9BFF9CE25122}" dt="2025-12-22T13:44:09.754" v="27" actId="47"/>
        <pc:sldMkLst>
          <pc:docMk/>
          <pc:sldMk cId="3398335301" sldId="590"/>
        </pc:sldMkLst>
      </pc:sldChg>
      <pc:sldChg chg="del">
        <pc:chgData name="Linhtu75@gmail.com" userId="d5e45f71a37cd62f" providerId="LiveId" clId="{A0B9B50A-D845-45F9-BF19-9BFF9CE25122}" dt="2025-12-22T13:44:09.984" v="28" actId="47"/>
        <pc:sldMkLst>
          <pc:docMk/>
          <pc:sldMk cId="2010951338" sldId="591"/>
        </pc:sldMkLst>
      </pc:sldChg>
      <pc:sldChg chg="del">
        <pc:chgData name="Linhtu75@gmail.com" userId="d5e45f71a37cd62f" providerId="LiveId" clId="{A0B9B50A-D845-45F9-BF19-9BFF9CE25122}" dt="2025-12-22T13:44:10.341" v="29" actId="47"/>
        <pc:sldMkLst>
          <pc:docMk/>
          <pc:sldMk cId="3950204033" sldId="592"/>
        </pc:sldMkLst>
      </pc:sldChg>
      <pc:sldChg chg="del">
        <pc:chgData name="Linhtu75@gmail.com" userId="d5e45f71a37cd62f" providerId="LiveId" clId="{A0B9B50A-D845-45F9-BF19-9BFF9CE25122}" dt="2025-12-22T13:44:10.873" v="30" actId="47"/>
        <pc:sldMkLst>
          <pc:docMk/>
          <pc:sldMk cId="3709925416" sldId="593"/>
        </pc:sldMkLst>
      </pc:sldChg>
      <pc:sldChg chg="del">
        <pc:chgData name="Linhtu75@gmail.com" userId="d5e45f71a37cd62f" providerId="LiveId" clId="{A0B9B50A-D845-45F9-BF19-9BFF9CE25122}" dt="2025-12-22T13:44:06.611" v="12" actId="47"/>
        <pc:sldMkLst>
          <pc:docMk/>
          <pc:sldMk cId="1362708622" sldId="603"/>
        </pc:sldMkLst>
      </pc:sldChg>
      <pc:sldChg chg="del">
        <pc:chgData name="Linhtu75@gmail.com" userId="d5e45f71a37cd62f" providerId="LiveId" clId="{A0B9B50A-D845-45F9-BF19-9BFF9CE25122}" dt="2025-12-22T13:44:11.491" v="31" actId="47"/>
        <pc:sldMkLst>
          <pc:docMk/>
          <pc:sldMk cId="0" sldId="606"/>
        </pc:sldMkLst>
      </pc:sldChg>
      <pc:sldChg chg="del">
        <pc:chgData name="Linhtu75@gmail.com" userId="d5e45f71a37cd62f" providerId="LiveId" clId="{A0B9B50A-D845-45F9-BF19-9BFF9CE25122}" dt="2025-12-22T13:44:09.087" v="24" actId="47"/>
        <pc:sldMkLst>
          <pc:docMk/>
          <pc:sldMk cId="0" sldId="608"/>
        </pc:sldMkLst>
      </pc:sldChg>
      <pc:sldMasterChg chg="del delSldLayout">
        <pc:chgData name="Linhtu75@gmail.com" userId="d5e45f71a37cd62f" providerId="LiveId" clId="{A0B9B50A-D845-45F9-BF19-9BFF9CE25122}" dt="2025-12-22T13:44:04.589" v="0" actId="47"/>
        <pc:sldMasterMkLst>
          <pc:docMk/>
          <pc:sldMasterMk cId="2439988522" sldId="2147483686"/>
        </pc:sldMasterMkLst>
        <pc:sldLayoutChg chg="del">
          <pc:chgData name="Linhtu75@gmail.com" userId="d5e45f71a37cd62f" providerId="LiveId" clId="{A0B9B50A-D845-45F9-BF19-9BFF9CE25122}" dt="2025-12-22T13:44:04.589" v="0" actId="47"/>
          <pc:sldLayoutMkLst>
            <pc:docMk/>
            <pc:sldMasterMk cId="2439988522" sldId="2147483686"/>
            <pc:sldLayoutMk cId="2342727518" sldId="2147483687"/>
          </pc:sldLayoutMkLst>
        </pc:sldLayoutChg>
        <pc:sldLayoutChg chg="del">
          <pc:chgData name="Linhtu75@gmail.com" userId="d5e45f71a37cd62f" providerId="LiveId" clId="{A0B9B50A-D845-45F9-BF19-9BFF9CE25122}" dt="2025-12-22T13:44:04.589" v="0" actId="47"/>
          <pc:sldLayoutMkLst>
            <pc:docMk/>
            <pc:sldMasterMk cId="2439988522" sldId="2147483686"/>
            <pc:sldLayoutMk cId="3675344072" sldId="2147483688"/>
          </pc:sldLayoutMkLst>
        </pc:sldLayoutChg>
        <pc:sldLayoutChg chg="del">
          <pc:chgData name="Linhtu75@gmail.com" userId="d5e45f71a37cd62f" providerId="LiveId" clId="{A0B9B50A-D845-45F9-BF19-9BFF9CE25122}" dt="2025-12-22T13:44:04.589" v="0" actId="47"/>
          <pc:sldLayoutMkLst>
            <pc:docMk/>
            <pc:sldMasterMk cId="2439988522" sldId="2147483686"/>
            <pc:sldLayoutMk cId="66055187" sldId="2147483689"/>
          </pc:sldLayoutMkLst>
        </pc:sldLayoutChg>
        <pc:sldLayoutChg chg="del">
          <pc:chgData name="Linhtu75@gmail.com" userId="d5e45f71a37cd62f" providerId="LiveId" clId="{A0B9B50A-D845-45F9-BF19-9BFF9CE25122}" dt="2025-12-22T13:44:04.589" v="0" actId="47"/>
          <pc:sldLayoutMkLst>
            <pc:docMk/>
            <pc:sldMasterMk cId="2439988522" sldId="2147483686"/>
            <pc:sldLayoutMk cId="3139194380" sldId="2147483690"/>
          </pc:sldLayoutMkLst>
        </pc:sldLayoutChg>
        <pc:sldLayoutChg chg="del">
          <pc:chgData name="Linhtu75@gmail.com" userId="d5e45f71a37cd62f" providerId="LiveId" clId="{A0B9B50A-D845-45F9-BF19-9BFF9CE25122}" dt="2025-12-22T13:44:04.589" v="0" actId="47"/>
          <pc:sldLayoutMkLst>
            <pc:docMk/>
            <pc:sldMasterMk cId="2439988522" sldId="2147483686"/>
            <pc:sldLayoutMk cId="1581397924" sldId="2147483691"/>
          </pc:sldLayoutMkLst>
        </pc:sldLayoutChg>
        <pc:sldLayoutChg chg="del">
          <pc:chgData name="Linhtu75@gmail.com" userId="d5e45f71a37cd62f" providerId="LiveId" clId="{A0B9B50A-D845-45F9-BF19-9BFF9CE25122}" dt="2025-12-22T13:44:04.589" v="0" actId="47"/>
          <pc:sldLayoutMkLst>
            <pc:docMk/>
            <pc:sldMasterMk cId="2439988522" sldId="2147483686"/>
            <pc:sldLayoutMk cId="2453386262" sldId="2147483692"/>
          </pc:sldLayoutMkLst>
        </pc:sldLayoutChg>
        <pc:sldLayoutChg chg="del">
          <pc:chgData name="Linhtu75@gmail.com" userId="d5e45f71a37cd62f" providerId="LiveId" clId="{A0B9B50A-D845-45F9-BF19-9BFF9CE25122}" dt="2025-12-22T13:44:04.589" v="0" actId="47"/>
          <pc:sldLayoutMkLst>
            <pc:docMk/>
            <pc:sldMasterMk cId="2439988522" sldId="2147483686"/>
            <pc:sldLayoutMk cId="3892195051" sldId="2147483693"/>
          </pc:sldLayoutMkLst>
        </pc:sldLayoutChg>
        <pc:sldLayoutChg chg="del">
          <pc:chgData name="Linhtu75@gmail.com" userId="d5e45f71a37cd62f" providerId="LiveId" clId="{A0B9B50A-D845-45F9-BF19-9BFF9CE25122}" dt="2025-12-22T13:44:04.589" v="0" actId="47"/>
          <pc:sldLayoutMkLst>
            <pc:docMk/>
            <pc:sldMasterMk cId="2439988522" sldId="2147483686"/>
            <pc:sldLayoutMk cId="2805193973" sldId="2147483694"/>
          </pc:sldLayoutMkLst>
        </pc:sldLayoutChg>
        <pc:sldLayoutChg chg="del">
          <pc:chgData name="Linhtu75@gmail.com" userId="d5e45f71a37cd62f" providerId="LiveId" clId="{A0B9B50A-D845-45F9-BF19-9BFF9CE25122}" dt="2025-12-22T13:44:04.589" v="0" actId="47"/>
          <pc:sldLayoutMkLst>
            <pc:docMk/>
            <pc:sldMasterMk cId="2439988522" sldId="2147483686"/>
            <pc:sldLayoutMk cId="648631416" sldId="2147483695"/>
          </pc:sldLayoutMkLst>
        </pc:sldLayoutChg>
        <pc:sldLayoutChg chg="del">
          <pc:chgData name="Linhtu75@gmail.com" userId="d5e45f71a37cd62f" providerId="LiveId" clId="{A0B9B50A-D845-45F9-BF19-9BFF9CE25122}" dt="2025-12-22T13:44:04.589" v="0" actId="47"/>
          <pc:sldLayoutMkLst>
            <pc:docMk/>
            <pc:sldMasterMk cId="2439988522" sldId="2147483686"/>
            <pc:sldLayoutMk cId="421981502" sldId="2147483696"/>
          </pc:sldLayoutMkLst>
        </pc:sldLayoutChg>
        <pc:sldLayoutChg chg="del">
          <pc:chgData name="Linhtu75@gmail.com" userId="d5e45f71a37cd62f" providerId="LiveId" clId="{A0B9B50A-D845-45F9-BF19-9BFF9CE25122}" dt="2025-12-22T13:44:04.589" v="0" actId="47"/>
          <pc:sldLayoutMkLst>
            <pc:docMk/>
            <pc:sldMasterMk cId="2439988522" sldId="2147483686"/>
            <pc:sldLayoutMk cId="1088743893" sldId="2147483697"/>
          </pc:sldLayoutMkLst>
        </pc:sldLayoutChg>
        <pc:sldLayoutChg chg="del">
          <pc:chgData name="Linhtu75@gmail.com" userId="d5e45f71a37cd62f" providerId="LiveId" clId="{A0B9B50A-D845-45F9-BF19-9BFF9CE25122}" dt="2025-12-22T13:44:04.589" v="0" actId="47"/>
          <pc:sldLayoutMkLst>
            <pc:docMk/>
            <pc:sldMasterMk cId="2439988522" sldId="2147483686"/>
            <pc:sldLayoutMk cId="1627236816" sldId="2147483698"/>
          </pc:sldLayoutMkLst>
        </pc:sldLayoutChg>
      </pc:sldMasterChg>
      <pc:sldMasterChg chg="delSldLayout">
        <pc:chgData name="Linhtu75@gmail.com" userId="d5e45f71a37cd62f" providerId="LiveId" clId="{A0B9B50A-D845-45F9-BF19-9BFF9CE25122}" dt="2025-12-22T13:44:09.984" v="28" actId="47"/>
        <pc:sldMasterMkLst>
          <pc:docMk/>
          <pc:sldMasterMk cId="142224942" sldId="2147483726"/>
        </pc:sldMasterMkLst>
        <pc:sldLayoutChg chg="del">
          <pc:chgData name="Linhtu75@gmail.com" userId="d5e45f71a37cd62f" providerId="LiveId" clId="{A0B9B50A-D845-45F9-BF19-9BFF9CE25122}" dt="2025-12-22T13:44:08.915" v="23" actId="47"/>
          <pc:sldLayoutMkLst>
            <pc:docMk/>
            <pc:sldMasterMk cId="142224942" sldId="2147483726"/>
            <pc:sldLayoutMk cId="4092214700" sldId="2147483757"/>
          </pc:sldLayoutMkLst>
        </pc:sldLayoutChg>
        <pc:sldLayoutChg chg="del">
          <pc:chgData name="Linhtu75@gmail.com" userId="d5e45f71a37cd62f" providerId="LiveId" clId="{A0B9B50A-D845-45F9-BF19-9BFF9CE25122}" dt="2025-12-22T13:44:09.984" v="28" actId="47"/>
          <pc:sldLayoutMkLst>
            <pc:docMk/>
            <pc:sldMasterMk cId="142224942" sldId="2147483726"/>
            <pc:sldLayoutMk cId="1723625805" sldId="21474837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76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74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587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657673"/>
      </p:ext>
    </p:extLst>
  </p:cSld>
  <p:clrMapOvr>
    <a:masterClrMapping/>
  </p:clrMapOvr>
  <p:transition spd="slow" advClick="0" advTm="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58" r:id="rId12"/>
    <p:sldLayoutId id="2147483759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3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EM CÓ XINH KHÔNG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999EB9-CD6D-4425-B9E9-EE064F0D8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3" y="1"/>
            <a:ext cx="2168339" cy="6463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4370057" y="186224"/>
            <a:ext cx="4943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44A0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srgbClr val="F44A0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44A0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F44A0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44A0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200" dirty="0">
                <a:solidFill>
                  <a:srgbClr val="F44A0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44A0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F44A0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829B54-7A79-4E37-8B5D-CEE7D4F59151}"/>
              </a:ext>
            </a:extLst>
          </p:cNvPr>
          <p:cNvSpPr txBox="1"/>
          <p:nvPr/>
        </p:nvSpPr>
        <p:spPr>
          <a:xfrm>
            <a:off x="1219422" y="832555"/>
            <a:ext cx="10629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1" y="1480441"/>
            <a:ext cx="9657447" cy="275130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22" y="4231746"/>
            <a:ext cx="8638173" cy="262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1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89" y="158594"/>
            <a:ext cx="7725629" cy="4296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455" y="4835236"/>
            <a:ext cx="10035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Tranh</a:t>
            </a:r>
            <a:r>
              <a:rPr lang="en-US" sz="2800" dirty="0">
                <a:solidFill>
                  <a:srgbClr val="FF0000"/>
                </a:solidFill>
              </a:rPr>
              <a:t> 1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những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nào</a:t>
            </a:r>
            <a:r>
              <a:rPr lang="en-US" sz="2800" dirty="0">
                <a:solidFill>
                  <a:srgbClr val="FF0000"/>
                </a:solidFill>
              </a:rPr>
              <a:t>? </a:t>
            </a:r>
            <a:r>
              <a:rPr lang="en-US" sz="2800" dirty="0" err="1">
                <a:solidFill>
                  <a:srgbClr val="FF0000"/>
                </a:solidFill>
              </a:rPr>
              <a:t>Sự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việc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gì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diễn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bức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tranh</a:t>
            </a:r>
            <a:r>
              <a:rPr lang="en-US" sz="2800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455" y="5530905"/>
            <a:ext cx="111162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Nhân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voi</a:t>
            </a:r>
            <a:r>
              <a:rPr lang="en-US" sz="3200" dirty="0"/>
              <a:t> </a:t>
            </a:r>
            <a:r>
              <a:rPr lang="en-US" sz="3200" dirty="0" err="1"/>
              <a:t>anh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voi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,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voi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/>
              <a:t>voi</a:t>
            </a:r>
            <a:r>
              <a:rPr lang="en-US" sz="3200" dirty="0"/>
              <a:t> </a:t>
            </a:r>
            <a:r>
              <a:rPr lang="en-US" sz="3200" dirty="0" err="1"/>
              <a:t>anh</a:t>
            </a:r>
            <a:r>
              <a:rPr lang="en-US" sz="3200" dirty="0"/>
              <a:t> </a:t>
            </a:r>
            <a:r>
              <a:rPr lang="en-US" sz="3200" i="1" dirty="0" err="1"/>
              <a:t>Em</a:t>
            </a:r>
            <a:r>
              <a:rPr lang="en-US" sz="3200" i="1" dirty="0"/>
              <a:t> </a:t>
            </a:r>
            <a:r>
              <a:rPr lang="en-US" sz="3200" i="1" dirty="0" err="1"/>
              <a:t>có</a:t>
            </a:r>
            <a:r>
              <a:rPr lang="en-US" sz="3200" i="1" dirty="0"/>
              <a:t> </a:t>
            </a:r>
          </a:p>
          <a:p>
            <a:r>
              <a:rPr lang="en-US" sz="3200" i="1" dirty="0" err="1"/>
              <a:t>xinh</a:t>
            </a:r>
            <a:r>
              <a:rPr lang="en-US" sz="3200" i="1" dirty="0"/>
              <a:t> </a:t>
            </a:r>
            <a:r>
              <a:rPr lang="en-US" sz="3200" i="1" dirty="0" err="1"/>
              <a:t>không</a:t>
            </a:r>
            <a:r>
              <a:rPr lang="en-US" sz="3200" i="1" dirty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95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654" y="211859"/>
            <a:ext cx="6838419" cy="4134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455" y="4704431"/>
            <a:ext cx="10035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Tranh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những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nào</a:t>
            </a:r>
            <a:r>
              <a:rPr lang="en-US" sz="2800" dirty="0">
                <a:solidFill>
                  <a:srgbClr val="FF0000"/>
                </a:solidFill>
              </a:rPr>
              <a:t>? </a:t>
            </a:r>
            <a:r>
              <a:rPr lang="en-US" sz="2800" dirty="0" err="1">
                <a:solidFill>
                  <a:srgbClr val="FF0000"/>
                </a:solidFill>
              </a:rPr>
              <a:t>Sự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việc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gì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diễn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bức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tranh</a:t>
            </a:r>
            <a:r>
              <a:rPr lang="en-US" sz="2800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455" y="5419541"/>
            <a:ext cx="114912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voi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hươu</a:t>
            </a:r>
            <a:r>
              <a:rPr lang="en-US" sz="2800" dirty="0"/>
              <a:t>,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hươu</a:t>
            </a:r>
            <a:r>
              <a:rPr lang="en-US" sz="2800" dirty="0"/>
              <a:t>, </a:t>
            </a:r>
            <a:r>
              <a:rPr lang="en-US" sz="2800" dirty="0" err="1"/>
              <a:t>voi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bẻ</a:t>
            </a:r>
            <a:endParaRPr lang="en-US" sz="2800" dirty="0"/>
          </a:p>
          <a:p>
            <a:r>
              <a:rPr lang="en-US" sz="2800" dirty="0" err="1"/>
              <a:t>vài</a:t>
            </a:r>
            <a:r>
              <a:rPr lang="en-US" sz="2800" dirty="0"/>
              <a:t> </a:t>
            </a:r>
            <a:r>
              <a:rPr lang="en-US" sz="2800" dirty="0" err="1"/>
              <a:t>cành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, </a:t>
            </a:r>
            <a:r>
              <a:rPr lang="en-US" sz="2800" dirty="0" err="1"/>
              <a:t>gài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sừng</a:t>
            </a:r>
            <a:r>
              <a:rPr lang="en-US" sz="2800" dirty="0"/>
              <a:t> </a:t>
            </a:r>
            <a:r>
              <a:rPr lang="en-US" sz="2800" dirty="0" err="1"/>
              <a:t>giống</a:t>
            </a:r>
            <a:r>
              <a:rPr lang="en-US" sz="2800" dirty="0"/>
              <a:t> </a:t>
            </a:r>
            <a:r>
              <a:rPr lang="en-US" sz="2800" dirty="0" err="1"/>
              <a:t>hươu</a:t>
            </a:r>
            <a:r>
              <a:rPr lang="en-US" sz="2800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5320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776" y="4962341"/>
            <a:ext cx="114976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voi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dê</a:t>
            </a:r>
            <a:r>
              <a:rPr lang="en-US" sz="2800" dirty="0"/>
              <a:t>,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dê</a:t>
            </a:r>
            <a:r>
              <a:rPr lang="en-US" sz="2800" dirty="0"/>
              <a:t>, </a:t>
            </a:r>
            <a:r>
              <a:rPr lang="en-US" sz="2800" dirty="0" err="1"/>
              <a:t>voi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nhổ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endParaRPr lang="en-US" sz="2800" dirty="0"/>
          </a:p>
          <a:p>
            <a:r>
              <a:rPr lang="en-US" sz="2800" dirty="0" err="1"/>
              <a:t>khóm</a:t>
            </a:r>
            <a:r>
              <a:rPr lang="en-US" sz="2800" dirty="0"/>
              <a:t> </a:t>
            </a:r>
            <a:r>
              <a:rPr lang="en-US" sz="2800" dirty="0" err="1"/>
              <a:t>cỏ</a:t>
            </a:r>
            <a:r>
              <a:rPr lang="en-US" sz="2800" dirty="0"/>
              <a:t> </a:t>
            </a:r>
            <a:r>
              <a:rPr lang="en-US" sz="2800" dirty="0" err="1"/>
              <a:t>dại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, </a:t>
            </a:r>
            <a:r>
              <a:rPr lang="en-US" sz="2800" dirty="0" err="1"/>
              <a:t>dính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cằm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giống</a:t>
            </a:r>
            <a:r>
              <a:rPr lang="en-US" sz="2800" dirty="0"/>
              <a:t> </a:t>
            </a:r>
            <a:r>
              <a:rPr lang="en-US" sz="2800" dirty="0" err="1"/>
              <a:t>dê</a:t>
            </a:r>
            <a:r>
              <a:rPr lang="en-US" sz="2800" dirty="0"/>
              <a:t>.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48" y="97564"/>
            <a:ext cx="6043988" cy="3781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455" y="4209314"/>
            <a:ext cx="10035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Tranh</a:t>
            </a:r>
            <a:r>
              <a:rPr lang="en-US" sz="2800" dirty="0">
                <a:solidFill>
                  <a:srgbClr val="FF0000"/>
                </a:solidFill>
              </a:rPr>
              <a:t> 3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những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nào</a:t>
            </a:r>
            <a:r>
              <a:rPr lang="en-US" sz="2800" dirty="0">
                <a:solidFill>
                  <a:srgbClr val="FF0000"/>
                </a:solidFill>
              </a:rPr>
              <a:t>? </a:t>
            </a:r>
            <a:r>
              <a:rPr lang="en-US" sz="2800" dirty="0" err="1">
                <a:solidFill>
                  <a:srgbClr val="FF0000"/>
                </a:solidFill>
              </a:rPr>
              <a:t>Sự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việc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gì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diễn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bức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tranh</a:t>
            </a:r>
            <a:r>
              <a:rPr lang="en-US" sz="2800" dirty="0">
                <a:solidFill>
                  <a:srgbClr val="FF000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6292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300" y="135235"/>
            <a:ext cx="6074699" cy="40105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3455" y="4209314"/>
            <a:ext cx="10035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Tranh</a:t>
            </a:r>
            <a:r>
              <a:rPr lang="en-US" sz="2800" dirty="0">
                <a:solidFill>
                  <a:srgbClr val="FF0000"/>
                </a:solidFill>
              </a:rPr>
              <a:t> 4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những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nào</a:t>
            </a:r>
            <a:r>
              <a:rPr lang="en-US" sz="2800" dirty="0">
                <a:solidFill>
                  <a:srgbClr val="FF0000"/>
                </a:solidFill>
              </a:rPr>
              <a:t>? </a:t>
            </a:r>
            <a:r>
              <a:rPr lang="en-US" sz="2800" dirty="0" err="1">
                <a:solidFill>
                  <a:srgbClr val="FF0000"/>
                </a:solidFill>
              </a:rPr>
              <a:t>Sự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việc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gì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diễn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bức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tranh</a:t>
            </a:r>
            <a:r>
              <a:rPr lang="en-US" sz="2800" dirty="0"/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454" y="4971314"/>
            <a:ext cx="115266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voi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voi</a:t>
            </a:r>
            <a:r>
              <a:rPr lang="en-US" sz="2800" dirty="0"/>
              <a:t> </a:t>
            </a:r>
            <a:r>
              <a:rPr lang="en-US" sz="2800" dirty="0" err="1"/>
              <a:t>anh</a:t>
            </a:r>
            <a:r>
              <a:rPr lang="en-US" sz="2800" dirty="0"/>
              <a:t>,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voi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(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sừng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râu</a:t>
            </a:r>
            <a:r>
              <a:rPr lang="en-US" sz="2800" dirty="0"/>
              <a:t> </a:t>
            </a:r>
            <a:r>
              <a:rPr lang="en-US" sz="2800" dirty="0" err="1"/>
              <a:t>giả</a:t>
            </a:r>
            <a:r>
              <a:rPr lang="en-US" sz="2800" dirty="0"/>
              <a:t>)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chuyện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voi</a:t>
            </a:r>
            <a:r>
              <a:rPr lang="en-US" sz="2800" dirty="0"/>
              <a:t> </a:t>
            </a:r>
            <a:r>
              <a:rPr lang="en-US" sz="2800" dirty="0" err="1"/>
              <a:t>anh</a:t>
            </a:r>
            <a:r>
              <a:rPr lang="en-US" sz="2800" dirty="0"/>
              <a:t> ở </a:t>
            </a:r>
            <a:r>
              <a:rPr lang="en-US" sz="2800" dirty="0" err="1"/>
              <a:t>nhà</a:t>
            </a:r>
            <a:r>
              <a:rPr lang="en-US" sz="2800" dirty="0"/>
              <a:t>, </a:t>
            </a:r>
            <a:r>
              <a:rPr lang="en-US" sz="2800" dirty="0" err="1"/>
              <a:t>voi</a:t>
            </a:r>
            <a:r>
              <a:rPr lang="en-US" sz="2800" dirty="0"/>
              <a:t> </a:t>
            </a:r>
            <a:r>
              <a:rPr lang="en-US" sz="2800" dirty="0" err="1"/>
              <a:t>anh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ngỡ</a:t>
            </a:r>
            <a:r>
              <a:rPr lang="en-US" sz="2800" dirty="0"/>
              <a:t> </a:t>
            </a:r>
            <a:r>
              <a:rPr lang="en-US" sz="2800" dirty="0" err="1"/>
              <a:t>ngàng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voi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sừng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râu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191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057C10-998F-4C1A-B384-7D308D24E7AB}"/>
              </a:ext>
            </a:extLst>
          </p:cNvPr>
          <p:cNvSpPr txBox="1"/>
          <p:nvPr/>
        </p:nvSpPr>
        <p:spPr>
          <a:xfrm>
            <a:off x="730933" y="430475"/>
            <a:ext cx="1010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1-2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C67F87-E555-4D76-A14D-DACBF0D6D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61" y="1286700"/>
            <a:ext cx="10835699" cy="14724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1510414"/>
            <a:ext cx="9462655" cy="1080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Kể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thân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voi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chuyện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511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4" y="5490745"/>
            <a:ext cx="876317" cy="132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8" y="6524508"/>
            <a:ext cx="535430" cy="39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459" y="5518011"/>
            <a:ext cx="774130" cy="132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1" y="6006609"/>
            <a:ext cx="342192" cy="29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27" y="6551034"/>
            <a:ext cx="462966" cy="30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69" y="5480669"/>
            <a:ext cx="418682" cy="37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115" y="134532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24A5B3-4FC6-4B1B-B3FD-8E41D1104C1F}"/>
              </a:ext>
            </a:extLst>
          </p:cNvPr>
          <p:cNvSpPr/>
          <p:nvPr/>
        </p:nvSpPr>
        <p:spPr>
          <a:xfrm>
            <a:off x="4259112" y="134532"/>
            <a:ext cx="305608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DẶN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DÒ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11343"/>
      </p:ext>
    </p:extLst>
  </p:cSld>
  <p:clrMapOvr>
    <a:masterClrMapping/>
  </p:clrMapOvr>
  <p:transition spd="slow" advTm="0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966475" y="2108395"/>
            <a:ext cx="71375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25603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271</Words>
  <Application>Microsoft Office PowerPoint</Application>
  <PresentationFormat>Widescreen</PresentationFormat>
  <Paragraphs>23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Arial-Rounded</vt:lpstr>
      <vt:lpstr>Calibri</vt:lpstr>
      <vt:lpstr>Times New Roman</vt:lpstr>
      <vt:lpstr>3_Office Theme</vt:lpstr>
      <vt:lpstr>NỀN 5</vt:lpstr>
      <vt:lpstr>nền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Linhtu75@gmail.com</cp:lastModifiedBy>
  <cp:revision>95</cp:revision>
  <dcterms:created xsi:type="dcterms:W3CDTF">2021-06-24T12:42:07Z</dcterms:created>
  <dcterms:modified xsi:type="dcterms:W3CDTF">2025-12-22T13:44:15Z</dcterms:modified>
</cp:coreProperties>
</file>