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 id="2147483686" r:id="rId4"/>
  </p:sldMasterIdLst>
  <p:notesMasterIdLst>
    <p:notesMasterId r:id="rId19"/>
  </p:notesMasterIdLst>
  <p:sldIdLst>
    <p:sldId id="519" r:id="rId5"/>
    <p:sldId id="474" r:id="rId6"/>
    <p:sldId id="562" r:id="rId7"/>
    <p:sldId id="575" r:id="rId8"/>
    <p:sldId id="576" r:id="rId9"/>
    <p:sldId id="256" r:id="rId10"/>
    <p:sldId id="577" r:id="rId11"/>
    <p:sldId id="523" r:id="rId12"/>
    <p:sldId id="578" r:id="rId13"/>
    <p:sldId id="580" r:id="rId14"/>
    <p:sldId id="563" r:id="rId15"/>
    <p:sldId id="564" r:id="rId16"/>
    <p:sldId id="565" r:id="rId17"/>
    <p:sldId id="579"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113" d="100"/>
          <a:sy n="113" d="100"/>
        </p:scale>
        <p:origin x="39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htu75@gmail.com" userId="d5e45f71a37cd62f" providerId="LiveId" clId="{A0B9B50A-D845-45F9-BF19-9BFF9CE25122}"/>
    <pc:docChg chg="delSld modSld delMainMaster">
      <pc:chgData name="Linhtu75@gmail.com" userId="d5e45f71a37cd62f" providerId="LiveId" clId="{A0B9B50A-D845-45F9-BF19-9BFF9CE25122}" dt="2025-12-22T14:18:37.820" v="19" actId="20577"/>
      <pc:docMkLst>
        <pc:docMk/>
      </pc:docMkLst>
      <pc:sldChg chg="del">
        <pc:chgData name="Linhtu75@gmail.com" userId="d5e45f71a37cd62f" providerId="LiveId" clId="{A0B9B50A-D845-45F9-BF19-9BFF9CE25122}" dt="2025-12-22T14:03:24.793" v="12" actId="47"/>
        <pc:sldMkLst>
          <pc:docMk/>
          <pc:sldMk cId="1781770077" sldId="346"/>
        </pc:sldMkLst>
      </pc:sldChg>
      <pc:sldChg chg="del">
        <pc:chgData name="Linhtu75@gmail.com" userId="d5e45f71a37cd62f" providerId="LiveId" clId="{A0B9B50A-D845-45F9-BF19-9BFF9CE25122}" dt="2025-12-22T14:03:38.923" v="18" actId="47"/>
        <pc:sldMkLst>
          <pc:docMk/>
          <pc:sldMk cId="3696452130" sldId="476"/>
        </pc:sldMkLst>
      </pc:sldChg>
      <pc:sldChg chg="modSp mod">
        <pc:chgData name="Linhtu75@gmail.com" userId="d5e45f71a37cd62f" providerId="LiveId" clId="{A0B9B50A-D845-45F9-BF19-9BFF9CE25122}" dt="2025-12-22T14:18:37.820" v="19" actId="20577"/>
        <pc:sldMkLst>
          <pc:docMk/>
          <pc:sldMk cId="1763081531" sldId="519"/>
        </pc:sldMkLst>
        <pc:spChg chg="mod">
          <ac:chgData name="Linhtu75@gmail.com" userId="d5e45f71a37cd62f" providerId="LiveId" clId="{A0B9B50A-D845-45F9-BF19-9BFF9CE25122}" dt="2025-12-22T14:18:37.820" v="19" actId="20577"/>
          <ac:spMkLst>
            <pc:docMk/>
            <pc:sldMk cId="1763081531" sldId="519"/>
            <ac:spMk id="12" creationId="{CD266F93-4930-44EE-B40F-F068D42EC517}"/>
          </ac:spMkLst>
        </pc:spChg>
      </pc:sldChg>
      <pc:sldChg chg="del">
        <pc:chgData name="Linhtu75@gmail.com" userId="d5e45f71a37cd62f" providerId="LiveId" clId="{A0B9B50A-D845-45F9-BF19-9BFF9CE25122}" dt="2025-12-22T14:03:13.955" v="3" actId="47"/>
        <pc:sldMkLst>
          <pc:docMk/>
          <pc:sldMk cId="2818484762" sldId="543"/>
        </pc:sldMkLst>
      </pc:sldChg>
      <pc:sldChg chg="del">
        <pc:chgData name="Linhtu75@gmail.com" userId="d5e45f71a37cd62f" providerId="LiveId" clId="{A0B9B50A-D845-45F9-BF19-9BFF9CE25122}" dt="2025-12-22T14:03:15.126" v="4" actId="47"/>
        <pc:sldMkLst>
          <pc:docMk/>
          <pc:sldMk cId="255468600" sldId="544"/>
        </pc:sldMkLst>
      </pc:sldChg>
      <pc:sldChg chg="del">
        <pc:chgData name="Linhtu75@gmail.com" userId="d5e45f71a37cd62f" providerId="LiveId" clId="{A0B9B50A-D845-45F9-BF19-9BFF9CE25122}" dt="2025-12-22T14:03:16.167" v="5" actId="47"/>
        <pc:sldMkLst>
          <pc:docMk/>
          <pc:sldMk cId="3695373056" sldId="545"/>
        </pc:sldMkLst>
      </pc:sldChg>
      <pc:sldChg chg="del">
        <pc:chgData name="Linhtu75@gmail.com" userId="d5e45f71a37cd62f" providerId="LiveId" clId="{A0B9B50A-D845-45F9-BF19-9BFF9CE25122}" dt="2025-12-22T14:03:17.029" v="6" actId="47"/>
        <pc:sldMkLst>
          <pc:docMk/>
          <pc:sldMk cId="3847845712" sldId="546"/>
        </pc:sldMkLst>
      </pc:sldChg>
      <pc:sldChg chg="del">
        <pc:chgData name="Linhtu75@gmail.com" userId="d5e45f71a37cd62f" providerId="LiveId" clId="{A0B9B50A-D845-45F9-BF19-9BFF9CE25122}" dt="2025-12-22T14:03:20.627" v="9" actId="47"/>
        <pc:sldMkLst>
          <pc:docMk/>
          <pc:sldMk cId="41533337" sldId="549"/>
        </pc:sldMkLst>
      </pc:sldChg>
      <pc:sldChg chg="del">
        <pc:chgData name="Linhtu75@gmail.com" userId="d5e45f71a37cd62f" providerId="LiveId" clId="{A0B9B50A-D845-45F9-BF19-9BFF9CE25122}" dt="2025-12-22T14:03:26.613" v="13" actId="47"/>
        <pc:sldMkLst>
          <pc:docMk/>
          <pc:sldMk cId="3352661968" sldId="554"/>
        </pc:sldMkLst>
      </pc:sldChg>
      <pc:sldChg chg="del">
        <pc:chgData name="Linhtu75@gmail.com" userId="d5e45f71a37cd62f" providerId="LiveId" clId="{A0B9B50A-D845-45F9-BF19-9BFF9CE25122}" dt="2025-12-22T14:03:17.974" v="7" actId="47"/>
        <pc:sldMkLst>
          <pc:docMk/>
          <pc:sldMk cId="2719032062" sldId="566"/>
        </pc:sldMkLst>
      </pc:sldChg>
      <pc:sldChg chg="del">
        <pc:chgData name="Linhtu75@gmail.com" userId="d5e45f71a37cd62f" providerId="LiveId" clId="{A0B9B50A-D845-45F9-BF19-9BFF9CE25122}" dt="2025-12-22T14:03:19.456" v="8" actId="47"/>
        <pc:sldMkLst>
          <pc:docMk/>
          <pc:sldMk cId="2809709494" sldId="567"/>
        </pc:sldMkLst>
      </pc:sldChg>
      <pc:sldChg chg="del">
        <pc:chgData name="Linhtu75@gmail.com" userId="d5e45f71a37cd62f" providerId="LiveId" clId="{A0B9B50A-D845-45F9-BF19-9BFF9CE25122}" dt="2025-12-22T14:03:22.830" v="10" actId="47"/>
        <pc:sldMkLst>
          <pc:docMk/>
          <pc:sldMk cId="19664155" sldId="568"/>
        </pc:sldMkLst>
      </pc:sldChg>
      <pc:sldChg chg="del">
        <pc:chgData name="Linhtu75@gmail.com" userId="d5e45f71a37cd62f" providerId="LiveId" clId="{A0B9B50A-D845-45F9-BF19-9BFF9CE25122}" dt="2025-12-22T14:03:23.522" v="11" actId="47"/>
        <pc:sldMkLst>
          <pc:docMk/>
          <pc:sldMk cId="1208819206" sldId="569"/>
        </pc:sldMkLst>
      </pc:sldChg>
      <pc:sldChg chg="del">
        <pc:chgData name="Linhtu75@gmail.com" userId="d5e45f71a37cd62f" providerId="LiveId" clId="{A0B9B50A-D845-45F9-BF19-9BFF9CE25122}" dt="2025-12-22T14:03:28.131" v="14" actId="47"/>
        <pc:sldMkLst>
          <pc:docMk/>
          <pc:sldMk cId="2310149754" sldId="571"/>
        </pc:sldMkLst>
      </pc:sldChg>
      <pc:sldChg chg="del">
        <pc:chgData name="Linhtu75@gmail.com" userId="d5e45f71a37cd62f" providerId="LiveId" clId="{A0B9B50A-D845-45F9-BF19-9BFF9CE25122}" dt="2025-12-22T14:03:29.335" v="15" actId="47"/>
        <pc:sldMkLst>
          <pc:docMk/>
          <pc:sldMk cId="3007140815" sldId="572"/>
        </pc:sldMkLst>
      </pc:sldChg>
      <pc:sldChg chg="del">
        <pc:chgData name="Linhtu75@gmail.com" userId="d5e45f71a37cd62f" providerId="LiveId" clId="{A0B9B50A-D845-45F9-BF19-9BFF9CE25122}" dt="2025-12-22T14:03:31.505" v="16" actId="47"/>
        <pc:sldMkLst>
          <pc:docMk/>
          <pc:sldMk cId="4036691587" sldId="573"/>
        </pc:sldMkLst>
      </pc:sldChg>
      <pc:sldChg chg="del">
        <pc:chgData name="Linhtu75@gmail.com" userId="d5e45f71a37cd62f" providerId="LiveId" clId="{A0B9B50A-D845-45F9-BF19-9BFF9CE25122}" dt="2025-12-22T14:03:34.612" v="17" actId="47"/>
        <pc:sldMkLst>
          <pc:docMk/>
          <pc:sldMk cId="4052570527" sldId="574"/>
        </pc:sldMkLst>
      </pc:sldChg>
      <pc:sldMasterChg chg="delSldLayout">
        <pc:chgData name="Linhtu75@gmail.com" userId="d5e45f71a37cd62f" providerId="LiveId" clId="{A0B9B50A-D845-45F9-BF19-9BFF9CE25122}" dt="2025-12-22T14:03:31.505" v="16" actId="47"/>
        <pc:sldMasterMkLst>
          <pc:docMk/>
          <pc:sldMasterMk cId="142224942" sldId="2147483726"/>
        </pc:sldMasterMkLst>
        <pc:sldLayoutChg chg="del">
          <pc:chgData name="Linhtu75@gmail.com" userId="d5e45f71a37cd62f" providerId="LiveId" clId="{A0B9B50A-D845-45F9-BF19-9BFF9CE25122}" dt="2025-12-22T14:03:17.974" v="7" actId="47"/>
          <pc:sldLayoutMkLst>
            <pc:docMk/>
            <pc:sldMasterMk cId="142224942" sldId="2147483726"/>
            <pc:sldLayoutMk cId="479214116" sldId="2147483757"/>
          </pc:sldLayoutMkLst>
        </pc:sldLayoutChg>
        <pc:sldLayoutChg chg="del">
          <pc:chgData name="Linhtu75@gmail.com" userId="d5e45f71a37cd62f" providerId="LiveId" clId="{A0B9B50A-D845-45F9-BF19-9BFF9CE25122}" dt="2025-12-22T14:03:22.830" v="10" actId="47"/>
          <pc:sldLayoutMkLst>
            <pc:docMk/>
            <pc:sldMasterMk cId="142224942" sldId="2147483726"/>
            <pc:sldLayoutMk cId="1616238815" sldId="2147483758"/>
          </pc:sldLayoutMkLst>
        </pc:sldLayoutChg>
        <pc:sldLayoutChg chg="del">
          <pc:chgData name="Linhtu75@gmail.com" userId="d5e45f71a37cd62f" providerId="LiveId" clId="{A0B9B50A-D845-45F9-BF19-9BFF9CE25122}" dt="2025-12-22T14:03:29.335" v="15" actId="47"/>
          <pc:sldLayoutMkLst>
            <pc:docMk/>
            <pc:sldMasterMk cId="142224942" sldId="2147483726"/>
            <pc:sldLayoutMk cId="498382779" sldId="2147483759"/>
          </pc:sldLayoutMkLst>
        </pc:sldLayoutChg>
        <pc:sldLayoutChg chg="del">
          <pc:chgData name="Linhtu75@gmail.com" userId="d5e45f71a37cd62f" providerId="LiveId" clId="{A0B9B50A-D845-45F9-BF19-9BFF9CE25122}" dt="2025-12-22T14:03:31.505" v="16" actId="47"/>
          <pc:sldLayoutMkLst>
            <pc:docMk/>
            <pc:sldMasterMk cId="142224942" sldId="2147483726"/>
            <pc:sldLayoutMk cId="2116104587" sldId="2147483760"/>
          </pc:sldLayoutMkLst>
        </pc:sldLayoutChg>
      </pc:sldMasterChg>
      <pc:sldMasterChg chg="del delSldLayout">
        <pc:chgData name="Linhtu75@gmail.com" userId="d5e45f71a37cd62f" providerId="LiveId" clId="{A0B9B50A-D845-45F9-BF19-9BFF9CE25122}" dt="2025-12-22T14:03:38.923" v="18" actId="47"/>
        <pc:sldMasterMkLst>
          <pc:docMk/>
          <pc:sldMasterMk cId="2948824305" sldId="2147483744"/>
        </pc:sldMasterMkLst>
        <pc:sldLayoutChg chg="del">
          <pc:chgData name="Linhtu75@gmail.com" userId="d5e45f71a37cd62f" providerId="LiveId" clId="{A0B9B50A-D845-45F9-BF19-9BFF9CE25122}" dt="2025-12-22T14:03:38.923" v="18" actId="47"/>
          <pc:sldLayoutMkLst>
            <pc:docMk/>
            <pc:sldMasterMk cId="2948824305" sldId="2147483744"/>
            <pc:sldLayoutMk cId="2185203324" sldId="2147483745"/>
          </pc:sldLayoutMkLst>
        </pc:sldLayoutChg>
        <pc:sldLayoutChg chg="del">
          <pc:chgData name="Linhtu75@gmail.com" userId="d5e45f71a37cd62f" providerId="LiveId" clId="{A0B9B50A-D845-45F9-BF19-9BFF9CE25122}" dt="2025-12-22T14:03:38.923" v="18" actId="47"/>
          <pc:sldLayoutMkLst>
            <pc:docMk/>
            <pc:sldMasterMk cId="2948824305" sldId="2147483744"/>
            <pc:sldLayoutMk cId="1967121273" sldId="2147483746"/>
          </pc:sldLayoutMkLst>
        </pc:sldLayoutChg>
        <pc:sldLayoutChg chg="del">
          <pc:chgData name="Linhtu75@gmail.com" userId="d5e45f71a37cd62f" providerId="LiveId" clId="{A0B9B50A-D845-45F9-BF19-9BFF9CE25122}" dt="2025-12-22T14:03:38.923" v="18" actId="47"/>
          <pc:sldLayoutMkLst>
            <pc:docMk/>
            <pc:sldMasterMk cId="2948824305" sldId="2147483744"/>
            <pc:sldLayoutMk cId="2034915815" sldId="2147483747"/>
          </pc:sldLayoutMkLst>
        </pc:sldLayoutChg>
        <pc:sldLayoutChg chg="del">
          <pc:chgData name="Linhtu75@gmail.com" userId="d5e45f71a37cd62f" providerId="LiveId" clId="{A0B9B50A-D845-45F9-BF19-9BFF9CE25122}" dt="2025-12-22T14:03:38.923" v="18" actId="47"/>
          <pc:sldLayoutMkLst>
            <pc:docMk/>
            <pc:sldMasterMk cId="2948824305" sldId="2147483744"/>
            <pc:sldLayoutMk cId="2873027906" sldId="2147483748"/>
          </pc:sldLayoutMkLst>
        </pc:sldLayoutChg>
        <pc:sldLayoutChg chg="del">
          <pc:chgData name="Linhtu75@gmail.com" userId="d5e45f71a37cd62f" providerId="LiveId" clId="{A0B9B50A-D845-45F9-BF19-9BFF9CE25122}" dt="2025-12-22T14:03:38.923" v="18" actId="47"/>
          <pc:sldLayoutMkLst>
            <pc:docMk/>
            <pc:sldMasterMk cId="2948824305" sldId="2147483744"/>
            <pc:sldLayoutMk cId="4011179946" sldId="2147483749"/>
          </pc:sldLayoutMkLst>
        </pc:sldLayoutChg>
        <pc:sldLayoutChg chg="del">
          <pc:chgData name="Linhtu75@gmail.com" userId="d5e45f71a37cd62f" providerId="LiveId" clId="{A0B9B50A-D845-45F9-BF19-9BFF9CE25122}" dt="2025-12-22T14:03:38.923" v="18" actId="47"/>
          <pc:sldLayoutMkLst>
            <pc:docMk/>
            <pc:sldMasterMk cId="2948824305" sldId="2147483744"/>
            <pc:sldLayoutMk cId="1088291624" sldId="2147483750"/>
          </pc:sldLayoutMkLst>
        </pc:sldLayoutChg>
        <pc:sldLayoutChg chg="del">
          <pc:chgData name="Linhtu75@gmail.com" userId="d5e45f71a37cd62f" providerId="LiveId" clId="{A0B9B50A-D845-45F9-BF19-9BFF9CE25122}" dt="2025-12-22T14:03:38.923" v="18" actId="47"/>
          <pc:sldLayoutMkLst>
            <pc:docMk/>
            <pc:sldMasterMk cId="2948824305" sldId="2147483744"/>
            <pc:sldLayoutMk cId="1301702421" sldId="2147483751"/>
          </pc:sldLayoutMkLst>
        </pc:sldLayoutChg>
        <pc:sldLayoutChg chg="del">
          <pc:chgData name="Linhtu75@gmail.com" userId="d5e45f71a37cd62f" providerId="LiveId" clId="{A0B9B50A-D845-45F9-BF19-9BFF9CE25122}" dt="2025-12-22T14:03:38.923" v="18" actId="47"/>
          <pc:sldLayoutMkLst>
            <pc:docMk/>
            <pc:sldMasterMk cId="2948824305" sldId="2147483744"/>
            <pc:sldLayoutMk cId="1689426297" sldId="2147483752"/>
          </pc:sldLayoutMkLst>
        </pc:sldLayoutChg>
        <pc:sldLayoutChg chg="del">
          <pc:chgData name="Linhtu75@gmail.com" userId="d5e45f71a37cd62f" providerId="LiveId" clId="{A0B9B50A-D845-45F9-BF19-9BFF9CE25122}" dt="2025-12-22T14:03:38.923" v="18" actId="47"/>
          <pc:sldLayoutMkLst>
            <pc:docMk/>
            <pc:sldMasterMk cId="2948824305" sldId="2147483744"/>
            <pc:sldLayoutMk cId="2692747968" sldId="2147483753"/>
          </pc:sldLayoutMkLst>
        </pc:sldLayoutChg>
        <pc:sldLayoutChg chg="del">
          <pc:chgData name="Linhtu75@gmail.com" userId="d5e45f71a37cd62f" providerId="LiveId" clId="{A0B9B50A-D845-45F9-BF19-9BFF9CE25122}" dt="2025-12-22T14:03:38.923" v="18" actId="47"/>
          <pc:sldLayoutMkLst>
            <pc:docMk/>
            <pc:sldMasterMk cId="2948824305" sldId="2147483744"/>
            <pc:sldLayoutMk cId="3791407199" sldId="2147483754"/>
          </pc:sldLayoutMkLst>
        </pc:sldLayoutChg>
        <pc:sldLayoutChg chg="del">
          <pc:chgData name="Linhtu75@gmail.com" userId="d5e45f71a37cd62f" providerId="LiveId" clId="{A0B9B50A-D845-45F9-BF19-9BFF9CE25122}" dt="2025-12-22T14:03:38.923" v="18" actId="47"/>
          <pc:sldLayoutMkLst>
            <pc:docMk/>
            <pc:sldMasterMk cId="2948824305" sldId="2147483744"/>
            <pc:sldLayoutMk cId="364470383" sldId="21474837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pPr/>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pPr/>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3787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pPr>
                <a:defRPr/>
              </a:pPr>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pPr>
                <a:defRPr/>
              </a:pPr>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pPr>
                <a:defRPr/>
              </a:pPr>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pPr>
                <a:defRPr/>
              </a:pPr>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43802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pPr>
                <a:defRPr/>
              </a:pPr>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12/22/2025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69428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pPr>
                <a:defRPr/>
              </a:pPr>
              <a:t>12/22/2025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pPr>
                <a:defRPr/>
              </a:pPr>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12/22/2025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pPr>
                <a:defRPr/>
              </a:pPr>
              <a:t>12/22/2025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pPr>
                <a:defRPr/>
              </a:pPr>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12/22/2025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pPr>
                <a:defRPr/>
              </a:pPr>
              <a:t>12/22/2025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pPr>
                <a:defRPr/>
              </a:pPr>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pPr>
                <a:defRPr/>
              </a:pPr>
              <a:t>12/22/2025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pPr>
                <a:defRPr/>
              </a:pPr>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pPr>
                <a:defRPr/>
              </a:pPr>
              <a:t>12/22/2025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pPr>
                <a:defRPr/>
              </a:pPr>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pPr>
                <a:defRPr/>
              </a:pPr>
              <a:t>12/22/2025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pPr>
                <a:defRPr/>
              </a:pPr>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pPr>
                <a:defRPr/>
              </a:pPr>
              <a:t>12/22/2025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pPr>
                <a:defRPr/>
              </a:pPr>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pPr>
                <a:defRPr/>
              </a:pPr>
              <a:t>12/22/2025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pPr>
                <a:defRPr/>
              </a:pPr>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6" r:id="rId14"/>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61" r:id="rId12"/>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12/22/2025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XẤU HỔ</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6308153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047B09F-ABB0-4000-94A7-2D6D1D8C4769}"/>
              </a:ext>
            </a:extLst>
          </p:cNvPr>
          <p:cNvSpPr/>
          <p:nvPr/>
        </p:nvSpPr>
        <p:spPr>
          <a:xfrm>
            <a:off x="709562" y="3100886"/>
            <a:ext cx="11189347" cy="431079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582690" y="501064"/>
            <a:ext cx="11189347" cy="259982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32F39E-6EFB-4C03-9DC5-4CC834EC5314}"/>
              </a:ext>
            </a:extLst>
          </p:cNvPr>
          <p:cNvSpPr txBox="1"/>
          <p:nvPr/>
        </p:nvSpPr>
        <p:spPr>
          <a:xfrm>
            <a:off x="642888" y="489077"/>
            <a:ext cx="11029574" cy="262379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lướt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cỏ</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 bỗng thấy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xôn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xao</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Bấy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642888" y="2987163"/>
            <a:ext cx="11189346" cy="440120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cỏ xung quanh vẫn xôn xao. Thì ra vừa mới có một con chim xanh biếc, toàn thân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long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lánh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đậu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thoáng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bay qua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hưa có con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trở 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867792" y="-38549"/>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
        <p:nvSpPr>
          <p:cNvPr id="16" name="Oval 15">
            <a:extLst>
              <a:ext uri="{FF2B5EF4-FFF2-40B4-BE49-F238E27FC236}">
                <a16:creationId xmlns:a16="http://schemas.microsoft.com/office/drawing/2014/main" id="{2BC9162F-F75A-4A4F-9B59-14AC9CCF2CBC}"/>
              </a:ext>
            </a:extLst>
          </p:cNvPr>
          <p:cNvSpPr/>
          <p:nvPr/>
        </p:nvSpPr>
        <p:spPr>
          <a:xfrm>
            <a:off x="709562" y="3220885"/>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829022" y="558213"/>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0" name="Oval 9">
            <a:extLst>
              <a:ext uri="{FF2B5EF4-FFF2-40B4-BE49-F238E27FC236}">
                <a16:creationId xmlns:a16="http://schemas.microsoft.com/office/drawing/2014/main" id="{8EC137C0-4619-413A-8AAB-256D0FD0AD31}"/>
              </a:ext>
            </a:extLst>
          </p:cNvPr>
          <p:cNvSpPr/>
          <p:nvPr/>
        </p:nvSpPr>
        <p:spPr>
          <a:xfrm>
            <a:off x="6322280" y="6302922"/>
            <a:ext cx="5350182" cy="7314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theo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18051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 grpId="0"/>
      <p:bldP spid="6" grpId="0"/>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EFB8FE-2723-4E93-9B72-5EDA9CFFAD6C}"/>
                </a:ext>
              </a:extLst>
            </p:cNvPr>
            <p:cNvSpPr txBox="1"/>
            <p:nvPr/>
          </p:nvSpPr>
          <p:spPr>
            <a:xfrm>
              <a:off x="315731" y="2243748"/>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28" name="2">
            <a:extLst>
              <a:ext uri="{FF2B5EF4-FFF2-40B4-BE49-F238E27FC236}">
                <a16:creationId xmlns:a16="http://schemas.microsoft.com/office/drawing/2014/main" id="{FE62F7A7-67DE-4EED-A23A-3695851F37DD}"/>
              </a:ext>
            </a:extLst>
          </p:cNvPr>
          <p:cNvSpPr/>
          <p:nvPr/>
        </p:nvSpPr>
        <p:spPr>
          <a:xfrm>
            <a:off x="3228216" y="671789"/>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25" name="Group 24">
            <a:extLst>
              <a:ext uri="{FF2B5EF4-FFF2-40B4-BE49-F238E27FC236}">
                <a16:creationId xmlns:a16="http://schemas.microsoft.com/office/drawing/2014/main" id="{C413CC95-953D-42CC-8207-A1EFB394ED64}"/>
              </a:ext>
            </a:extLst>
          </p:cNvPr>
          <p:cNvGrpSpPr/>
          <p:nvPr/>
        </p:nvGrpSpPr>
        <p:grpSpPr>
          <a:xfrm>
            <a:off x="3556811" y="950785"/>
            <a:ext cx="3822655" cy="2315191"/>
            <a:chOff x="3556811" y="950785"/>
            <a:chExt cx="3822655" cy="2315191"/>
          </a:xfrm>
        </p:grpSpPr>
        <p:grpSp>
          <p:nvGrpSpPr>
            <p:cNvPr id="42" name="Group 41">
              <a:extLst>
                <a:ext uri="{FF2B5EF4-FFF2-40B4-BE49-F238E27FC236}">
                  <a16:creationId xmlns:a16="http://schemas.microsoft.com/office/drawing/2014/main" id="{89CCE898-329D-43E9-9EF7-6935E8B121BC}"/>
                </a:ext>
              </a:extLst>
            </p:cNvPr>
            <p:cNvGrpSpPr/>
            <p:nvPr/>
          </p:nvGrpSpPr>
          <p:grpSpPr>
            <a:xfrm>
              <a:off x="3556811" y="950785"/>
              <a:ext cx="3822655" cy="2315191"/>
              <a:chOff x="38926" y="1999671"/>
              <a:chExt cx="2109019" cy="2109019"/>
            </a:xfrm>
          </p:grpSpPr>
          <p:sp>
            <p:nvSpPr>
              <p:cNvPr id="43" name="Hexagon 42">
                <a:extLst>
                  <a:ext uri="{FF2B5EF4-FFF2-40B4-BE49-F238E27FC236}">
                    <a16:creationId xmlns:a16="http://schemas.microsoft.com/office/drawing/2014/main" id="{C9A10510-73D6-48FC-9336-FA1260DCA4BA}"/>
                  </a:ext>
                </a:extLst>
              </p:cNvPr>
              <p:cNvSpPr/>
              <p:nvPr/>
            </p:nvSpPr>
            <p:spPr>
              <a:xfrm>
                <a:off x="38926" y="199967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id="{BB12FD35-A33C-446F-AE51-FD7DA0AF6ED3}"/>
                  </a:ext>
                </a:extLst>
              </p:cNvPr>
              <p:cNvSpPr txBox="1"/>
              <p:nvPr/>
            </p:nvSpPr>
            <p:spPr>
              <a:xfrm>
                <a:off x="187927" y="2324266"/>
                <a:ext cx="1808630"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Lạt</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xạt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va</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chạm</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54" name="10">
              <a:extLst>
                <a:ext uri="{FF2B5EF4-FFF2-40B4-BE49-F238E27FC236}">
                  <a16:creationId xmlns:a16="http://schemas.microsoft.com/office/drawing/2014/main" id="{6561E117-C024-4BC6-843F-92B4B358A11C}"/>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9" name="Group 28">
            <a:extLst>
              <a:ext uri="{FF2B5EF4-FFF2-40B4-BE49-F238E27FC236}">
                <a16:creationId xmlns:a16="http://schemas.microsoft.com/office/drawing/2014/main" id="{18AE89A3-A6BD-403D-B49A-2C29D5524AD5}"/>
              </a:ext>
            </a:extLst>
          </p:cNvPr>
          <p:cNvGrpSpPr/>
          <p:nvPr/>
        </p:nvGrpSpPr>
        <p:grpSpPr>
          <a:xfrm>
            <a:off x="3604702" y="3439401"/>
            <a:ext cx="3822655" cy="2315191"/>
            <a:chOff x="3757801" y="3435612"/>
            <a:chExt cx="3822655" cy="2315191"/>
          </a:xfrm>
        </p:grpSpPr>
        <p:grpSp>
          <p:nvGrpSpPr>
            <p:cNvPr id="51" name="Group 50">
              <a:extLst>
                <a:ext uri="{FF2B5EF4-FFF2-40B4-BE49-F238E27FC236}">
                  <a16:creationId xmlns:a16="http://schemas.microsoft.com/office/drawing/2014/main" id="{C41CFAA6-6438-4757-B49C-780B6727DAED}"/>
                </a:ext>
              </a:extLst>
            </p:cNvPr>
            <p:cNvGrpSpPr/>
            <p:nvPr/>
          </p:nvGrpSpPr>
          <p:grpSpPr>
            <a:xfrm>
              <a:off x="3757801" y="3435612"/>
              <a:ext cx="3822655" cy="2315191"/>
              <a:chOff x="156834" y="1993081"/>
              <a:chExt cx="2109019" cy="2109019"/>
            </a:xfrm>
          </p:grpSpPr>
          <p:sp>
            <p:nvSpPr>
              <p:cNvPr id="52" name="Hexagon 51">
                <a:extLst>
                  <a:ext uri="{FF2B5EF4-FFF2-40B4-BE49-F238E27FC236}">
                    <a16:creationId xmlns:a16="http://schemas.microsoft.com/office/drawing/2014/main" id="{E98511CB-5C82-4127-9D0D-44A00807F68E}"/>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id="{72E63824-232E-4FC8-865F-8EA8AEC431CC}"/>
                  </a:ext>
                </a:extLst>
              </p:cNvPr>
              <p:cNvSpPr txBox="1"/>
              <p:nvPr/>
            </p:nvSpPr>
            <p:spPr>
              <a:xfrm>
                <a:off x="163157" y="2391597"/>
                <a:ext cx="1944892" cy="981290"/>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Xuýt</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xoa</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Cách</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thể</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hiện</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cảm</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xúc</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55" name="10">
              <a:extLst>
                <a:ext uri="{FF2B5EF4-FFF2-40B4-BE49-F238E27FC236}">
                  <a16:creationId xmlns:a16="http://schemas.microsoft.com/office/drawing/2014/main" id="{A7CC9C90-4445-4CD3-8F35-969933B5DAB9}"/>
                </a:ext>
              </a:extLst>
            </p:cNvPr>
            <p:cNvCxnSpPr>
              <a:cxnSpLocks/>
            </p:cNvCxnSpPr>
            <p:nvPr/>
          </p:nvCxnSpPr>
          <p:spPr>
            <a:xfrm>
              <a:off x="4697896" y="4372955"/>
              <a:ext cx="1964161"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34" name="Picture 33">
            <a:extLst>
              <a:ext uri="{FF2B5EF4-FFF2-40B4-BE49-F238E27FC236}">
                <a16:creationId xmlns:a16="http://schemas.microsoft.com/office/drawing/2014/main" id="{6422178C-AE06-45AE-9141-7F83C5CD27D5}"/>
              </a:ext>
            </a:extLst>
          </p:cNvPr>
          <p:cNvPicPr>
            <a:picLocks noChangeAspect="1"/>
          </p:cNvPicPr>
          <p:nvPr/>
        </p:nvPicPr>
        <p:blipFill>
          <a:blip r:embed="rId7"/>
          <a:stretch>
            <a:fillRect/>
          </a:stretch>
        </p:blipFill>
        <p:spPr>
          <a:xfrm>
            <a:off x="10951029" y="0"/>
            <a:ext cx="1240971" cy="849086"/>
          </a:xfrm>
          <a:prstGeom prst="rect">
            <a:avLst/>
          </a:prstGeom>
        </p:spPr>
      </p:pic>
      <p:grpSp>
        <p:nvGrpSpPr>
          <p:cNvPr id="31" name="Group 30">
            <a:extLst>
              <a:ext uri="{FF2B5EF4-FFF2-40B4-BE49-F238E27FC236}">
                <a16:creationId xmlns:a16="http://schemas.microsoft.com/office/drawing/2014/main" id="{E91D45DE-819A-4647-9C53-FA455570D9E6}"/>
              </a:ext>
            </a:extLst>
          </p:cNvPr>
          <p:cNvGrpSpPr/>
          <p:nvPr/>
        </p:nvGrpSpPr>
        <p:grpSpPr>
          <a:xfrm>
            <a:off x="7605788" y="886284"/>
            <a:ext cx="3822655" cy="2315191"/>
            <a:chOff x="3640975" y="943522"/>
            <a:chExt cx="3822655" cy="2315191"/>
          </a:xfrm>
        </p:grpSpPr>
        <p:grpSp>
          <p:nvGrpSpPr>
            <p:cNvPr id="32" name="Group 31">
              <a:extLst>
                <a:ext uri="{FF2B5EF4-FFF2-40B4-BE49-F238E27FC236}">
                  <a16:creationId xmlns:a16="http://schemas.microsoft.com/office/drawing/2014/main" id="{C16C8A6E-8B44-4196-9A51-5CAA7A0FA07A}"/>
                </a:ext>
              </a:extLst>
            </p:cNvPr>
            <p:cNvGrpSpPr/>
            <p:nvPr/>
          </p:nvGrpSpPr>
          <p:grpSpPr>
            <a:xfrm>
              <a:off x="3640975" y="943522"/>
              <a:ext cx="3822655" cy="2315191"/>
              <a:chOff x="85361" y="1993055"/>
              <a:chExt cx="2109019" cy="2109019"/>
            </a:xfrm>
          </p:grpSpPr>
          <p:sp>
            <p:nvSpPr>
              <p:cNvPr id="35" name="Hexagon 34">
                <a:extLst>
                  <a:ext uri="{FF2B5EF4-FFF2-40B4-BE49-F238E27FC236}">
                    <a16:creationId xmlns:a16="http://schemas.microsoft.com/office/drawing/2014/main" id="{88DADB4A-C859-4881-A30E-DE4318251795}"/>
                  </a:ext>
                </a:extLst>
              </p:cNvPr>
              <p:cNvSpPr/>
              <p:nvPr/>
            </p:nvSpPr>
            <p:spPr>
              <a:xfrm>
                <a:off x="85361" y="1993055"/>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669DEAF5-2DB4-452B-88D1-B3470883DADB}"/>
                  </a:ext>
                </a:extLst>
              </p:cNvPr>
              <p:cNvSpPr txBox="1"/>
              <p:nvPr/>
            </p:nvSpPr>
            <p:spPr>
              <a:xfrm>
                <a:off x="250259" y="2292448"/>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Xôn</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xao</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âm</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thanh</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phát</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lúc</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33" name="10">
              <a:extLst>
                <a:ext uri="{FF2B5EF4-FFF2-40B4-BE49-F238E27FC236}">
                  <a16:creationId xmlns:a16="http://schemas.microsoft.com/office/drawing/2014/main" id="{DFF17D4D-89DB-4E79-A8A5-0C723FA1E74D}"/>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37" name="Group 36">
            <a:extLst>
              <a:ext uri="{FF2B5EF4-FFF2-40B4-BE49-F238E27FC236}">
                <a16:creationId xmlns:a16="http://schemas.microsoft.com/office/drawing/2014/main" id="{E0BA9217-075C-4C78-B297-C59446395BC9}"/>
              </a:ext>
            </a:extLst>
          </p:cNvPr>
          <p:cNvGrpSpPr/>
          <p:nvPr/>
        </p:nvGrpSpPr>
        <p:grpSpPr>
          <a:xfrm>
            <a:off x="7565018" y="3589638"/>
            <a:ext cx="3822655" cy="2315191"/>
            <a:chOff x="3692113" y="1020887"/>
            <a:chExt cx="3822655" cy="2315191"/>
          </a:xfrm>
        </p:grpSpPr>
        <p:grpSp>
          <p:nvGrpSpPr>
            <p:cNvPr id="38" name="Group 37">
              <a:extLst>
                <a:ext uri="{FF2B5EF4-FFF2-40B4-BE49-F238E27FC236}">
                  <a16:creationId xmlns:a16="http://schemas.microsoft.com/office/drawing/2014/main" id="{86469B70-A891-47DF-B8BC-BF10F8821D3A}"/>
                </a:ext>
              </a:extLst>
            </p:cNvPr>
            <p:cNvGrpSpPr/>
            <p:nvPr/>
          </p:nvGrpSpPr>
          <p:grpSpPr>
            <a:xfrm>
              <a:off x="3692113" y="1020887"/>
              <a:ext cx="3822655" cy="2315191"/>
              <a:chOff x="113574" y="2063530"/>
              <a:chExt cx="2109019" cy="2109019"/>
            </a:xfrm>
          </p:grpSpPr>
          <p:sp>
            <p:nvSpPr>
              <p:cNvPr id="40" name="Hexagon 39">
                <a:extLst>
                  <a:ext uri="{FF2B5EF4-FFF2-40B4-BE49-F238E27FC236}">
                    <a16:creationId xmlns:a16="http://schemas.microsoft.com/office/drawing/2014/main" id="{1CDA5FAA-3A01-47F7-91F3-22DA14D99808}"/>
                  </a:ext>
                </a:extLst>
              </p:cNvPr>
              <p:cNvSpPr/>
              <p:nvPr/>
            </p:nvSpPr>
            <p:spPr>
              <a:xfrm>
                <a:off x="113574" y="2063530"/>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BA21E7A6-2FE1-4FED-94AA-4415EAB5D2B0}"/>
                  </a:ext>
                </a:extLst>
              </p:cNvPr>
              <p:cNvSpPr txBox="1"/>
              <p:nvPr/>
            </p:nvSpPr>
            <p:spPr>
              <a:xfrm>
                <a:off x="245338" y="2291757"/>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Thanh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bụi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thấp</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mọng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trông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39" name="10">
              <a:extLst>
                <a:ext uri="{FF2B5EF4-FFF2-40B4-BE49-F238E27FC236}">
                  <a16:creationId xmlns:a16="http://schemas.microsoft.com/office/drawing/2014/main" id="{B7F9641D-543A-45DC-9559-161585A74868}"/>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93640082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26666715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28159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047B09F-ABB0-4000-94A7-2D6D1D8C4769}"/>
              </a:ext>
            </a:extLst>
          </p:cNvPr>
          <p:cNvSpPr/>
          <p:nvPr/>
        </p:nvSpPr>
        <p:spPr>
          <a:xfrm>
            <a:off x="709562" y="3100886"/>
            <a:ext cx="11189347" cy="431079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582690" y="501064"/>
            <a:ext cx="11189347" cy="259982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32F39E-6EFB-4C03-9DC5-4CC834EC5314}"/>
              </a:ext>
            </a:extLst>
          </p:cNvPr>
          <p:cNvSpPr txBox="1"/>
          <p:nvPr/>
        </p:nvSpPr>
        <p:spPr>
          <a:xfrm>
            <a:off x="642888" y="489077"/>
            <a:ext cx="11029574" cy="262379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lướt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cỏ</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 bỗng thấy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xôn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xao</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Bấy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642888" y="2987163"/>
            <a:ext cx="11189346" cy="440120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cỏ xung quanh vẫn xôn xao. Thì ra vừa mới có một con chim xanh biếc, toàn thân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long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lánh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đậu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thoáng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bay qua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hưa có con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trở 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867792" y="-38549"/>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
        <p:nvSpPr>
          <p:cNvPr id="16" name="Oval 15">
            <a:extLst>
              <a:ext uri="{FF2B5EF4-FFF2-40B4-BE49-F238E27FC236}">
                <a16:creationId xmlns:a16="http://schemas.microsoft.com/office/drawing/2014/main" id="{2BC9162F-F75A-4A4F-9B59-14AC9CCF2CBC}"/>
              </a:ext>
            </a:extLst>
          </p:cNvPr>
          <p:cNvSpPr/>
          <p:nvPr/>
        </p:nvSpPr>
        <p:spPr>
          <a:xfrm>
            <a:off x="709562" y="3220885"/>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829022" y="558213"/>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12" name="Oval 11">
            <a:extLst>
              <a:ext uri="{FF2B5EF4-FFF2-40B4-BE49-F238E27FC236}">
                <a16:creationId xmlns:a16="http://schemas.microsoft.com/office/drawing/2014/main" id="{4D961F00-7AE0-4D82-8024-30AB8076D8DC}"/>
              </a:ext>
            </a:extLst>
          </p:cNvPr>
          <p:cNvSpPr/>
          <p:nvPr/>
        </p:nvSpPr>
        <p:spPr>
          <a:xfrm>
            <a:off x="6237561" y="6219842"/>
            <a:ext cx="5350182" cy="7314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777504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 grpId="0"/>
      <p:bldP spid="6" grpId="0"/>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43954" y="3186337"/>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1" y="3006461"/>
            <a:ext cx="3972714"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AABDB-869C-411C-8775-E639F12A2B4D}"/>
              </a:ext>
            </a:extLst>
          </p:cNvPr>
          <p:cNvPicPr>
            <a:picLocks noChangeAspect="1"/>
          </p:cNvPicPr>
          <p:nvPr/>
        </p:nvPicPr>
        <p:blipFill>
          <a:blip r:embed="rId2"/>
          <a:stretch>
            <a:fillRect/>
          </a:stretch>
        </p:blipFill>
        <p:spPr>
          <a:xfrm>
            <a:off x="1185753" y="814668"/>
            <a:ext cx="9239250" cy="4352925"/>
          </a:xfrm>
          <a:prstGeom prst="rect">
            <a:avLst/>
          </a:prstGeom>
        </p:spPr>
      </p:pic>
      <p:sp>
        <p:nvSpPr>
          <p:cNvPr id="4" name="Rectangle: Rounded Corners 3">
            <a:extLst>
              <a:ext uri="{FF2B5EF4-FFF2-40B4-BE49-F238E27FC236}">
                <a16:creationId xmlns:a16="http://schemas.microsoft.com/office/drawing/2014/main" id="{10D13248-5609-4BA3-844E-4DC311169995}"/>
              </a:ext>
            </a:extLst>
          </p:cNvPr>
          <p:cNvSpPr/>
          <p:nvPr/>
        </p:nvSpPr>
        <p:spPr>
          <a:xfrm>
            <a:off x="1541722" y="5239978"/>
            <a:ext cx="8527312" cy="155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Arial-Rounded" panose="020B0500000000000000" pitchFamily="34" charset="0"/>
                <a:cs typeface="Times New Roman" panose="02020603050405020304" pitchFamily="18" charset="0"/>
              </a:rPr>
              <a:t>Cây xấu hổ tên khác là cỏ thẹn, cỏ trinh nữ, cây mắc cỡ, hàm tu thảo (tên thuốc trong y học cổ truyền) là một cây nhỏ, mọc thành bụi lớn. Đặc điểm dễ nhận nhất của cây là lá khi đụng phải sẽ cụp rủ xuống nên có tên gọi như trên.</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EFA72C74-7560-4902-A5AD-D9DF126DB857}"/>
              </a:ext>
            </a:extLst>
          </p:cNvPr>
          <p:cNvSpPr/>
          <p:nvPr/>
        </p:nvSpPr>
        <p:spPr>
          <a:xfrm>
            <a:off x="4067175" y="65668"/>
            <a:ext cx="3829050" cy="742284"/>
          </a:xfrm>
          <a:prstGeom prst="round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a:t>
            </a:r>
            <a:r>
              <a:rPr kumimoji="0" lang="en-US" sz="28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a:t>
            </a:r>
            <a:r>
              <a:rPr kumimoji="0" lang="en-US" sz="2800" b="1" i="0"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XẤU HỔ</a:t>
            </a:r>
            <a:endParaRPr kumimoji="0" lang="en-US" sz="28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8929461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2F39E-6EFB-4C03-9DC5-4CC834EC5314}"/>
              </a:ext>
            </a:extLst>
          </p:cNvPr>
          <p:cNvSpPr txBox="1"/>
          <p:nvPr/>
        </p:nvSpPr>
        <p:spPr>
          <a:xfrm>
            <a:off x="764823" y="567748"/>
            <a:ext cx="11029574" cy="262379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 bỗng thấy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xao</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581213" y="2984648"/>
            <a:ext cx="11029574" cy="440120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ững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 cỏ xung quanh vẫn xôn xao. Thì ra vừa mới có một con chim xanh biếc, toàn thân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long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đậu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hưa có con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trở 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1195287" y="-17027"/>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
        <p:nvSpPr>
          <p:cNvPr id="3" name="Oval 2">
            <a:extLst>
              <a:ext uri="{FF2B5EF4-FFF2-40B4-BE49-F238E27FC236}">
                <a16:creationId xmlns:a16="http://schemas.microsoft.com/office/drawing/2014/main" id="{6D12565F-B469-48EC-9C54-2DD58488BC5A}"/>
              </a:ext>
            </a:extLst>
          </p:cNvPr>
          <p:cNvSpPr/>
          <p:nvPr/>
        </p:nvSpPr>
        <p:spPr>
          <a:xfrm>
            <a:off x="8193759" y="-17027"/>
            <a:ext cx="3702966" cy="7314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9973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047B09F-ABB0-4000-94A7-2D6D1D8C4769}"/>
              </a:ext>
            </a:extLst>
          </p:cNvPr>
          <p:cNvSpPr/>
          <p:nvPr/>
        </p:nvSpPr>
        <p:spPr>
          <a:xfrm>
            <a:off x="709562" y="3100886"/>
            <a:ext cx="11189347" cy="431079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582690" y="501064"/>
            <a:ext cx="11189347" cy="259982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32F39E-6EFB-4C03-9DC5-4CC834EC5314}"/>
              </a:ext>
            </a:extLst>
          </p:cNvPr>
          <p:cNvSpPr txBox="1"/>
          <p:nvPr/>
        </p:nvSpPr>
        <p:spPr>
          <a:xfrm>
            <a:off x="642888" y="489077"/>
            <a:ext cx="11029574" cy="262379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lướt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cỏ</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 bỗng thấy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xôn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xao</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Bấy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642888" y="2987163"/>
            <a:ext cx="11189346" cy="440120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cỏ xung quanh vẫn xôn xao. Thì ra vừa mới có một con chim xanh biếc, toàn thân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long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lánh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đậu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thoáng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bay qua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hưa có con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trở 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867792" y="-38549"/>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
        <p:nvSpPr>
          <p:cNvPr id="16" name="Oval 15">
            <a:extLst>
              <a:ext uri="{FF2B5EF4-FFF2-40B4-BE49-F238E27FC236}">
                <a16:creationId xmlns:a16="http://schemas.microsoft.com/office/drawing/2014/main" id="{2BC9162F-F75A-4A4F-9B59-14AC9CCF2CBC}"/>
              </a:ext>
            </a:extLst>
          </p:cNvPr>
          <p:cNvSpPr/>
          <p:nvPr/>
        </p:nvSpPr>
        <p:spPr>
          <a:xfrm>
            <a:off x="709562" y="3220885"/>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829022" y="558213"/>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9" name="Oval 8">
            <a:extLst>
              <a:ext uri="{FF2B5EF4-FFF2-40B4-BE49-F238E27FC236}">
                <a16:creationId xmlns:a16="http://schemas.microsoft.com/office/drawing/2014/main" id="{88E40D54-1859-4439-9D18-387BCC5EF69F}"/>
              </a:ext>
            </a:extLst>
          </p:cNvPr>
          <p:cNvSpPr/>
          <p:nvPr/>
        </p:nvSpPr>
        <p:spPr>
          <a:xfrm>
            <a:off x="6237561" y="6126598"/>
            <a:ext cx="5350182" cy="7314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(L1)</a:t>
            </a:r>
          </a:p>
        </p:txBody>
      </p:sp>
    </p:spTree>
    <p:extLst>
      <p:ext uri="{BB962C8B-B14F-4D97-AF65-F5344CB8AC3E}">
        <p14:creationId xmlns:p14="http://schemas.microsoft.com/office/powerpoint/2010/main" val="267749972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 grpId="0"/>
      <p:bldP spid="6" grpId="0"/>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6BF6E-482E-422A-A0F8-9DA4D1A95D94}"/>
              </a:ext>
            </a:extLst>
          </p:cNvPr>
          <p:cNvSpPr txBox="1"/>
          <p:nvPr/>
        </p:nvSpPr>
        <p:spPr>
          <a:xfrm>
            <a:off x="5210142" y="2138879"/>
            <a:ext cx="23670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tỏa</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sáng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7964380-4255-4145-A4D3-7D05AFA98E12}"/>
              </a:ext>
            </a:extLst>
          </p:cNvPr>
          <p:cNvSpPr txBox="1"/>
          <p:nvPr/>
        </p:nvSpPr>
        <p:spPr>
          <a:xfrm>
            <a:off x="5210142" y="2867203"/>
            <a:ext cx="2071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noProof="0" dirty="0" err="1">
                <a:solidFill>
                  <a:prstClr val="black"/>
                </a:solidFill>
                <a:latin typeface="Times New Roman" panose="02020603050405020304" pitchFamily="18" charset="0"/>
                <a:cs typeface="Times New Roman" panose="02020603050405020304" pitchFamily="18" charset="0"/>
              </a:rPr>
              <a:t>thoáng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F250EA0-A71F-4FEA-A043-45666AC3624F}"/>
              </a:ext>
            </a:extLst>
          </p:cNvPr>
          <p:cNvSpPr txBox="1"/>
          <p:nvPr/>
        </p:nvSpPr>
        <p:spPr>
          <a:xfrm>
            <a:off x="5210142" y="359552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xuýt</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xoa</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71388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7"/>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047B09F-ABB0-4000-94A7-2D6D1D8C4769}"/>
              </a:ext>
            </a:extLst>
          </p:cNvPr>
          <p:cNvSpPr/>
          <p:nvPr/>
        </p:nvSpPr>
        <p:spPr>
          <a:xfrm>
            <a:off x="709562" y="3100886"/>
            <a:ext cx="11189347" cy="431079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582690" y="501064"/>
            <a:ext cx="11189347" cy="259982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32F39E-6EFB-4C03-9DC5-4CC834EC5314}"/>
              </a:ext>
            </a:extLst>
          </p:cNvPr>
          <p:cNvSpPr txBox="1"/>
          <p:nvPr/>
        </p:nvSpPr>
        <p:spPr>
          <a:xfrm>
            <a:off x="642888" y="489077"/>
            <a:ext cx="11029574" cy="262379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lướt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cỏ</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 bỗng thấy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xôn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xao</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Bấy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642888" y="2987163"/>
            <a:ext cx="11189346" cy="440120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cỏ xung quanh vẫn xôn xao. Thì ra vừa mới có một con chim xanh biếc, toàn thân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long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lánh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đậu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thoáng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bay qua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hưa có con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trở 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867792" y="-38549"/>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
        <p:nvSpPr>
          <p:cNvPr id="16" name="Oval 15">
            <a:extLst>
              <a:ext uri="{FF2B5EF4-FFF2-40B4-BE49-F238E27FC236}">
                <a16:creationId xmlns:a16="http://schemas.microsoft.com/office/drawing/2014/main" id="{2BC9162F-F75A-4A4F-9B59-14AC9CCF2CBC}"/>
              </a:ext>
            </a:extLst>
          </p:cNvPr>
          <p:cNvSpPr/>
          <p:nvPr/>
        </p:nvSpPr>
        <p:spPr>
          <a:xfrm>
            <a:off x="709562" y="3220885"/>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829022" y="558213"/>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9" name="Oval 8">
            <a:extLst>
              <a:ext uri="{FF2B5EF4-FFF2-40B4-BE49-F238E27FC236}">
                <a16:creationId xmlns:a16="http://schemas.microsoft.com/office/drawing/2014/main" id="{88E40D54-1859-4439-9D18-387BCC5EF69F}"/>
              </a:ext>
            </a:extLst>
          </p:cNvPr>
          <p:cNvSpPr/>
          <p:nvPr/>
        </p:nvSpPr>
        <p:spPr>
          <a:xfrm>
            <a:off x="6237561" y="6126598"/>
            <a:ext cx="5350182" cy="7314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đoạn</a:t>
            </a:r>
            <a:r>
              <a:rPr lang="en-US" sz="320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(L2)</a:t>
            </a:r>
          </a:p>
        </p:txBody>
      </p:sp>
    </p:spTree>
    <p:extLst>
      <p:ext uri="{BB962C8B-B14F-4D97-AF65-F5344CB8AC3E}">
        <p14:creationId xmlns:p14="http://schemas.microsoft.com/office/powerpoint/2010/main" val="82393358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 grpId="0"/>
      <p:bldP spid="6" grpId="0"/>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5ACC1CF-F35B-4AF6-8B21-4C12D26D8DA8}"/>
              </a:ext>
            </a:extLst>
          </p:cNvPr>
          <p:cNvSpPr txBox="1"/>
          <p:nvPr/>
        </p:nvSpPr>
        <p:spPr>
          <a:xfrm>
            <a:off x="1340284" y="2754856"/>
            <a:ext cx="10216135" cy="1938992"/>
          </a:xfrm>
          <a:prstGeom prst="rect">
            <a:avLst/>
          </a:prstGeom>
          <a:noFill/>
        </p:spPr>
        <p:txBody>
          <a:bodyPr wrap="square" rtlCol="0">
            <a:spAutoFit/>
          </a:bodyPr>
          <a:lstStyle/>
          <a:p>
            <a:pPr lvl="0">
              <a:defRPr/>
            </a:pPr>
            <a:r>
              <a:rPr lang="en-US" sz="4000" i="1" dirty="0" err="1">
                <a:latin typeface="Times New Roman" panose="02020603050405020304" pitchFamily="18" charset="0"/>
                <a:cs typeface="Times New Roman" panose="02020603050405020304" pitchFamily="18" charset="0"/>
              </a:rPr>
              <a:t>Thì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vừa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một</a:t>
            </a:r>
            <a:r>
              <a:rPr lang="en-US" sz="4000" i="1" dirty="0">
                <a:latin typeface="Times New Roman" panose="02020603050405020304" pitchFamily="18" charset="0"/>
                <a:cs typeface="Times New Roman" panose="02020603050405020304" pitchFamily="18" charset="0"/>
              </a:rPr>
              <a:t> con </a:t>
            </a:r>
            <a:r>
              <a:rPr lang="en-US" sz="4000" i="1" dirty="0" err="1">
                <a:latin typeface="Times New Roman" panose="02020603050405020304" pitchFamily="18" charset="0"/>
                <a:cs typeface="Times New Roman" panose="02020603050405020304" pitchFamily="18" charset="0"/>
              </a:rPr>
              <a:t>chim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xanh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biếc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toàn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lóng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lánh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tự</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toả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sáng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từ</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đâu</a:t>
            </a:r>
            <a:r>
              <a:rPr lang="en-US" sz="4000" i="1" dirty="0">
                <a:latin typeface="Times New Roman" panose="02020603050405020304" pitchFamily="18" charset="0"/>
                <a:cs typeface="Times New Roman" panose="02020603050405020304" pitchFamily="18" charset="0"/>
              </a:rPr>
              <a:t> bay </a:t>
            </a:r>
            <a:r>
              <a:rPr lang="en-US" sz="4000" i="1" dirty="0" err="1">
                <a:latin typeface="Times New Roman" panose="02020603050405020304" pitchFamily="18" charset="0"/>
                <a:cs typeface="Times New Roman" panose="02020603050405020304" pitchFamily="18" charset="0"/>
              </a:rPr>
              <a:t>tới</a:t>
            </a:r>
            <a:r>
              <a:rPr lang="en-US" sz="4000" i="1" dirty="0">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9A47791-5B17-40BD-BAC5-41083ACBA43A}"/>
              </a:ext>
            </a:extLst>
          </p:cNvPr>
          <p:cNvCxnSpPr>
            <a:cxnSpLocks/>
          </p:cNvCxnSpPr>
          <p:nvPr/>
        </p:nvCxnSpPr>
        <p:spPr>
          <a:xfrm flipH="1">
            <a:off x="2843805" y="2901628"/>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D3B5EC-2C3D-43DF-8867-4C6631B1E92D}"/>
              </a:ext>
            </a:extLst>
          </p:cNvPr>
          <p:cNvCxnSpPr>
            <a:cxnSpLocks/>
          </p:cNvCxnSpPr>
          <p:nvPr/>
        </p:nvCxnSpPr>
        <p:spPr>
          <a:xfrm flipH="1">
            <a:off x="9586733" y="2865386"/>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AE4173-697F-442A-979D-EF6543B27FFF}"/>
              </a:ext>
            </a:extLst>
          </p:cNvPr>
          <p:cNvCxnSpPr>
            <a:cxnSpLocks/>
          </p:cNvCxnSpPr>
          <p:nvPr/>
        </p:nvCxnSpPr>
        <p:spPr>
          <a:xfrm flipH="1">
            <a:off x="3957695" y="4060863"/>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7771959" y="350629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a:extLst>
              <a:ext uri="{FF2B5EF4-FFF2-40B4-BE49-F238E27FC236}">
                <a16:creationId xmlns:a16="http://schemas.microsoft.com/office/drawing/2014/main" id="{49AE4173-697F-442A-979D-EF6543B27FFF}"/>
              </a:ext>
            </a:extLst>
          </p:cNvPr>
          <p:cNvCxnSpPr>
            <a:cxnSpLocks/>
          </p:cNvCxnSpPr>
          <p:nvPr/>
        </p:nvCxnSpPr>
        <p:spPr>
          <a:xfrm flipH="1">
            <a:off x="3882539" y="4060864"/>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047B09F-ABB0-4000-94A7-2D6D1D8C4769}"/>
              </a:ext>
            </a:extLst>
          </p:cNvPr>
          <p:cNvSpPr/>
          <p:nvPr/>
        </p:nvSpPr>
        <p:spPr>
          <a:xfrm>
            <a:off x="709562" y="3100886"/>
            <a:ext cx="11189347" cy="431079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582690" y="501064"/>
            <a:ext cx="11189347" cy="259982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32F39E-6EFB-4C03-9DC5-4CC834EC5314}"/>
              </a:ext>
            </a:extLst>
          </p:cNvPr>
          <p:cNvSpPr txBox="1"/>
          <p:nvPr/>
        </p:nvSpPr>
        <p:spPr>
          <a:xfrm>
            <a:off x="642888" y="489077"/>
            <a:ext cx="11029574" cy="262379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lướt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cỏ</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 bỗng thấy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xôn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xao</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Bấy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642888" y="2987163"/>
            <a:ext cx="11189346" cy="440120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những</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cỏ xung quanh vẫn xôn xao. Thì ra vừa mới có một con chim xanh biếc, toàn thân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long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lánh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đậu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thoáng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bay qua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hưa có con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trở 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867792" y="-38549"/>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
        <p:nvSpPr>
          <p:cNvPr id="16" name="Oval 15">
            <a:extLst>
              <a:ext uri="{FF2B5EF4-FFF2-40B4-BE49-F238E27FC236}">
                <a16:creationId xmlns:a16="http://schemas.microsoft.com/office/drawing/2014/main" id="{2BC9162F-F75A-4A4F-9B59-14AC9CCF2CBC}"/>
              </a:ext>
            </a:extLst>
          </p:cNvPr>
          <p:cNvSpPr/>
          <p:nvPr/>
        </p:nvSpPr>
        <p:spPr>
          <a:xfrm>
            <a:off x="709562" y="3220885"/>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829022" y="558213"/>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
        <p:nvSpPr>
          <p:cNvPr id="9" name="Oval 8">
            <a:extLst>
              <a:ext uri="{FF2B5EF4-FFF2-40B4-BE49-F238E27FC236}">
                <a16:creationId xmlns:a16="http://schemas.microsoft.com/office/drawing/2014/main" id="{88E40D54-1859-4439-9D18-387BCC5EF69F}"/>
              </a:ext>
            </a:extLst>
          </p:cNvPr>
          <p:cNvSpPr/>
          <p:nvPr/>
        </p:nvSpPr>
        <p:spPr>
          <a:xfrm>
            <a:off x="6237561" y="6334730"/>
            <a:ext cx="5350182" cy="7314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theo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nhóm</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83634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 grpId="0"/>
      <p:bldP spid="6" grpId="0"/>
      <p:bldP spid="16"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1139</TotalTime>
  <Words>1256</Words>
  <Application>Microsoft Office PowerPoint</Application>
  <PresentationFormat>Widescreen</PresentationFormat>
  <Paragraphs>68</Paragraphs>
  <Slides>14</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14</vt:i4>
      </vt:variant>
    </vt:vector>
  </HeadingPairs>
  <TitlesOfParts>
    <vt:vector size="24" baseType="lpstr">
      <vt:lpstr>Microsoft YaHei</vt:lpstr>
      <vt:lpstr>Arial</vt:lpstr>
      <vt:lpstr>Arial-Rounded</vt:lpstr>
      <vt:lpstr>Calibri</vt:lpstr>
      <vt:lpstr>Calibri Light</vt:lpstr>
      <vt:lpstr>Times New Roman</vt:lpstr>
      <vt:lpstr>3_Office Theme</vt:lpstr>
      <vt:lpstr>NỀN 5</vt:lpstr>
      <vt:lpstr>nền 3</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Linhtu75@gmail.com</cp:lastModifiedBy>
  <cp:revision>106</cp:revision>
  <dcterms:created xsi:type="dcterms:W3CDTF">2021-06-24T12:42:07Z</dcterms:created>
  <dcterms:modified xsi:type="dcterms:W3CDTF">2025-12-22T14:18:40Z</dcterms:modified>
</cp:coreProperties>
</file>