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3"/>
  </p:notesMasterIdLst>
  <p:sldIdLst>
    <p:sldId id="519" r:id="rId5"/>
    <p:sldId id="543" r:id="rId6"/>
    <p:sldId id="544" r:id="rId7"/>
    <p:sldId id="545" r:id="rId8"/>
    <p:sldId id="546" r:id="rId9"/>
    <p:sldId id="566" r:id="rId10"/>
    <p:sldId id="567" r:id="rId11"/>
    <p:sldId id="47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14:04:31.322" v="22" actId="47"/>
      <pc:docMkLst>
        <pc:docMk/>
      </pc:docMkLst>
      <pc:sldChg chg="del">
        <pc:chgData name="Linhtu75@gmail.com" userId="d5e45f71a37cd62f" providerId="LiveId" clId="{A0B9B50A-D845-45F9-BF19-9BFF9CE25122}" dt="2025-12-22T14:04:02.365" v="4" actId="47"/>
        <pc:sldMkLst>
          <pc:docMk/>
          <pc:sldMk cId="2757138880" sldId="256"/>
        </pc:sldMkLst>
      </pc:sldChg>
      <pc:sldChg chg="del">
        <pc:chgData name="Linhtu75@gmail.com" userId="d5e45f71a37cd62f" providerId="LiveId" clId="{A0B9B50A-D845-45F9-BF19-9BFF9CE25122}" dt="2025-12-22T14:04:21.970" v="17" actId="47"/>
        <pc:sldMkLst>
          <pc:docMk/>
          <pc:sldMk cId="1781770077" sldId="346"/>
        </pc:sldMkLst>
      </pc:sldChg>
      <pc:sldChg chg="del">
        <pc:chgData name="Linhtu75@gmail.com" userId="d5e45f71a37cd62f" providerId="LiveId" clId="{A0B9B50A-D845-45F9-BF19-9BFF9CE25122}" dt="2025-12-22T14:03:57.970" v="0" actId="47"/>
        <pc:sldMkLst>
          <pc:docMk/>
          <pc:sldMk cId="787545708" sldId="474"/>
        </pc:sldMkLst>
      </pc:sldChg>
      <pc:sldChg chg="modSp mod">
        <pc:chgData name="Linhtu75@gmail.com" userId="d5e45f71a37cd62f" providerId="LiveId" clId="{A0B9B50A-D845-45F9-BF19-9BFF9CE25122}" dt="2025-12-22T14:04:13.554" v="13" actId="20577"/>
        <pc:sldMkLst>
          <pc:docMk/>
          <pc:sldMk cId="1763081531" sldId="519"/>
        </pc:sldMkLst>
        <pc:spChg chg="mod">
          <ac:chgData name="Linhtu75@gmail.com" userId="d5e45f71a37cd62f" providerId="LiveId" clId="{A0B9B50A-D845-45F9-BF19-9BFF9CE25122}" dt="2025-12-22T14:04:13.554" v="13" actId="20577"/>
          <ac:spMkLst>
            <pc:docMk/>
            <pc:sldMk cId="1763081531" sldId="519"/>
            <ac:spMk id="12" creationId="{CD266F93-4930-44EE-B40F-F068D42EC517}"/>
          </ac:spMkLst>
        </pc:spChg>
      </pc:sldChg>
      <pc:sldChg chg="del">
        <pc:chgData name="Linhtu75@gmail.com" userId="d5e45f71a37cd62f" providerId="LiveId" clId="{A0B9B50A-D845-45F9-BF19-9BFF9CE25122}" dt="2025-12-22T14:04:03.163" v="6" actId="47"/>
        <pc:sldMkLst>
          <pc:docMk/>
          <pc:sldMk cId="3253233293" sldId="523"/>
        </pc:sldMkLst>
      </pc:sldChg>
      <pc:sldChg chg="del">
        <pc:chgData name="Linhtu75@gmail.com" userId="d5e45f71a37cd62f" providerId="LiveId" clId="{A0B9B50A-D845-45F9-BF19-9BFF9CE25122}" dt="2025-12-22T14:04:18.106" v="14" actId="47"/>
        <pc:sldMkLst>
          <pc:docMk/>
          <pc:sldMk cId="41533337" sldId="549"/>
        </pc:sldMkLst>
      </pc:sldChg>
      <pc:sldChg chg="del">
        <pc:chgData name="Linhtu75@gmail.com" userId="d5e45f71a37cd62f" providerId="LiveId" clId="{A0B9B50A-D845-45F9-BF19-9BFF9CE25122}" dt="2025-12-22T14:04:23.051" v="18" actId="47"/>
        <pc:sldMkLst>
          <pc:docMk/>
          <pc:sldMk cId="3352661968" sldId="554"/>
        </pc:sldMkLst>
      </pc:sldChg>
      <pc:sldChg chg="del">
        <pc:chgData name="Linhtu75@gmail.com" userId="d5e45f71a37cd62f" providerId="LiveId" clId="{A0B9B50A-D845-45F9-BF19-9BFF9CE25122}" dt="2025-12-22T14:03:58.572" v="1" actId="47"/>
        <pc:sldMkLst>
          <pc:docMk/>
          <pc:sldMk cId="1989294615" sldId="562"/>
        </pc:sldMkLst>
      </pc:sldChg>
      <pc:sldChg chg="del">
        <pc:chgData name="Linhtu75@gmail.com" userId="d5e45f71a37cd62f" providerId="LiveId" clId="{A0B9B50A-D845-45F9-BF19-9BFF9CE25122}" dt="2025-12-22T14:04:04.776" v="9" actId="47"/>
        <pc:sldMkLst>
          <pc:docMk/>
          <pc:sldMk cId="936400823" sldId="563"/>
        </pc:sldMkLst>
      </pc:sldChg>
      <pc:sldChg chg="del">
        <pc:chgData name="Linhtu75@gmail.com" userId="d5e45f71a37cd62f" providerId="LiveId" clId="{A0B9B50A-D845-45F9-BF19-9BFF9CE25122}" dt="2025-12-22T14:04:05.541" v="10" actId="47"/>
        <pc:sldMkLst>
          <pc:docMk/>
          <pc:sldMk cId="2666671500" sldId="564"/>
        </pc:sldMkLst>
      </pc:sldChg>
      <pc:sldChg chg="del">
        <pc:chgData name="Linhtu75@gmail.com" userId="d5e45f71a37cd62f" providerId="LiveId" clId="{A0B9B50A-D845-45F9-BF19-9BFF9CE25122}" dt="2025-12-22T14:04:06.123" v="11" actId="47"/>
        <pc:sldMkLst>
          <pc:docMk/>
          <pc:sldMk cId="4112815932" sldId="565"/>
        </pc:sldMkLst>
      </pc:sldChg>
      <pc:sldChg chg="del">
        <pc:chgData name="Linhtu75@gmail.com" userId="d5e45f71a37cd62f" providerId="LiveId" clId="{A0B9B50A-D845-45F9-BF19-9BFF9CE25122}" dt="2025-12-22T14:04:18.708" v="15" actId="47"/>
        <pc:sldMkLst>
          <pc:docMk/>
          <pc:sldMk cId="19664155" sldId="568"/>
        </pc:sldMkLst>
      </pc:sldChg>
      <pc:sldChg chg="del">
        <pc:chgData name="Linhtu75@gmail.com" userId="d5e45f71a37cd62f" providerId="LiveId" clId="{A0B9B50A-D845-45F9-BF19-9BFF9CE25122}" dt="2025-12-22T14:04:21.008" v="16" actId="47"/>
        <pc:sldMkLst>
          <pc:docMk/>
          <pc:sldMk cId="1208819206" sldId="569"/>
        </pc:sldMkLst>
      </pc:sldChg>
      <pc:sldChg chg="del">
        <pc:chgData name="Linhtu75@gmail.com" userId="d5e45f71a37cd62f" providerId="LiveId" clId="{A0B9B50A-D845-45F9-BF19-9BFF9CE25122}" dt="2025-12-22T14:04:24.178" v="19" actId="47"/>
        <pc:sldMkLst>
          <pc:docMk/>
          <pc:sldMk cId="2310149754" sldId="571"/>
        </pc:sldMkLst>
      </pc:sldChg>
      <pc:sldChg chg="del">
        <pc:chgData name="Linhtu75@gmail.com" userId="d5e45f71a37cd62f" providerId="LiveId" clId="{A0B9B50A-D845-45F9-BF19-9BFF9CE25122}" dt="2025-12-22T14:04:25.196" v="20" actId="47"/>
        <pc:sldMkLst>
          <pc:docMk/>
          <pc:sldMk cId="3007140815" sldId="572"/>
        </pc:sldMkLst>
      </pc:sldChg>
      <pc:sldChg chg="del">
        <pc:chgData name="Linhtu75@gmail.com" userId="d5e45f71a37cd62f" providerId="LiveId" clId="{A0B9B50A-D845-45F9-BF19-9BFF9CE25122}" dt="2025-12-22T14:04:28.274" v="21" actId="47"/>
        <pc:sldMkLst>
          <pc:docMk/>
          <pc:sldMk cId="4036691587" sldId="573"/>
        </pc:sldMkLst>
      </pc:sldChg>
      <pc:sldChg chg="del">
        <pc:chgData name="Linhtu75@gmail.com" userId="d5e45f71a37cd62f" providerId="LiveId" clId="{A0B9B50A-D845-45F9-BF19-9BFF9CE25122}" dt="2025-12-22T14:04:31.322" v="22" actId="47"/>
        <pc:sldMkLst>
          <pc:docMk/>
          <pc:sldMk cId="4052570527" sldId="574"/>
        </pc:sldMkLst>
      </pc:sldChg>
      <pc:sldChg chg="del">
        <pc:chgData name="Linhtu75@gmail.com" userId="d5e45f71a37cd62f" providerId="LiveId" clId="{A0B9B50A-D845-45F9-BF19-9BFF9CE25122}" dt="2025-12-22T14:03:59.144" v="2" actId="47"/>
        <pc:sldMkLst>
          <pc:docMk/>
          <pc:sldMk cId="3740997370" sldId="575"/>
        </pc:sldMkLst>
      </pc:sldChg>
      <pc:sldChg chg="del">
        <pc:chgData name="Linhtu75@gmail.com" userId="d5e45f71a37cd62f" providerId="LiveId" clId="{A0B9B50A-D845-45F9-BF19-9BFF9CE25122}" dt="2025-12-22T14:04:01.440" v="3" actId="47"/>
        <pc:sldMkLst>
          <pc:docMk/>
          <pc:sldMk cId="2677499721" sldId="576"/>
        </pc:sldMkLst>
      </pc:sldChg>
      <pc:sldChg chg="del">
        <pc:chgData name="Linhtu75@gmail.com" userId="d5e45f71a37cd62f" providerId="LiveId" clId="{A0B9B50A-D845-45F9-BF19-9BFF9CE25122}" dt="2025-12-22T14:04:02.789" v="5" actId="47"/>
        <pc:sldMkLst>
          <pc:docMk/>
          <pc:sldMk cId="823933581" sldId="577"/>
        </pc:sldMkLst>
      </pc:sldChg>
      <pc:sldChg chg="del">
        <pc:chgData name="Linhtu75@gmail.com" userId="d5e45f71a37cd62f" providerId="LiveId" clId="{A0B9B50A-D845-45F9-BF19-9BFF9CE25122}" dt="2025-12-22T14:04:03.678" v="7" actId="47"/>
        <pc:sldMkLst>
          <pc:docMk/>
          <pc:sldMk cId="2372836343" sldId="578"/>
        </pc:sldMkLst>
      </pc:sldChg>
      <pc:sldChg chg="del">
        <pc:chgData name="Linhtu75@gmail.com" userId="d5e45f71a37cd62f" providerId="LiveId" clId="{A0B9B50A-D845-45F9-BF19-9BFF9CE25122}" dt="2025-12-22T14:04:06.538" v="12" actId="47"/>
        <pc:sldMkLst>
          <pc:docMk/>
          <pc:sldMk cId="3447775040" sldId="579"/>
        </pc:sldMkLst>
      </pc:sldChg>
      <pc:sldChg chg="del">
        <pc:chgData name="Linhtu75@gmail.com" userId="d5e45f71a37cd62f" providerId="LiveId" clId="{A0B9B50A-D845-45F9-BF19-9BFF9CE25122}" dt="2025-12-22T14:04:04.226" v="8" actId="47"/>
        <pc:sldMkLst>
          <pc:docMk/>
          <pc:sldMk cId="2848180515" sldId="580"/>
        </pc:sldMkLst>
      </pc:sldChg>
      <pc:sldMasterChg chg="del delSldLayout">
        <pc:chgData name="Linhtu75@gmail.com" userId="d5e45f71a37cd62f" providerId="LiveId" clId="{A0B9B50A-D845-45F9-BF19-9BFF9CE25122}" dt="2025-12-22T14:04:21.970" v="17" actId="47"/>
        <pc:sldMasterMkLst>
          <pc:docMk/>
          <pc:sldMasterMk cId="72652299" sldId="2147483660"/>
        </pc:sldMasterMkLst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600844356" sldId="2147483661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60505272" sldId="2147483662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48299519" sldId="2147483663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138423603" sldId="2147483664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2548145783" sldId="2147483665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703693632" sldId="2147483666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307961357" sldId="2147483667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909873250" sldId="2147483668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1268690577" sldId="2147483669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1675617470" sldId="2147483670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2341136719" sldId="2147483671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424074211" sldId="2147483672"/>
          </pc:sldLayoutMkLst>
        </pc:sldLayoutChg>
        <pc:sldLayoutChg chg="del">
          <pc:chgData name="Linhtu75@gmail.com" userId="d5e45f71a37cd62f" providerId="LiveId" clId="{A0B9B50A-D845-45F9-BF19-9BFF9CE25122}" dt="2025-12-22T14:04:21.970" v="17" actId="47"/>
          <pc:sldLayoutMkLst>
            <pc:docMk/>
            <pc:sldMasterMk cId="72652299" sldId="2147483660"/>
            <pc:sldLayoutMk cId="3887357287" sldId="2147483673"/>
          </pc:sldLayoutMkLst>
        </pc:sldLayoutChg>
        <pc:sldLayoutChg chg="del">
          <pc:chgData name="Linhtu75@gmail.com" userId="d5e45f71a37cd62f" providerId="LiveId" clId="{A0B9B50A-D845-45F9-BF19-9BFF9CE25122}" dt="2025-12-22T14:03:58.572" v="1" actId="47"/>
          <pc:sldLayoutMkLst>
            <pc:docMk/>
            <pc:sldMasterMk cId="72652299" sldId="2147483660"/>
            <pc:sldLayoutMk cId="884438027" sldId="2147483756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04:28.274" v="21" actId="47"/>
        <pc:sldMasterMkLst>
          <pc:docMk/>
          <pc:sldMasterMk cId="142224942" sldId="2147483726"/>
        </pc:sldMasterMkLst>
        <pc:sldLayoutChg chg="del">
          <pc:chgData name="Linhtu75@gmail.com" userId="d5e45f71a37cd62f" providerId="LiveId" clId="{A0B9B50A-D845-45F9-BF19-9BFF9CE25122}" dt="2025-12-22T14:04:18.708" v="15" actId="47"/>
          <pc:sldLayoutMkLst>
            <pc:docMk/>
            <pc:sldMasterMk cId="142224942" sldId="2147483726"/>
            <pc:sldLayoutMk cId="1616238815" sldId="2147483758"/>
          </pc:sldLayoutMkLst>
        </pc:sldLayoutChg>
        <pc:sldLayoutChg chg="del">
          <pc:chgData name="Linhtu75@gmail.com" userId="d5e45f71a37cd62f" providerId="LiveId" clId="{A0B9B50A-D845-45F9-BF19-9BFF9CE25122}" dt="2025-12-22T14:04:25.196" v="20" actId="47"/>
          <pc:sldLayoutMkLst>
            <pc:docMk/>
            <pc:sldMasterMk cId="142224942" sldId="2147483726"/>
            <pc:sldLayoutMk cId="498382779" sldId="2147483759"/>
          </pc:sldLayoutMkLst>
        </pc:sldLayoutChg>
        <pc:sldLayoutChg chg="del">
          <pc:chgData name="Linhtu75@gmail.com" userId="d5e45f71a37cd62f" providerId="LiveId" clId="{A0B9B50A-D845-45F9-BF19-9BFF9CE25122}" dt="2025-12-22T14:04:28.274" v="21" actId="47"/>
          <pc:sldLayoutMkLst>
            <pc:docMk/>
            <pc:sldMasterMk cId="142224942" sldId="2147483726"/>
            <pc:sldLayoutMk cId="2116104587" sldId="21474837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6942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7" r:id="rId12"/>
    <p:sldLayoutId id="21474837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XẤU HỔ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503228" y="1272579"/>
            <a:ext cx="8272558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178359" y="-1572234"/>
              <a:ext cx="1964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Nghe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hổ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1616679" y="2844225"/>
            <a:ext cx="526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hổ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rúm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2177389" y="331885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300708" y="1056606"/>
            <a:ext cx="8650855" cy="108128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840072" y="1164999"/>
            <a:ext cx="79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cỏ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xung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xôn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xao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5121209" y="2076770"/>
            <a:ext cx="3949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    C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ó một con chim xanh biếc, toàn thân long lánh như tự tỏa sáng không biết từ đâu bay tới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56" t="15495" r="46447" b="23246"/>
          <a:stretch/>
        </p:blipFill>
        <p:spPr>
          <a:xfrm>
            <a:off x="300708" y="2246288"/>
            <a:ext cx="4701747" cy="27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hổ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tiếc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nuối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1777285" y="2651125"/>
            <a:ext cx="8087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hổ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tiếc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nuối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nhìn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xanh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122738" y="1393100"/>
            <a:ext cx="9352655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592182" y="1570285"/>
            <a:ext cx="8625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74706" y="3085430"/>
            <a:ext cx="870590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932811" y="1493369"/>
            <a:ext cx="7585178" cy="691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6E9AA9-3460-4D49-9B72-A7D5D6BAA087}"/>
              </a:ext>
            </a:extLst>
          </p:cNvPr>
          <p:cNvSpPr/>
          <p:nvPr/>
        </p:nvSpPr>
        <p:spPr>
          <a:xfrm>
            <a:off x="1158205" y="2617835"/>
            <a:ext cx="2296633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C8D749-E28A-4A86-9104-E8953FB116EB}"/>
              </a:ext>
            </a:extLst>
          </p:cNvPr>
          <p:cNvSpPr/>
          <p:nvPr/>
        </p:nvSpPr>
        <p:spPr>
          <a:xfrm>
            <a:off x="4059923" y="2591220"/>
            <a:ext cx="2296633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89D8CC-5F85-4FD1-B008-F447EFBDCFC3}"/>
              </a:ext>
            </a:extLst>
          </p:cNvPr>
          <p:cNvSpPr/>
          <p:nvPr/>
        </p:nvSpPr>
        <p:spPr>
          <a:xfrm>
            <a:off x="6774224" y="2591220"/>
            <a:ext cx="2148848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C5C71D-887A-41BD-98D4-70F1D8D2F69E}"/>
              </a:ext>
            </a:extLst>
          </p:cNvPr>
          <p:cNvSpPr/>
          <p:nvPr/>
        </p:nvSpPr>
        <p:spPr>
          <a:xfrm>
            <a:off x="2391701" y="3876369"/>
            <a:ext cx="2296633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F0F57D-CE91-40B6-B2B3-CC272F583023}"/>
              </a:ext>
            </a:extLst>
          </p:cNvPr>
          <p:cNvSpPr/>
          <p:nvPr/>
        </p:nvSpPr>
        <p:spPr>
          <a:xfrm>
            <a:off x="5756575" y="3790452"/>
            <a:ext cx="2296633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1682162" y="714452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019612" y="1007558"/>
            <a:ext cx="537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9953B-E585-41C2-A20C-5C25E8ACA96E}"/>
              </a:ext>
            </a:extLst>
          </p:cNvPr>
          <p:cNvSpPr txBox="1"/>
          <p:nvPr/>
        </p:nvSpPr>
        <p:spPr>
          <a:xfrm>
            <a:off x="922259" y="1523076"/>
            <a:ext cx="669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23C27-0571-4292-9DBC-07A3C543DE12}"/>
              </a:ext>
            </a:extLst>
          </p:cNvPr>
          <p:cNvSpPr txBox="1"/>
          <p:nvPr/>
        </p:nvSpPr>
        <p:spPr>
          <a:xfrm>
            <a:off x="490954" y="2024997"/>
            <a:ext cx="9058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892F2-A771-4DB9-98B7-FC64D4C1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92" y="2944879"/>
            <a:ext cx="8356754" cy="27010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1283061" y="124732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348690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778300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217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106</cp:revision>
  <dcterms:created xsi:type="dcterms:W3CDTF">2021-06-24T12:42:07Z</dcterms:created>
  <dcterms:modified xsi:type="dcterms:W3CDTF">2025-12-22T14:04:42Z</dcterms:modified>
</cp:coreProperties>
</file>