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11"/>
  </p:notesMasterIdLst>
  <p:sldIdLst>
    <p:sldId id="549" r:id="rId6"/>
    <p:sldId id="568" r:id="rId7"/>
    <p:sldId id="569" r:id="rId8"/>
    <p:sldId id="346" r:id="rId9"/>
    <p:sldId id="47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delSld">
      <pc:chgData name="Linhtu75@gmail.com" userId="d5e45f71a37cd62f" providerId="LiveId" clId="{A0B9B50A-D845-45F9-BF19-9BFF9CE25122}" dt="2025-12-22T14:05:34.795" v="24" actId="47"/>
      <pc:docMkLst>
        <pc:docMk/>
      </pc:docMkLst>
      <pc:sldChg chg="del">
        <pc:chgData name="Linhtu75@gmail.com" userId="d5e45f71a37cd62f" providerId="LiveId" clId="{A0B9B50A-D845-45F9-BF19-9BFF9CE25122}" dt="2025-12-22T14:05:12.527" v="5" actId="47"/>
        <pc:sldMkLst>
          <pc:docMk/>
          <pc:sldMk cId="2757138880" sldId="256"/>
        </pc:sldMkLst>
      </pc:sldChg>
      <pc:sldChg chg="del">
        <pc:chgData name="Linhtu75@gmail.com" userId="d5e45f71a37cd62f" providerId="LiveId" clId="{A0B9B50A-D845-45F9-BF19-9BFF9CE25122}" dt="2025-12-22T14:05:11.592" v="1" actId="47"/>
        <pc:sldMkLst>
          <pc:docMk/>
          <pc:sldMk cId="787545708" sldId="474"/>
        </pc:sldMkLst>
      </pc:sldChg>
      <pc:sldChg chg="del">
        <pc:chgData name="Linhtu75@gmail.com" userId="d5e45f71a37cd62f" providerId="LiveId" clId="{A0B9B50A-D845-45F9-BF19-9BFF9CE25122}" dt="2025-12-22T14:05:11.328" v="0" actId="47"/>
        <pc:sldMkLst>
          <pc:docMk/>
          <pc:sldMk cId="1763081531" sldId="519"/>
        </pc:sldMkLst>
      </pc:sldChg>
      <pc:sldChg chg="del">
        <pc:chgData name="Linhtu75@gmail.com" userId="d5e45f71a37cd62f" providerId="LiveId" clId="{A0B9B50A-D845-45F9-BF19-9BFF9CE25122}" dt="2025-12-22T14:05:13.135" v="7" actId="47"/>
        <pc:sldMkLst>
          <pc:docMk/>
          <pc:sldMk cId="3253233293" sldId="523"/>
        </pc:sldMkLst>
      </pc:sldChg>
      <pc:sldChg chg="del">
        <pc:chgData name="Linhtu75@gmail.com" userId="d5e45f71a37cd62f" providerId="LiveId" clId="{A0B9B50A-D845-45F9-BF19-9BFF9CE25122}" dt="2025-12-22T14:05:16.391" v="14" actId="47"/>
        <pc:sldMkLst>
          <pc:docMk/>
          <pc:sldMk cId="2818484762" sldId="543"/>
        </pc:sldMkLst>
      </pc:sldChg>
      <pc:sldChg chg="del">
        <pc:chgData name="Linhtu75@gmail.com" userId="d5e45f71a37cd62f" providerId="LiveId" clId="{A0B9B50A-D845-45F9-BF19-9BFF9CE25122}" dt="2025-12-22T14:05:17.069" v="15" actId="47"/>
        <pc:sldMkLst>
          <pc:docMk/>
          <pc:sldMk cId="255468600" sldId="544"/>
        </pc:sldMkLst>
      </pc:sldChg>
      <pc:sldChg chg="del">
        <pc:chgData name="Linhtu75@gmail.com" userId="d5e45f71a37cd62f" providerId="LiveId" clId="{A0B9B50A-D845-45F9-BF19-9BFF9CE25122}" dt="2025-12-22T14:05:17.371" v="16" actId="47"/>
        <pc:sldMkLst>
          <pc:docMk/>
          <pc:sldMk cId="3695373056" sldId="545"/>
        </pc:sldMkLst>
      </pc:sldChg>
      <pc:sldChg chg="del">
        <pc:chgData name="Linhtu75@gmail.com" userId="d5e45f71a37cd62f" providerId="LiveId" clId="{A0B9B50A-D845-45F9-BF19-9BFF9CE25122}" dt="2025-12-22T14:05:17.851" v="17" actId="47"/>
        <pc:sldMkLst>
          <pc:docMk/>
          <pc:sldMk cId="3847845712" sldId="546"/>
        </pc:sldMkLst>
      </pc:sldChg>
      <pc:sldChg chg="del">
        <pc:chgData name="Linhtu75@gmail.com" userId="d5e45f71a37cd62f" providerId="LiveId" clId="{A0B9B50A-D845-45F9-BF19-9BFF9CE25122}" dt="2025-12-22T14:05:23.664" v="20" actId="47"/>
        <pc:sldMkLst>
          <pc:docMk/>
          <pc:sldMk cId="3352661968" sldId="554"/>
        </pc:sldMkLst>
      </pc:sldChg>
      <pc:sldChg chg="del">
        <pc:chgData name="Linhtu75@gmail.com" userId="d5e45f71a37cd62f" providerId="LiveId" clId="{A0B9B50A-D845-45F9-BF19-9BFF9CE25122}" dt="2025-12-22T14:05:11.751" v="2" actId="47"/>
        <pc:sldMkLst>
          <pc:docMk/>
          <pc:sldMk cId="1989294615" sldId="562"/>
        </pc:sldMkLst>
      </pc:sldChg>
      <pc:sldChg chg="del">
        <pc:chgData name="Linhtu75@gmail.com" userId="d5e45f71a37cd62f" providerId="LiveId" clId="{A0B9B50A-D845-45F9-BF19-9BFF9CE25122}" dt="2025-12-22T14:05:14.214" v="10" actId="47"/>
        <pc:sldMkLst>
          <pc:docMk/>
          <pc:sldMk cId="936400823" sldId="563"/>
        </pc:sldMkLst>
      </pc:sldChg>
      <pc:sldChg chg="del">
        <pc:chgData name="Linhtu75@gmail.com" userId="d5e45f71a37cd62f" providerId="LiveId" clId="{A0B9B50A-D845-45F9-BF19-9BFF9CE25122}" dt="2025-12-22T14:05:14.738" v="11" actId="47"/>
        <pc:sldMkLst>
          <pc:docMk/>
          <pc:sldMk cId="2666671500" sldId="564"/>
        </pc:sldMkLst>
      </pc:sldChg>
      <pc:sldChg chg="del">
        <pc:chgData name="Linhtu75@gmail.com" userId="d5e45f71a37cd62f" providerId="LiveId" clId="{A0B9B50A-D845-45F9-BF19-9BFF9CE25122}" dt="2025-12-22T14:05:15.324" v="12" actId="47"/>
        <pc:sldMkLst>
          <pc:docMk/>
          <pc:sldMk cId="4112815932" sldId="565"/>
        </pc:sldMkLst>
      </pc:sldChg>
      <pc:sldChg chg="del">
        <pc:chgData name="Linhtu75@gmail.com" userId="d5e45f71a37cd62f" providerId="LiveId" clId="{A0B9B50A-D845-45F9-BF19-9BFF9CE25122}" dt="2025-12-22T14:05:18.203" v="18" actId="47"/>
        <pc:sldMkLst>
          <pc:docMk/>
          <pc:sldMk cId="2719032062" sldId="566"/>
        </pc:sldMkLst>
      </pc:sldChg>
      <pc:sldChg chg="del">
        <pc:chgData name="Linhtu75@gmail.com" userId="d5e45f71a37cd62f" providerId="LiveId" clId="{A0B9B50A-D845-45F9-BF19-9BFF9CE25122}" dt="2025-12-22T14:05:19.201" v="19" actId="47"/>
        <pc:sldMkLst>
          <pc:docMk/>
          <pc:sldMk cId="2809709494" sldId="567"/>
        </pc:sldMkLst>
      </pc:sldChg>
      <pc:sldChg chg="del">
        <pc:chgData name="Linhtu75@gmail.com" userId="d5e45f71a37cd62f" providerId="LiveId" clId="{A0B9B50A-D845-45F9-BF19-9BFF9CE25122}" dt="2025-12-22T14:05:26.303" v="21" actId="47"/>
        <pc:sldMkLst>
          <pc:docMk/>
          <pc:sldMk cId="2310149754" sldId="571"/>
        </pc:sldMkLst>
      </pc:sldChg>
      <pc:sldChg chg="del">
        <pc:chgData name="Linhtu75@gmail.com" userId="d5e45f71a37cd62f" providerId="LiveId" clId="{A0B9B50A-D845-45F9-BF19-9BFF9CE25122}" dt="2025-12-22T14:05:27.293" v="22" actId="47"/>
        <pc:sldMkLst>
          <pc:docMk/>
          <pc:sldMk cId="3007140815" sldId="572"/>
        </pc:sldMkLst>
      </pc:sldChg>
      <pc:sldChg chg="del">
        <pc:chgData name="Linhtu75@gmail.com" userId="d5e45f71a37cd62f" providerId="LiveId" clId="{A0B9B50A-D845-45F9-BF19-9BFF9CE25122}" dt="2025-12-22T14:05:33.280" v="23" actId="47"/>
        <pc:sldMkLst>
          <pc:docMk/>
          <pc:sldMk cId="4036691587" sldId="573"/>
        </pc:sldMkLst>
      </pc:sldChg>
      <pc:sldChg chg="del">
        <pc:chgData name="Linhtu75@gmail.com" userId="d5e45f71a37cd62f" providerId="LiveId" clId="{A0B9B50A-D845-45F9-BF19-9BFF9CE25122}" dt="2025-12-22T14:05:34.795" v="24" actId="47"/>
        <pc:sldMkLst>
          <pc:docMk/>
          <pc:sldMk cId="4052570527" sldId="574"/>
        </pc:sldMkLst>
      </pc:sldChg>
      <pc:sldChg chg="del">
        <pc:chgData name="Linhtu75@gmail.com" userId="d5e45f71a37cd62f" providerId="LiveId" clId="{A0B9B50A-D845-45F9-BF19-9BFF9CE25122}" dt="2025-12-22T14:05:11.890" v="3" actId="47"/>
        <pc:sldMkLst>
          <pc:docMk/>
          <pc:sldMk cId="3740997370" sldId="575"/>
        </pc:sldMkLst>
      </pc:sldChg>
      <pc:sldChg chg="del">
        <pc:chgData name="Linhtu75@gmail.com" userId="d5e45f71a37cd62f" providerId="LiveId" clId="{A0B9B50A-D845-45F9-BF19-9BFF9CE25122}" dt="2025-12-22T14:05:12.179" v="4" actId="47"/>
        <pc:sldMkLst>
          <pc:docMk/>
          <pc:sldMk cId="2677499721" sldId="576"/>
        </pc:sldMkLst>
      </pc:sldChg>
      <pc:sldChg chg="del">
        <pc:chgData name="Linhtu75@gmail.com" userId="d5e45f71a37cd62f" providerId="LiveId" clId="{A0B9B50A-D845-45F9-BF19-9BFF9CE25122}" dt="2025-12-22T14:05:12.917" v="6" actId="47"/>
        <pc:sldMkLst>
          <pc:docMk/>
          <pc:sldMk cId="823933581" sldId="577"/>
        </pc:sldMkLst>
      </pc:sldChg>
      <pc:sldChg chg="del">
        <pc:chgData name="Linhtu75@gmail.com" userId="d5e45f71a37cd62f" providerId="LiveId" clId="{A0B9B50A-D845-45F9-BF19-9BFF9CE25122}" dt="2025-12-22T14:05:13.406" v="8" actId="47"/>
        <pc:sldMkLst>
          <pc:docMk/>
          <pc:sldMk cId="2372836343" sldId="578"/>
        </pc:sldMkLst>
      </pc:sldChg>
      <pc:sldChg chg="del">
        <pc:chgData name="Linhtu75@gmail.com" userId="d5e45f71a37cd62f" providerId="LiveId" clId="{A0B9B50A-D845-45F9-BF19-9BFF9CE25122}" dt="2025-12-22T14:05:16.135" v="13" actId="47"/>
        <pc:sldMkLst>
          <pc:docMk/>
          <pc:sldMk cId="3447775040" sldId="579"/>
        </pc:sldMkLst>
      </pc:sldChg>
      <pc:sldChg chg="del">
        <pc:chgData name="Linhtu75@gmail.com" userId="d5e45f71a37cd62f" providerId="LiveId" clId="{A0B9B50A-D845-45F9-BF19-9BFF9CE25122}" dt="2025-12-22T14:05:13.705" v="9" actId="47"/>
        <pc:sldMkLst>
          <pc:docMk/>
          <pc:sldMk cId="2848180515" sldId="580"/>
        </pc:sldMkLst>
      </pc:sldChg>
      <pc:sldMasterChg chg="delSldLayout">
        <pc:chgData name="Linhtu75@gmail.com" userId="d5e45f71a37cd62f" providerId="LiveId" clId="{A0B9B50A-D845-45F9-BF19-9BFF9CE25122}" dt="2025-12-22T14:05:11.751" v="2" actId="47"/>
        <pc:sldMasterMkLst>
          <pc:docMk/>
          <pc:sldMasterMk cId="72652299" sldId="2147483660"/>
        </pc:sldMasterMkLst>
        <pc:sldLayoutChg chg="del">
          <pc:chgData name="Linhtu75@gmail.com" userId="d5e45f71a37cd62f" providerId="LiveId" clId="{A0B9B50A-D845-45F9-BF19-9BFF9CE25122}" dt="2025-12-22T14:05:11.751" v="2" actId="47"/>
          <pc:sldLayoutMkLst>
            <pc:docMk/>
            <pc:sldMasterMk cId="72652299" sldId="2147483660"/>
            <pc:sldLayoutMk cId="884438027" sldId="2147483756"/>
          </pc:sldLayoutMkLst>
        </pc:sldLayoutChg>
      </pc:sldMasterChg>
      <pc:sldMasterChg chg="delSldLayout">
        <pc:chgData name="Linhtu75@gmail.com" userId="d5e45f71a37cd62f" providerId="LiveId" clId="{A0B9B50A-D845-45F9-BF19-9BFF9CE25122}" dt="2025-12-22T14:05:33.280" v="23" actId="47"/>
        <pc:sldMasterMkLst>
          <pc:docMk/>
          <pc:sldMasterMk cId="142224942" sldId="2147483726"/>
        </pc:sldMasterMkLst>
        <pc:sldLayoutChg chg="del">
          <pc:chgData name="Linhtu75@gmail.com" userId="d5e45f71a37cd62f" providerId="LiveId" clId="{A0B9B50A-D845-45F9-BF19-9BFF9CE25122}" dt="2025-12-22T14:05:18.203" v="18" actId="47"/>
          <pc:sldLayoutMkLst>
            <pc:docMk/>
            <pc:sldMasterMk cId="142224942" sldId="2147483726"/>
            <pc:sldLayoutMk cId="479214116" sldId="2147483757"/>
          </pc:sldLayoutMkLst>
        </pc:sldLayoutChg>
        <pc:sldLayoutChg chg="del">
          <pc:chgData name="Linhtu75@gmail.com" userId="d5e45f71a37cd62f" providerId="LiveId" clId="{A0B9B50A-D845-45F9-BF19-9BFF9CE25122}" dt="2025-12-22T14:05:27.293" v="22" actId="47"/>
          <pc:sldLayoutMkLst>
            <pc:docMk/>
            <pc:sldMasterMk cId="142224942" sldId="2147483726"/>
            <pc:sldLayoutMk cId="498382779" sldId="2147483759"/>
          </pc:sldLayoutMkLst>
        </pc:sldLayoutChg>
        <pc:sldLayoutChg chg="del">
          <pc:chgData name="Linhtu75@gmail.com" userId="d5e45f71a37cd62f" providerId="LiveId" clId="{A0B9B50A-D845-45F9-BF19-9BFF9CE25122}" dt="2025-12-22T14:05:33.280" v="23" actId="47"/>
          <pc:sldLayoutMkLst>
            <pc:docMk/>
            <pc:sldMasterMk cId="142224942" sldId="2147483726"/>
            <pc:sldLayoutMk cId="2116104587" sldId="21474837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8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69428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8" r:id="rId12"/>
    <p:sldLayoutId id="2147483761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2470515" y="1833986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355751" y="8137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XẤU HỔ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931763" y="105299"/>
            <a:ext cx="468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0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181406" y="1855342"/>
            <a:ext cx="6538829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+mj-lt"/>
              </a:rPr>
              <a:t>a. </a:t>
            </a:r>
            <a:r>
              <a:rPr lang="en-US" sz="2000" dirty="0" err="1">
                <a:latin typeface="+mj-lt"/>
              </a:rPr>
              <a:t>Chữ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nào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được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viết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hoa</a:t>
            </a:r>
            <a:r>
              <a:rPr lang="en-US" sz="2000" dirty="0">
                <a:latin typeface="+mj-lt"/>
              </a:rPr>
              <a:t>? </a:t>
            </a:r>
            <a:endParaRPr lang="vi-VN" sz="20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+mj-lt"/>
              </a:rPr>
              <a:t>b. </a:t>
            </a:r>
            <a:r>
              <a:rPr lang="en-US" sz="2000" dirty="0" err="1">
                <a:latin typeface="+mj-lt"/>
              </a:rPr>
              <a:t>Khoảng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giữa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chữ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ghi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tiếng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như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thế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nào</a:t>
            </a:r>
            <a:r>
              <a:rPr lang="en-US" sz="2000" dirty="0">
                <a:latin typeface="+mj-lt"/>
              </a:rPr>
              <a:t>?</a:t>
            </a:r>
            <a:endParaRPr lang="vi-VN" sz="20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+mj-lt"/>
              </a:rPr>
              <a:t>c. </a:t>
            </a:r>
            <a:r>
              <a:rPr lang="en-US" sz="2000" dirty="0" err="1">
                <a:latin typeface="+mj-lt"/>
              </a:rPr>
              <a:t>Những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chữ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nào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cao</a:t>
            </a:r>
            <a:r>
              <a:rPr lang="en-US" sz="2000" dirty="0">
                <a:latin typeface="+mj-lt"/>
              </a:rPr>
              <a:t> 2.5 li ?</a:t>
            </a:r>
            <a:endParaRPr lang="vi-VN" sz="2000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740683" y="691901"/>
            <a:ext cx="8465480" cy="1190443"/>
            <a:chOff x="-419013" y="1982618"/>
            <a:chExt cx="6349110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-419013" y="1982618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-251818" y="2197908"/>
              <a:ext cx="6181915" cy="53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dirty="0">
                  <a:solidFill>
                    <a:srgbClr val="FF0000"/>
                  </a:solidFill>
                  <a:latin typeface="+mj-lt"/>
                </a:rPr>
                <a:t>Có c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</a:rPr>
                <a:t>ôn</a:t>
              </a:r>
              <a:r>
                <a:rPr lang="vi-VN" sz="4000" dirty="0">
                  <a:solidFill>
                    <a:srgbClr val="FF0000"/>
                  </a:solidFill>
                  <a:latin typeface="+mj-lt"/>
                </a:rPr>
                <a:t>g mài sắt, có ngày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</a:rPr>
                <a:t>nên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4000" dirty="0">
                  <a:solidFill>
                    <a:srgbClr val="FF0000"/>
                  </a:solidFill>
                  <a:latin typeface="+mj-lt"/>
                </a:rPr>
                <a:t>kim.</a:t>
              </a:r>
              <a:endParaRPr lang="en-US" sz="40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1181406" y="3542751"/>
            <a:ext cx="5952690" cy="50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1244370" y="3176847"/>
            <a:ext cx="1781184" cy="50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  <a:sym typeface="Wingdings" panose="05000000000000000000" pitchFamily="2" charset="2"/>
              </a:rPr>
              <a:t>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1244370" y="3878529"/>
            <a:ext cx="818192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  <a:ea typeface="HP001" panose="020B0603050302020204" pitchFamily="34" charset="0"/>
              </a:rPr>
              <a:t>C, k, 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348690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778300" y="2197893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117</Words>
  <Application>Microsoft Office PowerPoint</Application>
  <PresentationFormat>Widescreen</PresentationFormat>
  <Paragraphs>17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Microsoft YaHei</vt:lpstr>
      <vt:lpstr>Arial</vt:lpstr>
      <vt:lpstr>Calibri</vt:lpstr>
      <vt:lpstr>Calibri Light</vt:lpstr>
      <vt:lpstr>Times New Roman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Linhtu75@gmail.com</cp:lastModifiedBy>
  <cp:revision>106</cp:revision>
  <dcterms:created xsi:type="dcterms:W3CDTF">2021-06-24T12:42:07Z</dcterms:created>
  <dcterms:modified xsi:type="dcterms:W3CDTF">2025-12-22T14:05:40Z</dcterms:modified>
</cp:coreProperties>
</file>